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7"/>
  </p:handoutMasterIdLst>
  <p:sldIdLst>
    <p:sldId id="270" r:id="rId2"/>
    <p:sldId id="269" r:id="rId3"/>
    <p:sldId id="274" r:id="rId4"/>
    <p:sldId id="289" r:id="rId5"/>
    <p:sldId id="287" r:id="rId6"/>
    <p:sldId id="282" r:id="rId7"/>
    <p:sldId id="283" r:id="rId8"/>
    <p:sldId id="290" r:id="rId9"/>
    <p:sldId id="272" r:id="rId10"/>
    <p:sldId id="257" r:id="rId11"/>
    <p:sldId id="291" r:id="rId12"/>
    <p:sldId id="275" r:id="rId13"/>
    <p:sldId id="277" r:id="rId14"/>
    <p:sldId id="273" r:id="rId15"/>
    <p:sldId id="278" r:id="rId16"/>
    <p:sldId id="284" r:id="rId17"/>
    <p:sldId id="279" r:id="rId18"/>
    <p:sldId id="288" r:id="rId19"/>
    <p:sldId id="280" r:id="rId20"/>
    <p:sldId id="292" r:id="rId21"/>
    <p:sldId id="285" r:id="rId22"/>
    <p:sldId id="286" r:id="rId23"/>
    <p:sldId id="294" r:id="rId24"/>
    <p:sldId id="295" r:id="rId25"/>
    <p:sldId id="293" r:id="rId26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0000"/>
    <a:srgbClr val="C0C0C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560" y="-4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198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fld id="{2EE044F0-E092-48FC-94E5-064CE89133EA}" type="datetimeFigureOut">
              <a:rPr lang="zh-CN" altLang="en-US"/>
              <a:pPr>
                <a:defRPr/>
              </a:pPr>
              <a:t>2017/7/21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latin typeface="Arial" panose="020B0604020202020204" pitchFamily="34" charset="0"/>
                <a:ea typeface="PMingLiU" pitchFamily="18" charset="-120"/>
              </a:defRPr>
            </a:lvl1pPr>
          </a:lstStyle>
          <a:p>
            <a:pPr>
              <a:defRPr/>
            </a:pPr>
            <a:fld id="{EBDA00A8-E7F9-4A82-AECD-1AE475DBC2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0图片下载\B-3D效果\05_3500x2333副本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2143125"/>
            <a:ext cx="3519488" cy="431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y="23000" kx="1199993" algn="br" rotWithShape="0">
              <a:srgbClr val="000000">
                <a:alpha val="20000"/>
              </a:srgbClr>
            </a:outerShdw>
          </a:effectLst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908175" y="4724401"/>
            <a:ext cx="6548439" cy="1035050"/>
          </a:xfrm>
        </p:spPr>
        <p:txBody>
          <a:bodyPr/>
          <a:lstStyle>
            <a:lvl1pPr>
              <a:defRPr sz="4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TW" dirty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627314" y="5900739"/>
            <a:ext cx="5145087" cy="481012"/>
          </a:xfrm>
        </p:spPr>
        <p:txBody>
          <a:bodyPr/>
          <a:lstStyle>
            <a:lvl1pPr marL="0" indent="0" algn="ctr">
              <a:buFontTx/>
              <a:buNone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单击此处编辑母版副标题样式</a:t>
            </a:r>
            <a:endParaRPr lang="zh-TW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788A33-3F45-46C3-A147-45546EFBBA63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D94477-D9E1-4EA2-89F1-4EB298066649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500175"/>
            <a:ext cx="8229600" cy="4525963"/>
          </a:xfrm>
        </p:spPr>
        <p:txBody>
          <a:bodyPr/>
          <a:lstStyle>
            <a:lvl1pPr>
              <a:defRPr>
                <a:latin typeface="+mj-ea"/>
                <a:ea typeface="+mj-ea"/>
              </a:defRPr>
            </a:lvl1pPr>
            <a:lvl2pPr>
              <a:defRPr>
                <a:latin typeface="+mj-ea"/>
                <a:ea typeface="+mj-ea"/>
              </a:defRPr>
            </a:lvl2pPr>
            <a:lvl3pPr>
              <a:defRPr>
                <a:latin typeface="+mj-ea"/>
                <a:ea typeface="+mj-ea"/>
              </a:defRPr>
            </a:lvl3pPr>
            <a:lvl4pPr>
              <a:defRPr>
                <a:latin typeface="+mj-ea"/>
                <a:ea typeface="+mj-ea"/>
              </a:defRPr>
            </a:lvl4pPr>
            <a:lvl5pPr>
              <a:defRPr>
                <a:latin typeface="+mj-ea"/>
                <a:ea typeface="+mj-ea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3CC159-8812-4BAC-9007-79B6D233AF3A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4C2762-BD9F-4D8B-82A2-0A84F3536EE6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E58C92-2E48-4408-AAB5-E8887D7CCA76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261C48-8847-4660-8C19-346B8F02FED3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5D3044-23BF-496B-8B63-A7E687D6A9FB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EFACD7-6B5F-4D24-B893-AE8DE083B9E0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C12FD2-2AFF-438E-B60D-5A239A75B2D3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CF31B7-F839-4DD0-AA61-8D7C46A12E1E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主标题</a:t>
            </a:r>
            <a:endParaRPr lang="zh-TW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标题区</a:t>
            </a:r>
            <a:endParaRPr lang="zh-TW" altLang="en-US" smtClean="0"/>
          </a:p>
          <a:p>
            <a:pPr lvl="1"/>
            <a:r>
              <a:rPr lang="zh-CN" altLang="en-US" smtClean="0"/>
              <a:t>第二层</a:t>
            </a:r>
            <a:endParaRPr lang="zh-TW" altLang="en-US" smtClean="0"/>
          </a:p>
          <a:p>
            <a:pPr lvl="2"/>
            <a:r>
              <a:rPr lang="zh-CN" altLang="en-US" smtClean="0"/>
              <a:t>第三层</a:t>
            </a:r>
            <a:endParaRPr lang="zh-TW" altLang="en-US" smtClean="0"/>
          </a:p>
          <a:p>
            <a:pPr lvl="3"/>
            <a:r>
              <a:rPr lang="zh-CN" altLang="en-US" smtClean="0"/>
              <a:t>第四层</a:t>
            </a:r>
            <a:endParaRPr lang="zh-TW" altLang="en-US" smtClean="0"/>
          </a:p>
          <a:p>
            <a:pPr lvl="4"/>
            <a:r>
              <a:rPr lang="zh-CN" altLang="en-US" smtClean="0"/>
              <a:t>第五层</a:t>
            </a:r>
            <a:endParaRPr lang="zh-TW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65875"/>
            <a:ext cx="2133600" cy="4127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65875"/>
            <a:ext cx="2895600" cy="4127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zh-TW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65875"/>
            <a:ext cx="2133600" cy="4127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+mn-lt"/>
                <a:ea typeface="+mn-ea"/>
              </a:defRPr>
            </a:lvl1pPr>
          </a:lstStyle>
          <a:p>
            <a:pPr>
              <a:defRPr/>
            </a:pPr>
            <a:fld id="{12CEF848-2701-4371-A2FA-B02BD36704BE}" type="slidenum">
              <a:rPr lang="zh-CN" altLang="zh-TW"/>
              <a:pPr>
                <a:defRPr/>
              </a:pPr>
              <a:t>‹#›</a:t>
            </a:fld>
            <a:endParaRPr lang="zh-CN" altLang="zh-TW"/>
          </a:p>
        </p:txBody>
      </p:sp>
      <p:pic>
        <p:nvPicPr>
          <p:cNvPr id="1031" name="图片 9" descr="拉弓的小人.jpg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4818063"/>
            <a:ext cx="1368425" cy="203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ranklin Gothic Medium" pitchFamily="34" charset="0"/>
          <a:ea typeface="微軟正黑體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ranklin Gothic Medium" pitchFamily="34" charset="0"/>
          <a:ea typeface="微軟正黑體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ranklin Gothic Medium" pitchFamily="34" charset="0"/>
          <a:ea typeface="微軟正黑體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Franklin Gothic Medium" pitchFamily="34" charset="0"/>
          <a:ea typeface="微軟正黑體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Microsoft JhengHei" panose="020B0604030504040204" pitchFamily="2" charset="-120"/>
          <a:ea typeface="Microsoft JhengHei" panose="020B0604030504040204" pitchFamily="2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Microsoft JhengHei" panose="020B0604030504040204" pitchFamily="2" charset="-120"/>
          <a:ea typeface="Microsoft JhengHei" panose="020B0604030504040204" pitchFamily="2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Microsoft JhengHei" panose="020B0604030504040204" pitchFamily="2" charset="-120"/>
          <a:ea typeface="Microsoft JhengHei" panose="020B0604030504040204" pitchFamily="2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Microsoft JhengHei" panose="020B0604030504040204" pitchFamily="2" charset="-120"/>
          <a:ea typeface="Microsoft JhengHei" panose="020B0604030504040204" pitchFamily="2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3200">
          <a:solidFill>
            <a:schemeClr val="tx1"/>
          </a:solidFill>
          <a:latin typeface="+mj-ea"/>
          <a:ea typeface="+mj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j-ea"/>
          <a:ea typeface="+mj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j-ea"/>
          <a:ea typeface="+mj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j-ea"/>
          <a:ea typeface="+mj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ea"/>
          <a:ea typeface="+mj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13" Type="http://schemas.openxmlformats.org/officeDocument/2006/relationships/tags" Target="../tags/tag18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12" Type="http://schemas.openxmlformats.org/officeDocument/2006/relationships/tags" Target="../tags/tag17.xml"/><Relationship Id="rId2" Type="http://schemas.openxmlformats.org/officeDocument/2006/relationships/tags" Target="../tags/tag7.xml"/><Relationship Id="rId16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tags" Target="../tags/tag16.xml"/><Relationship Id="rId5" Type="http://schemas.openxmlformats.org/officeDocument/2006/relationships/tags" Target="../tags/tag10.xml"/><Relationship Id="rId15" Type="http://schemas.openxmlformats.org/officeDocument/2006/relationships/tags" Target="../tags/tag20.xml"/><Relationship Id="rId10" Type="http://schemas.openxmlformats.org/officeDocument/2006/relationships/tags" Target="../tags/tag15.xml"/><Relationship Id="rId4" Type="http://schemas.openxmlformats.org/officeDocument/2006/relationships/tags" Target="../tags/tag9.xml"/><Relationship Id="rId9" Type="http://schemas.openxmlformats.org/officeDocument/2006/relationships/tags" Target="../tags/tag14.xml"/><Relationship Id="rId14" Type="http://schemas.openxmlformats.org/officeDocument/2006/relationships/tags" Target="../tags/tag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jpe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14688" y="5786438"/>
            <a:ext cx="5145087" cy="481012"/>
          </a:xfrm>
        </p:spPr>
        <p:txBody>
          <a:bodyPr/>
          <a:lstStyle/>
          <a:p>
            <a:pPr algn="r" eaLnBrk="1" hangingPunct="1"/>
            <a:r>
              <a:rPr lang="zh-CN" altLang="en-US" sz="1800" b="1" smtClean="0"/>
              <a:t>汇报日期</a:t>
            </a:r>
            <a:endParaRPr lang="en-US" sz="1800" b="1" smtClean="0"/>
          </a:p>
        </p:txBody>
      </p:sp>
      <p:sp>
        <p:nvSpPr>
          <p:cNvPr id="14338" name="Rectangle 2"/>
          <p:cNvSpPr txBox="1">
            <a:spLocks noChangeArrowheads="1"/>
          </p:cNvSpPr>
          <p:nvPr/>
        </p:nvSpPr>
        <p:spPr bwMode="auto">
          <a:xfrm>
            <a:off x="827088" y="1125538"/>
            <a:ext cx="7632700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zh-CN" altLang="en-US" sz="5400" b="1"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5400" b="1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5400" b="1">
                <a:latin typeface="微软雅黑" pitchFamily="34" charset="-122"/>
                <a:ea typeface="微软雅黑" pitchFamily="34" charset="-122"/>
              </a:rPr>
              <a:t>课 统一王朝的重建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en-US" altLang="zh-CN" sz="4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汉朝初期的社会状况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1" name="组合 50"/>
          <p:cNvGrpSpPr>
            <a:grpSpLocks/>
          </p:cNvGrpSpPr>
          <p:nvPr/>
        </p:nvGrpSpPr>
        <p:grpSpPr bwMode="auto">
          <a:xfrm flipH="1">
            <a:off x="8204200" y="188913"/>
            <a:ext cx="533400" cy="488950"/>
            <a:chOff x="533400" y="3200400"/>
            <a:chExt cx="1143000" cy="838200"/>
          </a:xfrm>
        </p:grpSpPr>
        <p:sp>
          <p:nvSpPr>
            <p:cNvPr id="52" name="燕尾形箭头 51"/>
            <p:cNvSpPr/>
            <p:nvPr/>
          </p:nvSpPr>
          <p:spPr>
            <a:xfrm>
              <a:off x="533400" y="3200400"/>
              <a:ext cx="1143000" cy="838200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softEdge">
              <a:bevelT w="546100" h="285750"/>
              <a:bevelB w="114300"/>
              <a:extrusionClr>
                <a:schemeClr val="bg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3" name="燕尾形箭头 52"/>
            <p:cNvSpPr/>
            <p:nvPr/>
          </p:nvSpPr>
          <p:spPr>
            <a:xfrm>
              <a:off x="913684" y="3625639"/>
              <a:ext cx="682815" cy="412265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43000">
                  <a:srgbClr val="FF6600"/>
                </a:gs>
                <a:gs pos="100000">
                  <a:srgbClr val="FFFF00"/>
                </a:gs>
                <a:gs pos="90000">
                  <a:srgbClr val="FF6600">
                    <a:alpha val="6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metal">
              <a:bevelT w="546100" h="285750"/>
              <a:bevelB w="114300"/>
              <a:extrusionClr>
                <a:schemeClr val="tx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3555" name="TextBox 1"/>
          <p:cNvSpPr txBox="1">
            <a:spLocks noChangeArrowheads="1"/>
          </p:cNvSpPr>
          <p:nvPr/>
        </p:nvSpPr>
        <p:spPr bwMode="auto">
          <a:xfrm>
            <a:off x="317500" y="2201863"/>
            <a:ext cx="8424863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ea typeface="PMingLiU" pitchFamily="18" charset="-120"/>
              </a:rPr>
              <a:t>      </a:t>
            </a:r>
            <a:r>
              <a:rPr lang="zh-CN" altLang="en-US" sz="3200" b="1">
                <a:latin typeface="宋体" charset="-122"/>
              </a:rPr>
              <a:t>材料：民失作业，而大饥馑。</a:t>
            </a:r>
            <a:r>
              <a:rPr lang="en-US" altLang="zh-CN" sz="3200" b="1">
                <a:latin typeface="宋体" charset="-122"/>
              </a:rPr>
              <a:t>……</a:t>
            </a:r>
            <a:r>
              <a:rPr lang="zh-CN" altLang="en-US" sz="3200" b="1">
                <a:latin typeface="宋体" charset="-122"/>
              </a:rPr>
              <a:t>人相食，死者过半。自天子不能具醇驷，而将相或乘牛车。</a:t>
            </a:r>
          </a:p>
          <a:p>
            <a:r>
              <a:rPr lang="en-US" altLang="zh-CN" sz="3200" b="1">
                <a:ea typeface="PMingLiU" pitchFamily="18" charset="-120"/>
              </a:rPr>
              <a:t>                                       ——《</a:t>
            </a:r>
            <a:r>
              <a:rPr lang="zh-CN" altLang="en-US" sz="3200" b="1">
                <a:ea typeface="PMingLiU" pitchFamily="18" charset="-120"/>
              </a:rPr>
              <a:t>汉书</a:t>
            </a:r>
            <a:r>
              <a:rPr lang="en-US" altLang="zh-CN" sz="3200" b="1">
                <a:ea typeface="PMingLiU" pitchFamily="18" charset="-120"/>
              </a:rPr>
              <a:t>·</a:t>
            </a:r>
            <a:r>
              <a:rPr lang="zh-CN" altLang="en-US" sz="3200" b="1">
                <a:ea typeface="PMingLiU" pitchFamily="18" charset="-120"/>
              </a:rPr>
              <a:t>食货志</a:t>
            </a:r>
            <a:r>
              <a:rPr lang="en-US" altLang="zh-CN" sz="3200" b="1">
                <a:ea typeface="PMingLiU" pitchFamily="18" charset="-120"/>
              </a:rPr>
              <a:t>》</a:t>
            </a:r>
            <a:endParaRPr lang="zh-CN" altLang="en-US" sz="3200" b="1">
              <a:ea typeface="PMingLiU" pitchFamily="18" charset="-12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92275" y="5254625"/>
            <a:ext cx="6708775" cy="923925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5400" b="1" dirty="0">
                <a:latin typeface="宋体" panose="02010600030101010101" pitchFamily="2" charset="-122"/>
                <a:ea typeface="宋体" panose="02010600030101010101" pitchFamily="2" charset="-122"/>
              </a:rPr>
              <a:t>经济萧条、国家贫困</a:t>
            </a:r>
            <a:endParaRPr lang="zh-CN" altLang="en-US" sz="5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>
            <a:grpSpLocks/>
          </p:cNvGrpSpPr>
          <p:nvPr/>
        </p:nvGrpSpPr>
        <p:grpSpPr bwMode="auto">
          <a:xfrm flipH="1">
            <a:off x="8191500" y="785813"/>
            <a:ext cx="558800" cy="488950"/>
            <a:chOff x="533400" y="3200400"/>
            <a:chExt cx="1143000" cy="838200"/>
          </a:xfrm>
        </p:grpSpPr>
        <p:sp>
          <p:nvSpPr>
            <p:cNvPr id="52" name="燕尾形箭头 51"/>
            <p:cNvSpPr/>
            <p:nvPr/>
          </p:nvSpPr>
          <p:spPr>
            <a:xfrm>
              <a:off x="533400" y="3200400"/>
              <a:ext cx="1143000" cy="838200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softEdge">
              <a:bevelT w="546100" h="285750"/>
              <a:bevelB w="114300"/>
              <a:extrusionClr>
                <a:schemeClr val="bg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3" name="燕尾形箭头 52"/>
            <p:cNvSpPr/>
            <p:nvPr/>
          </p:nvSpPr>
          <p:spPr>
            <a:xfrm>
              <a:off x="913684" y="3625639"/>
              <a:ext cx="682815" cy="412265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43000">
                  <a:srgbClr val="FF6600"/>
                </a:gs>
                <a:gs pos="100000">
                  <a:srgbClr val="FFFF00"/>
                </a:gs>
                <a:gs pos="90000">
                  <a:srgbClr val="FF6600">
                    <a:alpha val="6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metal">
              <a:bevelT w="546100" h="285750"/>
              <a:bevelB w="114300"/>
              <a:extrusionClr>
                <a:schemeClr val="tx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4578" name="Rectangle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41313" y="92075"/>
            <a:ext cx="6754812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3600" b="1">
                <a:latin typeface="Franklin Gothic Medium" pitchFamily="34" charset="0"/>
                <a:ea typeface="微软雅黑" pitchFamily="34" charset="-122"/>
              </a:rPr>
              <a:t>1.</a:t>
            </a:r>
            <a:r>
              <a:rPr lang="zh-CN" altLang="en-US" sz="3600" b="1">
                <a:latin typeface="Franklin Gothic Medium" pitchFamily="34" charset="0"/>
                <a:ea typeface="微软雅黑" pitchFamily="34" charset="-122"/>
              </a:rPr>
              <a:t>休养生息</a:t>
            </a:r>
          </a:p>
        </p:txBody>
      </p:sp>
      <p:sp>
        <p:nvSpPr>
          <p:cNvPr id="9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71475" y="1104900"/>
            <a:ext cx="8983663" cy="1839913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lnSpc>
                <a:spcPct val="150000"/>
              </a:lnSpc>
              <a:spcBef>
                <a:spcPts val="1200"/>
              </a:spcBef>
              <a:defRPr/>
            </a:pPr>
            <a:r>
              <a:rPr b="1" dirty="0">
                <a:latin typeface="宋体" panose="02010600030101010101" pitchFamily="2" charset="-122"/>
                <a:ea typeface="宋体" panose="02010600030101010101" pitchFamily="2" charset="-122"/>
              </a:rPr>
              <a:t>依据：陆贾写成《新语》，主张行仁义、重教化，力求给老百姓一个安静稳定的环境。</a:t>
            </a:r>
            <a:endParaRPr lang="en-US" alt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ts val="1200"/>
              </a:spcBef>
              <a:defRPr/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总结秦二世而亡的教训。</a:t>
            </a:r>
            <a:endParaRPr lang="en-US" alt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80" name="文本框 1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516313" y="4748213"/>
            <a:ext cx="10556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en-US" altLang="zh-CN">
                <a:solidFill>
                  <a:schemeClr val="bg1"/>
                </a:solidFill>
                <a:ea typeface="PMingLiU" pitchFamily="18" charset="-120"/>
                <a:sym typeface="Arial" charset="0"/>
              </a:rPr>
              <a:t>LOREM</a:t>
            </a:r>
            <a:endParaRPr lang="zh-CN" altLang="en-US">
              <a:solidFill>
                <a:schemeClr val="bg1"/>
              </a:solidFill>
              <a:ea typeface="PMingLiU" pitchFamily="18" charset="-120"/>
              <a:sym typeface="Arial" charset="0"/>
            </a:endParaRPr>
          </a:p>
        </p:txBody>
      </p:sp>
      <p:sp>
        <p:nvSpPr>
          <p:cNvPr id="24581" name="文本框 2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808538" y="3892550"/>
            <a:ext cx="1054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en-US" altLang="zh-CN">
                <a:solidFill>
                  <a:schemeClr val="bg1"/>
                </a:solidFill>
                <a:ea typeface="PMingLiU" pitchFamily="18" charset="-120"/>
                <a:sym typeface="Arial" charset="0"/>
              </a:rPr>
              <a:t>LOREM</a:t>
            </a:r>
            <a:endParaRPr lang="zh-CN" altLang="en-US">
              <a:solidFill>
                <a:schemeClr val="bg1"/>
              </a:solidFill>
              <a:ea typeface="PMingLiU" pitchFamily="18" charset="-120"/>
              <a:sym typeface="Arial" charset="0"/>
            </a:endParaRPr>
          </a:p>
        </p:txBody>
      </p:sp>
      <p:sp>
        <p:nvSpPr>
          <p:cNvPr id="12" name="文本框 28"/>
          <p:cNvSpPr txBox="1"/>
          <p:nvPr>
            <p:custDataLst>
              <p:tags r:id="rId5"/>
            </p:custDataLst>
          </p:nvPr>
        </p:nvSpPr>
        <p:spPr>
          <a:xfrm>
            <a:off x="4953000" y="5405438"/>
            <a:ext cx="1054100" cy="36830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>
              <a:defRPr/>
            </a:pP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PMingLiU" pitchFamily="18" charset="-120"/>
                <a:sym typeface="Arial" panose="020B0604020202020204" pitchFamily="34" charset="0"/>
              </a:rPr>
              <a:t>LOREM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PMingLiU" pitchFamily="18" charset="-120"/>
              <a:sym typeface="Arial" panose="020B0604020202020204" pitchFamily="34" charset="0"/>
            </a:endParaRPr>
          </a:p>
        </p:txBody>
      </p:sp>
      <p:sp>
        <p:nvSpPr>
          <p:cNvPr id="24583" name="Freeform 5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4851400" y="3313113"/>
            <a:ext cx="1652588" cy="3148012"/>
          </a:xfrm>
          <a:custGeom>
            <a:avLst/>
            <a:gdLst>
              <a:gd name="T0" fmla="*/ 0 w 9686"/>
              <a:gd name="T1" fmla="*/ 1574427 h 19371"/>
              <a:gd name="T2" fmla="*/ 0 w 9686"/>
              <a:gd name="T3" fmla="*/ 3149016 h 19371"/>
              <a:gd name="T4" fmla="*/ 1651998 w 9686"/>
              <a:gd name="T5" fmla="*/ 1574427 h 19371"/>
              <a:gd name="T6" fmla="*/ 0 w 9686"/>
              <a:gd name="T7" fmla="*/ 0 h 19371"/>
              <a:gd name="T8" fmla="*/ 0 w 9686"/>
              <a:gd name="T9" fmla="*/ 0 h 19371"/>
              <a:gd name="T10" fmla="*/ 0 w 9686"/>
              <a:gd name="T11" fmla="*/ 1574427 h 1937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686"/>
              <a:gd name="T19" fmla="*/ 0 h 19371"/>
              <a:gd name="T20" fmla="*/ 9686 w 9686"/>
              <a:gd name="T21" fmla="*/ 19371 h 1937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686" h="19371">
                <a:moveTo>
                  <a:pt x="0" y="9685"/>
                </a:moveTo>
                <a:lnTo>
                  <a:pt x="0" y="19371"/>
                </a:lnTo>
                <a:cubicBezTo>
                  <a:pt x="5350" y="19371"/>
                  <a:pt x="9686" y="15035"/>
                  <a:pt x="9686" y="9685"/>
                </a:cubicBezTo>
                <a:cubicBezTo>
                  <a:pt x="9686" y="4336"/>
                  <a:pt x="5350" y="0"/>
                  <a:pt x="0" y="0"/>
                </a:cubicBezTo>
                <a:cubicBezTo>
                  <a:pt x="0" y="0"/>
                  <a:pt x="0" y="0"/>
                  <a:pt x="0" y="0"/>
                </a:cubicBezTo>
                <a:lnTo>
                  <a:pt x="0" y="9685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4" name="Freeform 7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3276600" y="3313113"/>
            <a:ext cx="1652588" cy="3148012"/>
          </a:xfrm>
          <a:custGeom>
            <a:avLst/>
            <a:gdLst>
              <a:gd name="T0" fmla="*/ 1651998 w 9685"/>
              <a:gd name="T1" fmla="*/ 1574427 h 19371"/>
              <a:gd name="T2" fmla="*/ 1651998 w 9685"/>
              <a:gd name="T3" fmla="*/ 0 h 19371"/>
              <a:gd name="T4" fmla="*/ 0 w 9685"/>
              <a:gd name="T5" fmla="*/ 1574427 h 19371"/>
              <a:gd name="T6" fmla="*/ 1651998 w 9685"/>
              <a:gd name="T7" fmla="*/ 3149016 h 19371"/>
              <a:gd name="T8" fmla="*/ 1651998 w 9685"/>
              <a:gd name="T9" fmla="*/ 1574427 h 193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685"/>
              <a:gd name="T16" fmla="*/ 0 h 19371"/>
              <a:gd name="T17" fmla="*/ 9685 w 9685"/>
              <a:gd name="T18" fmla="*/ 19371 h 1937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685" h="19371">
                <a:moveTo>
                  <a:pt x="9685" y="9685"/>
                </a:moveTo>
                <a:lnTo>
                  <a:pt x="9685" y="0"/>
                </a:lnTo>
                <a:cubicBezTo>
                  <a:pt x="4336" y="0"/>
                  <a:pt x="0" y="4336"/>
                  <a:pt x="0" y="9685"/>
                </a:cubicBezTo>
                <a:cubicBezTo>
                  <a:pt x="0" y="15035"/>
                  <a:pt x="4336" y="19371"/>
                  <a:pt x="9685" y="19371"/>
                </a:cubicBezTo>
                <a:lnTo>
                  <a:pt x="9685" y="9685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4585" name="组合 14"/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 rot="1905315">
            <a:off x="4249738" y="3170238"/>
            <a:ext cx="971550" cy="641350"/>
            <a:chOff x="5398282" y="1917516"/>
            <a:chExt cx="926239" cy="642223"/>
          </a:xfrm>
        </p:grpSpPr>
        <p:sp>
          <p:nvSpPr>
            <p:cNvPr id="16" name="任意多边形 15"/>
            <p:cNvSpPr/>
            <p:nvPr>
              <p:custDataLst>
                <p:tags r:id="rId14"/>
              </p:custDataLst>
            </p:nvPr>
          </p:nvSpPr>
          <p:spPr>
            <a:xfrm rot="14400000">
              <a:off x="5500183" y="1814002"/>
              <a:ext cx="642223" cy="849053"/>
            </a:xfrm>
            <a:custGeom>
              <a:avLst/>
              <a:gdLst>
                <a:gd name="connsiteX0" fmla="*/ 17934 w 484632"/>
                <a:gd name="connsiteY0" fmla="*/ 0 h 637448"/>
                <a:gd name="connsiteX1" fmla="*/ 273387 w 484632"/>
                <a:gd name="connsiteY1" fmla="*/ 0 h 637448"/>
                <a:gd name="connsiteX2" fmla="*/ 280433 w 484632"/>
                <a:gd name="connsiteY2" fmla="*/ 17210 h 637448"/>
                <a:gd name="connsiteX3" fmla="*/ 318373 w 484632"/>
                <a:gd name="connsiteY3" fmla="*/ 120650 h 637448"/>
                <a:gd name="connsiteX4" fmla="*/ 363474 w 484632"/>
                <a:gd name="connsiteY4" fmla="*/ 395132 h 637448"/>
                <a:gd name="connsiteX5" fmla="*/ 484632 w 484632"/>
                <a:gd name="connsiteY5" fmla="*/ 395132 h 637448"/>
                <a:gd name="connsiteX6" fmla="*/ 242316 w 484632"/>
                <a:gd name="connsiteY6" fmla="*/ 637448 h 637448"/>
                <a:gd name="connsiteX7" fmla="*/ 0 w 484632"/>
                <a:gd name="connsiteY7" fmla="*/ 395132 h 637448"/>
                <a:gd name="connsiteX8" fmla="*/ 121158 w 484632"/>
                <a:gd name="connsiteY8" fmla="*/ 395132 h 637448"/>
                <a:gd name="connsiteX9" fmla="*/ 89773 w 484632"/>
                <a:gd name="connsiteY9" fmla="*/ 171450 h 637448"/>
                <a:gd name="connsiteX10" fmla="*/ 48941 w 484632"/>
                <a:gd name="connsiteY10" fmla="*/ 69243 h 637448"/>
                <a:gd name="connsiteX0-1" fmla="*/ 17934 w 484632"/>
                <a:gd name="connsiteY0-2" fmla="*/ 0 h 637448"/>
                <a:gd name="connsiteX1-3" fmla="*/ 273387 w 484632"/>
                <a:gd name="connsiteY1-4" fmla="*/ 0 h 637448"/>
                <a:gd name="connsiteX2-5" fmla="*/ 280433 w 484632"/>
                <a:gd name="connsiteY2-6" fmla="*/ 17210 h 637448"/>
                <a:gd name="connsiteX3-7" fmla="*/ 337423 w 484632"/>
                <a:gd name="connsiteY3-8" fmla="*/ 120650 h 637448"/>
                <a:gd name="connsiteX4-9" fmla="*/ 363474 w 484632"/>
                <a:gd name="connsiteY4-10" fmla="*/ 395132 h 637448"/>
                <a:gd name="connsiteX5-11" fmla="*/ 484632 w 484632"/>
                <a:gd name="connsiteY5-12" fmla="*/ 395132 h 637448"/>
                <a:gd name="connsiteX6-13" fmla="*/ 242316 w 484632"/>
                <a:gd name="connsiteY6-14" fmla="*/ 637448 h 637448"/>
                <a:gd name="connsiteX7-15" fmla="*/ 0 w 484632"/>
                <a:gd name="connsiteY7-16" fmla="*/ 395132 h 637448"/>
                <a:gd name="connsiteX8-17" fmla="*/ 121158 w 484632"/>
                <a:gd name="connsiteY8-18" fmla="*/ 395132 h 637448"/>
                <a:gd name="connsiteX9-19" fmla="*/ 89773 w 484632"/>
                <a:gd name="connsiteY9-20" fmla="*/ 171450 h 637448"/>
                <a:gd name="connsiteX10-21" fmla="*/ 48941 w 484632"/>
                <a:gd name="connsiteY10-22" fmla="*/ 69243 h 637448"/>
                <a:gd name="connsiteX11" fmla="*/ 17934 w 484632"/>
                <a:gd name="connsiteY11" fmla="*/ 0 h 637448"/>
                <a:gd name="connsiteX0-23" fmla="*/ 17934 w 484632"/>
                <a:gd name="connsiteY0-24" fmla="*/ 0 h 637448"/>
                <a:gd name="connsiteX1-25" fmla="*/ 273387 w 484632"/>
                <a:gd name="connsiteY1-26" fmla="*/ 0 h 637448"/>
                <a:gd name="connsiteX2-27" fmla="*/ 280433 w 484632"/>
                <a:gd name="connsiteY2-28" fmla="*/ 17210 h 637448"/>
                <a:gd name="connsiteX3-29" fmla="*/ 337423 w 484632"/>
                <a:gd name="connsiteY3-30" fmla="*/ 120650 h 637448"/>
                <a:gd name="connsiteX4-31" fmla="*/ 363474 w 484632"/>
                <a:gd name="connsiteY4-32" fmla="*/ 395132 h 637448"/>
                <a:gd name="connsiteX5-33" fmla="*/ 484632 w 484632"/>
                <a:gd name="connsiteY5-34" fmla="*/ 395132 h 637448"/>
                <a:gd name="connsiteX6-35" fmla="*/ 242316 w 484632"/>
                <a:gd name="connsiteY6-36" fmla="*/ 637448 h 637448"/>
                <a:gd name="connsiteX7-37" fmla="*/ 0 w 484632"/>
                <a:gd name="connsiteY7-38" fmla="*/ 395132 h 637448"/>
                <a:gd name="connsiteX8-39" fmla="*/ 121158 w 484632"/>
                <a:gd name="connsiteY8-40" fmla="*/ 395132 h 637448"/>
                <a:gd name="connsiteX9-41" fmla="*/ 89773 w 484632"/>
                <a:gd name="connsiteY9-42" fmla="*/ 171450 h 637448"/>
                <a:gd name="connsiteX10-43" fmla="*/ 48941 w 484632"/>
                <a:gd name="connsiteY10-44" fmla="*/ 69243 h 637448"/>
                <a:gd name="connsiteX11-45" fmla="*/ 17934 w 484632"/>
                <a:gd name="connsiteY11-46" fmla="*/ 0 h 637448"/>
                <a:gd name="connsiteX0-47" fmla="*/ 17934 w 484632"/>
                <a:gd name="connsiteY0-48" fmla="*/ 0 h 637448"/>
                <a:gd name="connsiteX1-49" fmla="*/ 273387 w 484632"/>
                <a:gd name="connsiteY1-50" fmla="*/ 0 h 637448"/>
                <a:gd name="connsiteX2-51" fmla="*/ 280433 w 484632"/>
                <a:gd name="connsiteY2-52" fmla="*/ 17210 h 637448"/>
                <a:gd name="connsiteX3-53" fmla="*/ 337423 w 484632"/>
                <a:gd name="connsiteY3-54" fmla="*/ 120650 h 637448"/>
                <a:gd name="connsiteX4-55" fmla="*/ 363474 w 484632"/>
                <a:gd name="connsiteY4-56" fmla="*/ 395132 h 637448"/>
                <a:gd name="connsiteX5-57" fmla="*/ 484632 w 484632"/>
                <a:gd name="connsiteY5-58" fmla="*/ 395132 h 637448"/>
                <a:gd name="connsiteX6-59" fmla="*/ 242316 w 484632"/>
                <a:gd name="connsiteY6-60" fmla="*/ 637448 h 637448"/>
                <a:gd name="connsiteX7-61" fmla="*/ 0 w 484632"/>
                <a:gd name="connsiteY7-62" fmla="*/ 395132 h 637448"/>
                <a:gd name="connsiteX8-63" fmla="*/ 121158 w 484632"/>
                <a:gd name="connsiteY8-64" fmla="*/ 395132 h 637448"/>
                <a:gd name="connsiteX9-65" fmla="*/ 89773 w 484632"/>
                <a:gd name="connsiteY9-66" fmla="*/ 171450 h 637448"/>
                <a:gd name="connsiteX10-67" fmla="*/ 48941 w 484632"/>
                <a:gd name="connsiteY10-68" fmla="*/ 69243 h 637448"/>
                <a:gd name="connsiteX11-69" fmla="*/ 17934 w 484632"/>
                <a:gd name="connsiteY11-70" fmla="*/ 0 h 637448"/>
                <a:gd name="connsiteX0-71" fmla="*/ 17934 w 484632"/>
                <a:gd name="connsiteY0-72" fmla="*/ 0 h 637448"/>
                <a:gd name="connsiteX1-73" fmla="*/ 273387 w 484632"/>
                <a:gd name="connsiteY1-74" fmla="*/ 0 h 637448"/>
                <a:gd name="connsiteX2-75" fmla="*/ 305833 w 484632"/>
                <a:gd name="connsiteY2-76" fmla="*/ 10860 h 637448"/>
                <a:gd name="connsiteX3-77" fmla="*/ 337423 w 484632"/>
                <a:gd name="connsiteY3-78" fmla="*/ 120650 h 637448"/>
                <a:gd name="connsiteX4-79" fmla="*/ 363474 w 484632"/>
                <a:gd name="connsiteY4-80" fmla="*/ 395132 h 637448"/>
                <a:gd name="connsiteX5-81" fmla="*/ 484632 w 484632"/>
                <a:gd name="connsiteY5-82" fmla="*/ 395132 h 637448"/>
                <a:gd name="connsiteX6-83" fmla="*/ 242316 w 484632"/>
                <a:gd name="connsiteY6-84" fmla="*/ 637448 h 637448"/>
                <a:gd name="connsiteX7-85" fmla="*/ 0 w 484632"/>
                <a:gd name="connsiteY7-86" fmla="*/ 395132 h 637448"/>
                <a:gd name="connsiteX8-87" fmla="*/ 121158 w 484632"/>
                <a:gd name="connsiteY8-88" fmla="*/ 395132 h 637448"/>
                <a:gd name="connsiteX9-89" fmla="*/ 89773 w 484632"/>
                <a:gd name="connsiteY9-90" fmla="*/ 171450 h 637448"/>
                <a:gd name="connsiteX10-91" fmla="*/ 48941 w 484632"/>
                <a:gd name="connsiteY10-92" fmla="*/ 69243 h 637448"/>
                <a:gd name="connsiteX11-93" fmla="*/ 17934 w 484632"/>
                <a:gd name="connsiteY11-94" fmla="*/ 0 h 637448"/>
                <a:gd name="connsiteX0-95" fmla="*/ 17934 w 484632"/>
                <a:gd name="connsiteY0-96" fmla="*/ 0 h 637448"/>
                <a:gd name="connsiteX1-97" fmla="*/ 273387 w 484632"/>
                <a:gd name="connsiteY1-98" fmla="*/ 0 h 637448"/>
                <a:gd name="connsiteX2-99" fmla="*/ 305833 w 484632"/>
                <a:gd name="connsiteY2-100" fmla="*/ 10860 h 637448"/>
                <a:gd name="connsiteX3-101" fmla="*/ 337423 w 484632"/>
                <a:gd name="connsiteY3-102" fmla="*/ 120650 h 637448"/>
                <a:gd name="connsiteX4-103" fmla="*/ 363474 w 484632"/>
                <a:gd name="connsiteY4-104" fmla="*/ 395132 h 637448"/>
                <a:gd name="connsiteX5-105" fmla="*/ 484632 w 484632"/>
                <a:gd name="connsiteY5-106" fmla="*/ 395132 h 637448"/>
                <a:gd name="connsiteX6-107" fmla="*/ 242316 w 484632"/>
                <a:gd name="connsiteY6-108" fmla="*/ 637448 h 637448"/>
                <a:gd name="connsiteX7-109" fmla="*/ 0 w 484632"/>
                <a:gd name="connsiteY7-110" fmla="*/ 395132 h 637448"/>
                <a:gd name="connsiteX8-111" fmla="*/ 121158 w 484632"/>
                <a:gd name="connsiteY8-112" fmla="*/ 395132 h 637448"/>
                <a:gd name="connsiteX9-113" fmla="*/ 121523 w 484632"/>
                <a:gd name="connsiteY9-114" fmla="*/ 165100 h 637448"/>
                <a:gd name="connsiteX10-115" fmla="*/ 48941 w 484632"/>
                <a:gd name="connsiteY10-116" fmla="*/ 69243 h 637448"/>
                <a:gd name="connsiteX11-117" fmla="*/ 17934 w 484632"/>
                <a:gd name="connsiteY11-118" fmla="*/ 0 h 637448"/>
                <a:gd name="connsiteX0-119" fmla="*/ 17934 w 484632"/>
                <a:gd name="connsiteY0-120" fmla="*/ 0 h 637448"/>
                <a:gd name="connsiteX1-121" fmla="*/ 273387 w 484632"/>
                <a:gd name="connsiteY1-122" fmla="*/ 0 h 637448"/>
                <a:gd name="connsiteX2-123" fmla="*/ 305833 w 484632"/>
                <a:gd name="connsiteY2-124" fmla="*/ 10860 h 637448"/>
                <a:gd name="connsiteX3-125" fmla="*/ 337423 w 484632"/>
                <a:gd name="connsiteY3-126" fmla="*/ 120650 h 637448"/>
                <a:gd name="connsiteX4-127" fmla="*/ 363474 w 484632"/>
                <a:gd name="connsiteY4-128" fmla="*/ 395132 h 637448"/>
                <a:gd name="connsiteX5-129" fmla="*/ 484632 w 484632"/>
                <a:gd name="connsiteY5-130" fmla="*/ 395132 h 637448"/>
                <a:gd name="connsiteX6-131" fmla="*/ 242316 w 484632"/>
                <a:gd name="connsiteY6-132" fmla="*/ 637448 h 637448"/>
                <a:gd name="connsiteX7-133" fmla="*/ 0 w 484632"/>
                <a:gd name="connsiteY7-134" fmla="*/ 395132 h 637448"/>
                <a:gd name="connsiteX8-135" fmla="*/ 121158 w 484632"/>
                <a:gd name="connsiteY8-136" fmla="*/ 395132 h 637448"/>
                <a:gd name="connsiteX9-137" fmla="*/ 121523 w 484632"/>
                <a:gd name="connsiteY9-138" fmla="*/ 165100 h 637448"/>
                <a:gd name="connsiteX10-139" fmla="*/ 106091 w 484632"/>
                <a:gd name="connsiteY10-140" fmla="*/ 62893 h 637448"/>
                <a:gd name="connsiteX11-141" fmla="*/ 17934 w 484632"/>
                <a:gd name="connsiteY11-142" fmla="*/ 0 h 637448"/>
                <a:gd name="connsiteX0-143" fmla="*/ 87784 w 484632"/>
                <a:gd name="connsiteY0-144" fmla="*/ 0 h 637448"/>
                <a:gd name="connsiteX1-145" fmla="*/ 273387 w 484632"/>
                <a:gd name="connsiteY1-146" fmla="*/ 0 h 637448"/>
                <a:gd name="connsiteX2-147" fmla="*/ 305833 w 484632"/>
                <a:gd name="connsiteY2-148" fmla="*/ 10860 h 637448"/>
                <a:gd name="connsiteX3-149" fmla="*/ 337423 w 484632"/>
                <a:gd name="connsiteY3-150" fmla="*/ 120650 h 637448"/>
                <a:gd name="connsiteX4-151" fmla="*/ 363474 w 484632"/>
                <a:gd name="connsiteY4-152" fmla="*/ 395132 h 637448"/>
                <a:gd name="connsiteX5-153" fmla="*/ 484632 w 484632"/>
                <a:gd name="connsiteY5-154" fmla="*/ 395132 h 637448"/>
                <a:gd name="connsiteX6-155" fmla="*/ 242316 w 484632"/>
                <a:gd name="connsiteY6-156" fmla="*/ 637448 h 637448"/>
                <a:gd name="connsiteX7-157" fmla="*/ 0 w 484632"/>
                <a:gd name="connsiteY7-158" fmla="*/ 395132 h 637448"/>
                <a:gd name="connsiteX8-159" fmla="*/ 121158 w 484632"/>
                <a:gd name="connsiteY8-160" fmla="*/ 395132 h 637448"/>
                <a:gd name="connsiteX9-161" fmla="*/ 121523 w 484632"/>
                <a:gd name="connsiteY9-162" fmla="*/ 165100 h 637448"/>
                <a:gd name="connsiteX10-163" fmla="*/ 106091 w 484632"/>
                <a:gd name="connsiteY10-164" fmla="*/ 62893 h 637448"/>
                <a:gd name="connsiteX11-165" fmla="*/ 87784 w 484632"/>
                <a:gd name="connsiteY11-166" fmla="*/ 0 h 637448"/>
                <a:gd name="connsiteX0-167" fmla="*/ 87784 w 484632"/>
                <a:gd name="connsiteY0-168" fmla="*/ 6350 h 637448"/>
                <a:gd name="connsiteX1-169" fmla="*/ 273387 w 484632"/>
                <a:gd name="connsiteY1-170" fmla="*/ 0 h 637448"/>
                <a:gd name="connsiteX2-171" fmla="*/ 305833 w 484632"/>
                <a:gd name="connsiteY2-172" fmla="*/ 10860 h 637448"/>
                <a:gd name="connsiteX3-173" fmla="*/ 337423 w 484632"/>
                <a:gd name="connsiteY3-174" fmla="*/ 120650 h 637448"/>
                <a:gd name="connsiteX4-175" fmla="*/ 363474 w 484632"/>
                <a:gd name="connsiteY4-176" fmla="*/ 395132 h 637448"/>
                <a:gd name="connsiteX5-177" fmla="*/ 484632 w 484632"/>
                <a:gd name="connsiteY5-178" fmla="*/ 395132 h 637448"/>
                <a:gd name="connsiteX6-179" fmla="*/ 242316 w 484632"/>
                <a:gd name="connsiteY6-180" fmla="*/ 637448 h 637448"/>
                <a:gd name="connsiteX7-181" fmla="*/ 0 w 484632"/>
                <a:gd name="connsiteY7-182" fmla="*/ 395132 h 637448"/>
                <a:gd name="connsiteX8-183" fmla="*/ 121158 w 484632"/>
                <a:gd name="connsiteY8-184" fmla="*/ 395132 h 637448"/>
                <a:gd name="connsiteX9-185" fmla="*/ 121523 w 484632"/>
                <a:gd name="connsiteY9-186" fmla="*/ 165100 h 637448"/>
                <a:gd name="connsiteX10-187" fmla="*/ 106091 w 484632"/>
                <a:gd name="connsiteY10-188" fmla="*/ 62893 h 637448"/>
                <a:gd name="connsiteX11-189" fmla="*/ 87784 w 484632"/>
                <a:gd name="connsiteY11-190" fmla="*/ 6350 h 637448"/>
                <a:gd name="connsiteX0-191" fmla="*/ 87784 w 484632"/>
                <a:gd name="connsiteY0-192" fmla="*/ 6350 h 637448"/>
                <a:gd name="connsiteX1-193" fmla="*/ 273387 w 484632"/>
                <a:gd name="connsiteY1-194" fmla="*/ 0 h 637448"/>
                <a:gd name="connsiteX2-195" fmla="*/ 337583 w 484632"/>
                <a:gd name="connsiteY2-196" fmla="*/ 10860 h 637448"/>
                <a:gd name="connsiteX3-197" fmla="*/ 337423 w 484632"/>
                <a:gd name="connsiteY3-198" fmla="*/ 120650 h 637448"/>
                <a:gd name="connsiteX4-199" fmla="*/ 363474 w 484632"/>
                <a:gd name="connsiteY4-200" fmla="*/ 395132 h 637448"/>
                <a:gd name="connsiteX5-201" fmla="*/ 484632 w 484632"/>
                <a:gd name="connsiteY5-202" fmla="*/ 395132 h 637448"/>
                <a:gd name="connsiteX6-203" fmla="*/ 242316 w 484632"/>
                <a:gd name="connsiteY6-204" fmla="*/ 637448 h 637448"/>
                <a:gd name="connsiteX7-205" fmla="*/ 0 w 484632"/>
                <a:gd name="connsiteY7-206" fmla="*/ 395132 h 637448"/>
                <a:gd name="connsiteX8-207" fmla="*/ 121158 w 484632"/>
                <a:gd name="connsiteY8-208" fmla="*/ 395132 h 637448"/>
                <a:gd name="connsiteX9-209" fmla="*/ 121523 w 484632"/>
                <a:gd name="connsiteY9-210" fmla="*/ 165100 h 637448"/>
                <a:gd name="connsiteX10-211" fmla="*/ 106091 w 484632"/>
                <a:gd name="connsiteY10-212" fmla="*/ 62893 h 637448"/>
                <a:gd name="connsiteX11-213" fmla="*/ 87784 w 484632"/>
                <a:gd name="connsiteY11-214" fmla="*/ 6350 h 637448"/>
                <a:gd name="connsiteX0-215" fmla="*/ 87784 w 484632"/>
                <a:gd name="connsiteY0-216" fmla="*/ 6350 h 637448"/>
                <a:gd name="connsiteX1-217" fmla="*/ 273387 w 484632"/>
                <a:gd name="connsiteY1-218" fmla="*/ 0 h 637448"/>
                <a:gd name="connsiteX2-219" fmla="*/ 305833 w 484632"/>
                <a:gd name="connsiteY2-220" fmla="*/ 23560 h 637448"/>
                <a:gd name="connsiteX3-221" fmla="*/ 337423 w 484632"/>
                <a:gd name="connsiteY3-222" fmla="*/ 120650 h 637448"/>
                <a:gd name="connsiteX4-223" fmla="*/ 363474 w 484632"/>
                <a:gd name="connsiteY4-224" fmla="*/ 395132 h 637448"/>
                <a:gd name="connsiteX5-225" fmla="*/ 484632 w 484632"/>
                <a:gd name="connsiteY5-226" fmla="*/ 395132 h 637448"/>
                <a:gd name="connsiteX6-227" fmla="*/ 242316 w 484632"/>
                <a:gd name="connsiteY6-228" fmla="*/ 637448 h 637448"/>
                <a:gd name="connsiteX7-229" fmla="*/ 0 w 484632"/>
                <a:gd name="connsiteY7-230" fmla="*/ 395132 h 637448"/>
                <a:gd name="connsiteX8-231" fmla="*/ 121158 w 484632"/>
                <a:gd name="connsiteY8-232" fmla="*/ 395132 h 637448"/>
                <a:gd name="connsiteX9-233" fmla="*/ 121523 w 484632"/>
                <a:gd name="connsiteY9-234" fmla="*/ 165100 h 637448"/>
                <a:gd name="connsiteX10-235" fmla="*/ 106091 w 484632"/>
                <a:gd name="connsiteY10-236" fmla="*/ 62893 h 637448"/>
                <a:gd name="connsiteX11-237" fmla="*/ 87784 w 484632"/>
                <a:gd name="connsiteY11-238" fmla="*/ 6350 h 637448"/>
                <a:gd name="connsiteX0-239" fmla="*/ 87784 w 484632"/>
                <a:gd name="connsiteY0-240" fmla="*/ 6350 h 637448"/>
                <a:gd name="connsiteX1-241" fmla="*/ 273387 w 484632"/>
                <a:gd name="connsiteY1-242" fmla="*/ 0 h 637448"/>
                <a:gd name="connsiteX2-243" fmla="*/ 305833 w 484632"/>
                <a:gd name="connsiteY2-244" fmla="*/ 23560 h 637448"/>
                <a:gd name="connsiteX3-245" fmla="*/ 337423 w 484632"/>
                <a:gd name="connsiteY3-246" fmla="*/ 120650 h 637448"/>
                <a:gd name="connsiteX4-247" fmla="*/ 350123 w 484632"/>
                <a:gd name="connsiteY4-248" fmla="*/ 292100 h 637448"/>
                <a:gd name="connsiteX5-249" fmla="*/ 363474 w 484632"/>
                <a:gd name="connsiteY5-250" fmla="*/ 395132 h 637448"/>
                <a:gd name="connsiteX6-251" fmla="*/ 484632 w 484632"/>
                <a:gd name="connsiteY6-252" fmla="*/ 395132 h 637448"/>
                <a:gd name="connsiteX7-253" fmla="*/ 242316 w 484632"/>
                <a:gd name="connsiteY7-254" fmla="*/ 637448 h 637448"/>
                <a:gd name="connsiteX8-255" fmla="*/ 0 w 484632"/>
                <a:gd name="connsiteY8-256" fmla="*/ 395132 h 637448"/>
                <a:gd name="connsiteX9-257" fmla="*/ 121158 w 484632"/>
                <a:gd name="connsiteY9-258" fmla="*/ 395132 h 637448"/>
                <a:gd name="connsiteX10-259" fmla="*/ 121523 w 484632"/>
                <a:gd name="connsiteY10-260" fmla="*/ 165100 h 637448"/>
                <a:gd name="connsiteX11-261" fmla="*/ 106091 w 484632"/>
                <a:gd name="connsiteY11-262" fmla="*/ 62893 h 637448"/>
                <a:gd name="connsiteX12" fmla="*/ 87784 w 484632"/>
                <a:gd name="connsiteY12" fmla="*/ 6350 h 637448"/>
                <a:gd name="connsiteX0-263" fmla="*/ 87784 w 484632"/>
                <a:gd name="connsiteY0-264" fmla="*/ 6350 h 637448"/>
                <a:gd name="connsiteX1-265" fmla="*/ 273387 w 484632"/>
                <a:gd name="connsiteY1-266" fmla="*/ 0 h 637448"/>
                <a:gd name="connsiteX2-267" fmla="*/ 305833 w 484632"/>
                <a:gd name="connsiteY2-268" fmla="*/ 23560 h 637448"/>
                <a:gd name="connsiteX3-269" fmla="*/ 337423 w 484632"/>
                <a:gd name="connsiteY3-270" fmla="*/ 120650 h 637448"/>
                <a:gd name="connsiteX4-271" fmla="*/ 350123 w 484632"/>
                <a:gd name="connsiteY4-272" fmla="*/ 292100 h 637448"/>
                <a:gd name="connsiteX5-273" fmla="*/ 363474 w 484632"/>
                <a:gd name="connsiteY5-274" fmla="*/ 395132 h 637448"/>
                <a:gd name="connsiteX6-275" fmla="*/ 484632 w 484632"/>
                <a:gd name="connsiteY6-276" fmla="*/ 395132 h 637448"/>
                <a:gd name="connsiteX7-277" fmla="*/ 242316 w 484632"/>
                <a:gd name="connsiteY7-278" fmla="*/ 637448 h 637448"/>
                <a:gd name="connsiteX8-279" fmla="*/ 0 w 484632"/>
                <a:gd name="connsiteY8-280" fmla="*/ 395132 h 637448"/>
                <a:gd name="connsiteX9-281" fmla="*/ 121158 w 484632"/>
                <a:gd name="connsiteY9-282" fmla="*/ 395132 h 637448"/>
                <a:gd name="connsiteX10-283" fmla="*/ 128666 w 484632"/>
                <a:gd name="connsiteY10-284" fmla="*/ 165100 h 637448"/>
                <a:gd name="connsiteX11-285" fmla="*/ 106091 w 484632"/>
                <a:gd name="connsiteY11-286" fmla="*/ 62893 h 637448"/>
                <a:gd name="connsiteX12-287" fmla="*/ 87784 w 484632"/>
                <a:gd name="connsiteY12-288" fmla="*/ 6350 h 637448"/>
                <a:gd name="connsiteX0-289" fmla="*/ 87784 w 484632"/>
                <a:gd name="connsiteY0-290" fmla="*/ 6350 h 637448"/>
                <a:gd name="connsiteX1-291" fmla="*/ 273387 w 484632"/>
                <a:gd name="connsiteY1-292" fmla="*/ 0 h 637448"/>
                <a:gd name="connsiteX2-293" fmla="*/ 305833 w 484632"/>
                <a:gd name="connsiteY2-294" fmla="*/ 23560 h 637448"/>
                <a:gd name="connsiteX3-295" fmla="*/ 337423 w 484632"/>
                <a:gd name="connsiteY3-296" fmla="*/ 120650 h 637448"/>
                <a:gd name="connsiteX4-297" fmla="*/ 350123 w 484632"/>
                <a:gd name="connsiteY4-298" fmla="*/ 292100 h 637448"/>
                <a:gd name="connsiteX5-299" fmla="*/ 363474 w 484632"/>
                <a:gd name="connsiteY5-300" fmla="*/ 395132 h 637448"/>
                <a:gd name="connsiteX6-301" fmla="*/ 484632 w 484632"/>
                <a:gd name="connsiteY6-302" fmla="*/ 395132 h 637448"/>
                <a:gd name="connsiteX7-303" fmla="*/ 242316 w 484632"/>
                <a:gd name="connsiteY7-304" fmla="*/ 637448 h 637448"/>
                <a:gd name="connsiteX8-305" fmla="*/ 0 w 484632"/>
                <a:gd name="connsiteY8-306" fmla="*/ 395132 h 637448"/>
                <a:gd name="connsiteX9-307" fmla="*/ 121158 w 484632"/>
                <a:gd name="connsiteY9-308" fmla="*/ 395132 h 637448"/>
                <a:gd name="connsiteX10-309" fmla="*/ 128666 w 484632"/>
                <a:gd name="connsiteY10-310" fmla="*/ 165100 h 637448"/>
                <a:gd name="connsiteX11-311" fmla="*/ 106091 w 484632"/>
                <a:gd name="connsiteY11-312" fmla="*/ 62893 h 637448"/>
                <a:gd name="connsiteX12-313" fmla="*/ 87784 w 484632"/>
                <a:gd name="connsiteY12-314" fmla="*/ 6350 h 637448"/>
                <a:gd name="connsiteX0-315" fmla="*/ 87784 w 484632"/>
                <a:gd name="connsiteY0-316" fmla="*/ 6350 h 637448"/>
                <a:gd name="connsiteX1-317" fmla="*/ 273387 w 484632"/>
                <a:gd name="connsiteY1-318" fmla="*/ 0 h 637448"/>
                <a:gd name="connsiteX2-319" fmla="*/ 305833 w 484632"/>
                <a:gd name="connsiteY2-320" fmla="*/ 23560 h 637448"/>
                <a:gd name="connsiteX3-321" fmla="*/ 337423 w 484632"/>
                <a:gd name="connsiteY3-322" fmla="*/ 120650 h 637448"/>
                <a:gd name="connsiteX4-323" fmla="*/ 350123 w 484632"/>
                <a:gd name="connsiteY4-324" fmla="*/ 292100 h 637448"/>
                <a:gd name="connsiteX5-325" fmla="*/ 363474 w 484632"/>
                <a:gd name="connsiteY5-326" fmla="*/ 395132 h 637448"/>
                <a:gd name="connsiteX6-327" fmla="*/ 484632 w 484632"/>
                <a:gd name="connsiteY6-328" fmla="*/ 395132 h 637448"/>
                <a:gd name="connsiteX7-329" fmla="*/ 242316 w 484632"/>
                <a:gd name="connsiteY7-330" fmla="*/ 637448 h 637448"/>
                <a:gd name="connsiteX8-331" fmla="*/ 0 w 484632"/>
                <a:gd name="connsiteY8-332" fmla="*/ 395132 h 637448"/>
                <a:gd name="connsiteX9-333" fmla="*/ 121158 w 484632"/>
                <a:gd name="connsiteY9-334" fmla="*/ 395132 h 637448"/>
                <a:gd name="connsiteX10-335" fmla="*/ 128666 w 484632"/>
                <a:gd name="connsiteY10-336" fmla="*/ 165100 h 637448"/>
                <a:gd name="connsiteX11-337" fmla="*/ 106091 w 484632"/>
                <a:gd name="connsiteY11-338" fmla="*/ 62893 h 637448"/>
                <a:gd name="connsiteX12-339" fmla="*/ 87784 w 484632"/>
                <a:gd name="connsiteY12-340" fmla="*/ 6350 h 637448"/>
                <a:gd name="connsiteX0-341" fmla="*/ 87784 w 484632"/>
                <a:gd name="connsiteY0-342" fmla="*/ 6350 h 637448"/>
                <a:gd name="connsiteX1-343" fmla="*/ 273387 w 484632"/>
                <a:gd name="connsiteY1-344" fmla="*/ 0 h 637448"/>
                <a:gd name="connsiteX2-345" fmla="*/ 305833 w 484632"/>
                <a:gd name="connsiteY2-346" fmla="*/ 23560 h 637448"/>
                <a:gd name="connsiteX3-347" fmla="*/ 337423 w 484632"/>
                <a:gd name="connsiteY3-348" fmla="*/ 120650 h 637448"/>
                <a:gd name="connsiteX4-349" fmla="*/ 350123 w 484632"/>
                <a:gd name="connsiteY4-350" fmla="*/ 292100 h 637448"/>
                <a:gd name="connsiteX5-351" fmla="*/ 363474 w 484632"/>
                <a:gd name="connsiteY5-352" fmla="*/ 395132 h 637448"/>
                <a:gd name="connsiteX6-353" fmla="*/ 484632 w 484632"/>
                <a:gd name="connsiteY6-354" fmla="*/ 395132 h 637448"/>
                <a:gd name="connsiteX7-355" fmla="*/ 242316 w 484632"/>
                <a:gd name="connsiteY7-356" fmla="*/ 637448 h 637448"/>
                <a:gd name="connsiteX8-357" fmla="*/ 0 w 484632"/>
                <a:gd name="connsiteY8-358" fmla="*/ 395132 h 637448"/>
                <a:gd name="connsiteX9-359" fmla="*/ 121158 w 484632"/>
                <a:gd name="connsiteY9-360" fmla="*/ 395132 h 637448"/>
                <a:gd name="connsiteX10-361" fmla="*/ 128666 w 484632"/>
                <a:gd name="connsiteY10-362" fmla="*/ 165100 h 637448"/>
                <a:gd name="connsiteX11-363" fmla="*/ 106091 w 484632"/>
                <a:gd name="connsiteY11-364" fmla="*/ 62893 h 637448"/>
                <a:gd name="connsiteX12-365" fmla="*/ 87784 w 484632"/>
                <a:gd name="connsiteY12-366" fmla="*/ 6350 h 637448"/>
                <a:gd name="connsiteX0-367" fmla="*/ 87784 w 484632"/>
                <a:gd name="connsiteY0-368" fmla="*/ 6350 h 637448"/>
                <a:gd name="connsiteX1-369" fmla="*/ 273387 w 484632"/>
                <a:gd name="connsiteY1-370" fmla="*/ 0 h 637448"/>
                <a:gd name="connsiteX2-371" fmla="*/ 305833 w 484632"/>
                <a:gd name="connsiteY2-372" fmla="*/ 23560 h 637448"/>
                <a:gd name="connsiteX3-373" fmla="*/ 337423 w 484632"/>
                <a:gd name="connsiteY3-374" fmla="*/ 120650 h 637448"/>
                <a:gd name="connsiteX4-375" fmla="*/ 350123 w 484632"/>
                <a:gd name="connsiteY4-376" fmla="*/ 292100 h 637448"/>
                <a:gd name="connsiteX5-377" fmla="*/ 363474 w 484632"/>
                <a:gd name="connsiteY5-378" fmla="*/ 395132 h 637448"/>
                <a:gd name="connsiteX6-379" fmla="*/ 484632 w 484632"/>
                <a:gd name="connsiteY6-380" fmla="*/ 395132 h 637448"/>
                <a:gd name="connsiteX7-381" fmla="*/ 242316 w 484632"/>
                <a:gd name="connsiteY7-382" fmla="*/ 637448 h 637448"/>
                <a:gd name="connsiteX8-383" fmla="*/ 0 w 484632"/>
                <a:gd name="connsiteY8-384" fmla="*/ 395132 h 637448"/>
                <a:gd name="connsiteX9-385" fmla="*/ 121158 w 484632"/>
                <a:gd name="connsiteY9-386" fmla="*/ 395132 h 637448"/>
                <a:gd name="connsiteX10-387" fmla="*/ 128666 w 484632"/>
                <a:gd name="connsiteY10-388" fmla="*/ 165100 h 637448"/>
                <a:gd name="connsiteX11-389" fmla="*/ 106091 w 484632"/>
                <a:gd name="connsiteY11-390" fmla="*/ 62893 h 637448"/>
                <a:gd name="connsiteX12-391" fmla="*/ 87784 w 484632"/>
                <a:gd name="connsiteY12-392" fmla="*/ 6350 h 637448"/>
                <a:gd name="connsiteX0-393" fmla="*/ 87784 w 484632"/>
                <a:gd name="connsiteY0-394" fmla="*/ 6350 h 637448"/>
                <a:gd name="connsiteX1-395" fmla="*/ 273387 w 484632"/>
                <a:gd name="connsiteY1-396" fmla="*/ 0 h 637448"/>
                <a:gd name="connsiteX2-397" fmla="*/ 305833 w 484632"/>
                <a:gd name="connsiteY2-398" fmla="*/ 23560 h 637448"/>
                <a:gd name="connsiteX3-399" fmla="*/ 337423 w 484632"/>
                <a:gd name="connsiteY3-400" fmla="*/ 120650 h 637448"/>
                <a:gd name="connsiteX4-401" fmla="*/ 350123 w 484632"/>
                <a:gd name="connsiteY4-402" fmla="*/ 292100 h 637448"/>
                <a:gd name="connsiteX5-403" fmla="*/ 363474 w 484632"/>
                <a:gd name="connsiteY5-404" fmla="*/ 395132 h 637448"/>
                <a:gd name="connsiteX6-405" fmla="*/ 484632 w 484632"/>
                <a:gd name="connsiteY6-406" fmla="*/ 395132 h 637448"/>
                <a:gd name="connsiteX7-407" fmla="*/ 242316 w 484632"/>
                <a:gd name="connsiteY7-408" fmla="*/ 637448 h 637448"/>
                <a:gd name="connsiteX8-409" fmla="*/ 0 w 484632"/>
                <a:gd name="connsiteY8-410" fmla="*/ 395132 h 637448"/>
                <a:gd name="connsiteX9-411" fmla="*/ 121158 w 484632"/>
                <a:gd name="connsiteY9-412" fmla="*/ 395132 h 637448"/>
                <a:gd name="connsiteX10-413" fmla="*/ 128666 w 484632"/>
                <a:gd name="connsiteY10-414" fmla="*/ 165100 h 637448"/>
                <a:gd name="connsiteX11-415" fmla="*/ 106091 w 484632"/>
                <a:gd name="connsiteY11-416" fmla="*/ 62893 h 637448"/>
                <a:gd name="connsiteX12-417" fmla="*/ 87784 w 484632"/>
                <a:gd name="connsiteY12-418" fmla="*/ 6350 h 637448"/>
                <a:gd name="connsiteX0-419" fmla="*/ 87784 w 484632"/>
                <a:gd name="connsiteY0-420" fmla="*/ 6350 h 637448"/>
                <a:gd name="connsiteX1-421" fmla="*/ 273387 w 484632"/>
                <a:gd name="connsiteY1-422" fmla="*/ 0 h 637448"/>
                <a:gd name="connsiteX2-423" fmla="*/ 282325 w 484632"/>
                <a:gd name="connsiteY2-424" fmla="*/ 38663 h 637448"/>
                <a:gd name="connsiteX3-425" fmla="*/ 337423 w 484632"/>
                <a:gd name="connsiteY3-426" fmla="*/ 120650 h 637448"/>
                <a:gd name="connsiteX4-427" fmla="*/ 350123 w 484632"/>
                <a:gd name="connsiteY4-428" fmla="*/ 292100 h 637448"/>
                <a:gd name="connsiteX5-429" fmla="*/ 363474 w 484632"/>
                <a:gd name="connsiteY5-430" fmla="*/ 395132 h 637448"/>
                <a:gd name="connsiteX6-431" fmla="*/ 484632 w 484632"/>
                <a:gd name="connsiteY6-432" fmla="*/ 395132 h 637448"/>
                <a:gd name="connsiteX7-433" fmla="*/ 242316 w 484632"/>
                <a:gd name="connsiteY7-434" fmla="*/ 637448 h 637448"/>
                <a:gd name="connsiteX8-435" fmla="*/ 0 w 484632"/>
                <a:gd name="connsiteY8-436" fmla="*/ 395132 h 637448"/>
                <a:gd name="connsiteX9-437" fmla="*/ 121158 w 484632"/>
                <a:gd name="connsiteY9-438" fmla="*/ 395132 h 637448"/>
                <a:gd name="connsiteX10-439" fmla="*/ 128666 w 484632"/>
                <a:gd name="connsiteY10-440" fmla="*/ 165100 h 637448"/>
                <a:gd name="connsiteX11-441" fmla="*/ 106091 w 484632"/>
                <a:gd name="connsiteY11-442" fmla="*/ 62893 h 637448"/>
                <a:gd name="connsiteX12-443" fmla="*/ 87784 w 484632"/>
                <a:gd name="connsiteY12-444" fmla="*/ 6350 h 637448"/>
                <a:gd name="connsiteX0-445" fmla="*/ 87784 w 484632"/>
                <a:gd name="connsiteY0-446" fmla="*/ 6350 h 637448"/>
                <a:gd name="connsiteX1-447" fmla="*/ 273387 w 484632"/>
                <a:gd name="connsiteY1-448" fmla="*/ 0 h 637448"/>
                <a:gd name="connsiteX2-449" fmla="*/ 282325 w 484632"/>
                <a:gd name="connsiteY2-450" fmla="*/ 38663 h 637448"/>
                <a:gd name="connsiteX3-451" fmla="*/ 313915 w 484632"/>
                <a:gd name="connsiteY3-452" fmla="*/ 135753 h 637448"/>
                <a:gd name="connsiteX4-453" fmla="*/ 350123 w 484632"/>
                <a:gd name="connsiteY4-454" fmla="*/ 292100 h 637448"/>
                <a:gd name="connsiteX5-455" fmla="*/ 363474 w 484632"/>
                <a:gd name="connsiteY5-456" fmla="*/ 395132 h 637448"/>
                <a:gd name="connsiteX6-457" fmla="*/ 484632 w 484632"/>
                <a:gd name="connsiteY6-458" fmla="*/ 395132 h 637448"/>
                <a:gd name="connsiteX7-459" fmla="*/ 242316 w 484632"/>
                <a:gd name="connsiteY7-460" fmla="*/ 637448 h 637448"/>
                <a:gd name="connsiteX8-461" fmla="*/ 0 w 484632"/>
                <a:gd name="connsiteY8-462" fmla="*/ 395132 h 637448"/>
                <a:gd name="connsiteX9-463" fmla="*/ 121158 w 484632"/>
                <a:gd name="connsiteY9-464" fmla="*/ 395132 h 637448"/>
                <a:gd name="connsiteX10-465" fmla="*/ 128666 w 484632"/>
                <a:gd name="connsiteY10-466" fmla="*/ 165100 h 637448"/>
                <a:gd name="connsiteX11-467" fmla="*/ 106091 w 484632"/>
                <a:gd name="connsiteY11-468" fmla="*/ 62893 h 637448"/>
                <a:gd name="connsiteX12-469" fmla="*/ 87784 w 484632"/>
                <a:gd name="connsiteY12-470" fmla="*/ 6350 h 637448"/>
                <a:gd name="connsiteX0-471" fmla="*/ 87784 w 484632"/>
                <a:gd name="connsiteY0-472" fmla="*/ 6350 h 637448"/>
                <a:gd name="connsiteX1-473" fmla="*/ 273387 w 484632"/>
                <a:gd name="connsiteY1-474" fmla="*/ 0 h 637448"/>
                <a:gd name="connsiteX2-475" fmla="*/ 282325 w 484632"/>
                <a:gd name="connsiteY2-476" fmla="*/ 38663 h 637448"/>
                <a:gd name="connsiteX3-477" fmla="*/ 309125 w 484632"/>
                <a:gd name="connsiteY3-478" fmla="*/ 135900 h 637448"/>
                <a:gd name="connsiteX4-479" fmla="*/ 350123 w 484632"/>
                <a:gd name="connsiteY4-480" fmla="*/ 292100 h 637448"/>
                <a:gd name="connsiteX5-481" fmla="*/ 363474 w 484632"/>
                <a:gd name="connsiteY5-482" fmla="*/ 395132 h 637448"/>
                <a:gd name="connsiteX6-483" fmla="*/ 484632 w 484632"/>
                <a:gd name="connsiteY6-484" fmla="*/ 395132 h 637448"/>
                <a:gd name="connsiteX7-485" fmla="*/ 242316 w 484632"/>
                <a:gd name="connsiteY7-486" fmla="*/ 637448 h 637448"/>
                <a:gd name="connsiteX8-487" fmla="*/ 0 w 484632"/>
                <a:gd name="connsiteY8-488" fmla="*/ 395132 h 637448"/>
                <a:gd name="connsiteX9-489" fmla="*/ 121158 w 484632"/>
                <a:gd name="connsiteY9-490" fmla="*/ 395132 h 637448"/>
                <a:gd name="connsiteX10-491" fmla="*/ 128666 w 484632"/>
                <a:gd name="connsiteY10-492" fmla="*/ 165100 h 637448"/>
                <a:gd name="connsiteX11-493" fmla="*/ 106091 w 484632"/>
                <a:gd name="connsiteY11-494" fmla="*/ 62893 h 637448"/>
                <a:gd name="connsiteX12-495" fmla="*/ 87784 w 484632"/>
                <a:gd name="connsiteY12-496" fmla="*/ 6350 h 637448"/>
                <a:gd name="connsiteX0-497" fmla="*/ 87784 w 484632"/>
                <a:gd name="connsiteY0-498" fmla="*/ 6350 h 637448"/>
                <a:gd name="connsiteX1-499" fmla="*/ 273387 w 484632"/>
                <a:gd name="connsiteY1-500" fmla="*/ 0 h 637448"/>
                <a:gd name="connsiteX2-501" fmla="*/ 282325 w 484632"/>
                <a:gd name="connsiteY2-502" fmla="*/ 38663 h 637448"/>
                <a:gd name="connsiteX3-503" fmla="*/ 309125 w 484632"/>
                <a:gd name="connsiteY3-504" fmla="*/ 135900 h 637448"/>
                <a:gd name="connsiteX4-505" fmla="*/ 335901 w 484632"/>
                <a:gd name="connsiteY4-506" fmla="*/ 297330 h 637448"/>
                <a:gd name="connsiteX5-507" fmla="*/ 363474 w 484632"/>
                <a:gd name="connsiteY5-508" fmla="*/ 395132 h 637448"/>
                <a:gd name="connsiteX6-509" fmla="*/ 484632 w 484632"/>
                <a:gd name="connsiteY6-510" fmla="*/ 395132 h 637448"/>
                <a:gd name="connsiteX7-511" fmla="*/ 242316 w 484632"/>
                <a:gd name="connsiteY7-512" fmla="*/ 637448 h 637448"/>
                <a:gd name="connsiteX8-513" fmla="*/ 0 w 484632"/>
                <a:gd name="connsiteY8-514" fmla="*/ 395132 h 637448"/>
                <a:gd name="connsiteX9-515" fmla="*/ 121158 w 484632"/>
                <a:gd name="connsiteY9-516" fmla="*/ 395132 h 637448"/>
                <a:gd name="connsiteX10-517" fmla="*/ 128666 w 484632"/>
                <a:gd name="connsiteY10-518" fmla="*/ 165100 h 637448"/>
                <a:gd name="connsiteX11-519" fmla="*/ 106091 w 484632"/>
                <a:gd name="connsiteY11-520" fmla="*/ 62893 h 637448"/>
                <a:gd name="connsiteX12-521" fmla="*/ 87784 w 484632"/>
                <a:gd name="connsiteY12-522" fmla="*/ 6350 h 637448"/>
                <a:gd name="connsiteX0-523" fmla="*/ 87784 w 484632"/>
                <a:gd name="connsiteY0-524" fmla="*/ 9085 h 640183"/>
                <a:gd name="connsiteX1-525" fmla="*/ 206186 w 484632"/>
                <a:gd name="connsiteY1-526" fmla="*/ 0 h 640183"/>
                <a:gd name="connsiteX2-527" fmla="*/ 282325 w 484632"/>
                <a:gd name="connsiteY2-528" fmla="*/ 41398 h 640183"/>
                <a:gd name="connsiteX3-529" fmla="*/ 309125 w 484632"/>
                <a:gd name="connsiteY3-530" fmla="*/ 138635 h 640183"/>
                <a:gd name="connsiteX4-531" fmla="*/ 335901 w 484632"/>
                <a:gd name="connsiteY4-532" fmla="*/ 300065 h 640183"/>
                <a:gd name="connsiteX5-533" fmla="*/ 363474 w 484632"/>
                <a:gd name="connsiteY5-534" fmla="*/ 397867 h 640183"/>
                <a:gd name="connsiteX6-535" fmla="*/ 484632 w 484632"/>
                <a:gd name="connsiteY6-536" fmla="*/ 397867 h 640183"/>
                <a:gd name="connsiteX7-537" fmla="*/ 242316 w 484632"/>
                <a:gd name="connsiteY7-538" fmla="*/ 640183 h 640183"/>
                <a:gd name="connsiteX8-539" fmla="*/ 0 w 484632"/>
                <a:gd name="connsiteY8-540" fmla="*/ 397867 h 640183"/>
                <a:gd name="connsiteX9-541" fmla="*/ 121158 w 484632"/>
                <a:gd name="connsiteY9-542" fmla="*/ 397867 h 640183"/>
                <a:gd name="connsiteX10-543" fmla="*/ 128666 w 484632"/>
                <a:gd name="connsiteY10-544" fmla="*/ 167835 h 640183"/>
                <a:gd name="connsiteX11-545" fmla="*/ 106091 w 484632"/>
                <a:gd name="connsiteY11-546" fmla="*/ 65628 h 640183"/>
                <a:gd name="connsiteX12-547" fmla="*/ 87784 w 484632"/>
                <a:gd name="connsiteY12-548" fmla="*/ 9085 h 640183"/>
                <a:gd name="connsiteX0-549" fmla="*/ 87784 w 484632"/>
                <a:gd name="connsiteY0-550" fmla="*/ 9085 h 640183"/>
                <a:gd name="connsiteX1-551" fmla="*/ 206186 w 484632"/>
                <a:gd name="connsiteY1-552" fmla="*/ 0 h 640183"/>
                <a:gd name="connsiteX2-553" fmla="*/ 263167 w 484632"/>
                <a:gd name="connsiteY2-554" fmla="*/ 41985 h 640183"/>
                <a:gd name="connsiteX3-555" fmla="*/ 309125 w 484632"/>
                <a:gd name="connsiteY3-556" fmla="*/ 138635 h 640183"/>
                <a:gd name="connsiteX4-557" fmla="*/ 335901 w 484632"/>
                <a:gd name="connsiteY4-558" fmla="*/ 300065 h 640183"/>
                <a:gd name="connsiteX5-559" fmla="*/ 363474 w 484632"/>
                <a:gd name="connsiteY5-560" fmla="*/ 397867 h 640183"/>
                <a:gd name="connsiteX6-561" fmla="*/ 484632 w 484632"/>
                <a:gd name="connsiteY6-562" fmla="*/ 397867 h 640183"/>
                <a:gd name="connsiteX7-563" fmla="*/ 242316 w 484632"/>
                <a:gd name="connsiteY7-564" fmla="*/ 640183 h 640183"/>
                <a:gd name="connsiteX8-565" fmla="*/ 0 w 484632"/>
                <a:gd name="connsiteY8-566" fmla="*/ 397867 h 640183"/>
                <a:gd name="connsiteX9-567" fmla="*/ 121158 w 484632"/>
                <a:gd name="connsiteY9-568" fmla="*/ 397867 h 640183"/>
                <a:gd name="connsiteX10-569" fmla="*/ 128666 w 484632"/>
                <a:gd name="connsiteY10-570" fmla="*/ 167835 h 640183"/>
                <a:gd name="connsiteX11-571" fmla="*/ 106091 w 484632"/>
                <a:gd name="connsiteY11-572" fmla="*/ 65628 h 640183"/>
                <a:gd name="connsiteX12-573" fmla="*/ 87784 w 484632"/>
                <a:gd name="connsiteY12-574" fmla="*/ 9085 h 640183"/>
                <a:gd name="connsiteX0-575" fmla="*/ 87784 w 484632"/>
                <a:gd name="connsiteY0-576" fmla="*/ 9085 h 640183"/>
                <a:gd name="connsiteX1-577" fmla="*/ 206186 w 484632"/>
                <a:gd name="connsiteY1-578" fmla="*/ 0 h 640183"/>
                <a:gd name="connsiteX2-579" fmla="*/ 263167 w 484632"/>
                <a:gd name="connsiteY2-580" fmla="*/ 41985 h 640183"/>
                <a:gd name="connsiteX3-581" fmla="*/ 294756 w 484632"/>
                <a:gd name="connsiteY3-582" fmla="*/ 139075 h 640183"/>
                <a:gd name="connsiteX4-583" fmla="*/ 335901 w 484632"/>
                <a:gd name="connsiteY4-584" fmla="*/ 300065 h 640183"/>
                <a:gd name="connsiteX5-585" fmla="*/ 363474 w 484632"/>
                <a:gd name="connsiteY5-586" fmla="*/ 397867 h 640183"/>
                <a:gd name="connsiteX6-587" fmla="*/ 484632 w 484632"/>
                <a:gd name="connsiteY6-588" fmla="*/ 397867 h 640183"/>
                <a:gd name="connsiteX7-589" fmla="*/ 242316 w 484632"/>
                <a:gd name="connsiteY7-590" fmla="*/ 640183 h 640183"/>
                <a:gd name="connsiteX8-591" fmla="*/ 0 w 484632"/>
                <a:gd name="connsiteY8-592" fmla="*/ 397867 h 640183"/>
                <a:gd name="connsiteX9-593" fmla="*/ 121158 w 484632"/>
                <a:gd name="connsiteY9-594" fmla="*/ 397867 h 640183"/>
                <a:gd name="connsiteX10-595" fmla="*/ 128666 w 484632"/>
                <a:gd name="connsiteY10-596" fmla="*/ 167835 h 640183"/>
                <a:gd name="connsiteX11-597" fmla="*/ 106091 w 484632"/>
                <a:gd name="connsiteY11-598" fmla="*/ 65628 h 640183"/>
                <a:gd name="connsiteX12-599" fmla="*/ 87784 w 484632"/>
                <a:gd name="connsiteY12-600" fmla="*/ 9085 h 640183"/>
                <a:gd name="connsiteX0-601" fmla="*/ 87784 w 484632"/>
                <a:gd name="connsiteY0-602" fmla="*/ 9085 h 640183"/>
                <a:gd name="connsiteX1-603" fmla="*/ 206186 w 484632"/>
                <a:gd name="connsiteY1-604" fmla="*/ 0 h 640183"/>
                <a:gd name="connsiteX2-605" fmla="*/ 256203 w 484632"/>
                <a:gd name="connsiteY2-606" fmla="*/ 49390 h 640183"/>
                <a:gd name="connsiteX3-607" fmla="*/ 294756 w 484632"/>
                <a:gd name="connsiteY3-608" fmla="*/ 139075 h 640183"/>
                <a:gd name="connsiteX4-609" fmla="*/ 335901 w 484632"/>
                <a:gd name="connsiteY4-610" fmla="*/ 300065 h 640183"/>
                <a:gd name="connsiteX5-611" fmla="*/ 363474 w 484632"/>
                <a:gd name="connsiteY5-612" fmla="*/ 397867 h 640183"/>
                <a:gd name="connsiteX6-613" fmla="*/ 484632 w 484632"/>
                <a:gd name="connsiteY6-614" fmla="*/ 397867 h 640183"/>
                <a:gd name="connsiteX7-615" fmla="*/ 242316 w 484632"/>
                <a:gd name="connsiteY7-616" fmla="*/ 640183 h 640183"/>
                <a:gd name="connsiteX8-617" fmla="*/ 0 w 484632"/>
                <a:gd name="connsiteY8-618" fmla="*/ 397867 h 640183"/>
                <a:gd name="connsiteX9-619" fmla="*/ 121158 w 484632"/>
                <a:gd name="connsiteY9-620" fmla="*/ 397867 h 640183"/>
                <a:gd name="connsiteX10-621" fmla="*/ 128666 w 484632"/>
                <a:gd name="connsiteY10-622" fmla="*/ 167835 h 640183"/>
                <a:gd name="connsiteX11-623" fmla="*/ 106091 w 484632"/>
                <a:gd name="connsiteY11-624" fmla="*/ 65628 h 640183"/>
                <a:gd name="connsiteX12-625" fmla="*/ 87784 w 484632"/>
                <a:gd name="connsiteY12-626" fmla="*/ 9085 h 640183"/>
                <a:gd name="connsiteX0-627" fmla="*/ 87784 w 484632"/>
                <a:gd name="connsiteY0-628" fmla="*/ 9085 h 640183"/>
                <a:gd name="connsiteX1-629" fmla="*/ 206186 w 484632"/>
                <a:gd name="connsiteY1-630" fmla="*/ 0 h 640183"/>
                <a:gd name="connsiteX2-631" fmla="*/ 256203 w 484632"/>
                <a:gd name="connsiteY2-632" fmla="*/ 49390 h 640183"/>
                <a:gd name="connsiteX3-633" fmla="*/ 294756 w 484632"/>
                <a:gd name="connsiteY3-634" fmla="*/ 139075 h 640183"/>
                <a:gd name="connsiteX4-635" fmla="*/ 335901 w 484632"/>
                <a:gd name="connsiteY4-636" fmla="*/ 300065 h 640183"/>
                <a:gd name="connsiteX5-637" fmla="*/ 363474 w 484632"/>
                <a:gd name="connsiteY5-638" fmla="*/ 397867 h 640183"/>
                <a:gd name="connsiteX6-639" fmla="*/ 484632 w 484632"/>
                <a:gd name="connsiteY6-640" fmla="*/ 397867 h 640183"/>
                <a:gd name="connsiteX7-641" fmla="*/ 242316 w 484632"/>
                <a:gd name="connsiteY7-642" fmla="*/ 640183 h 640183"/>
                <a:gd name="connsiteX8-643" fmla="*/ 0 w 484632"/>
                <a:gd name="connsiteY8-644" fmla="*/ 397867 h 640183"/>
                <a:gd name="connsiteX9-645" fmla="*/ 121158 w 484632"/>
                <a:gd name="connsiteY9-646" fmla="*/ 397867 h 640183"/>
                <a:gd name="connsiteX10-647" fmla="*/ 128666 w 484632"/>
                <a:gd name="connsiteY10-648" fmla="*/ 167835 h 640183"/>
                <a:gd name="connsiteX11-649" fmla="*/ 106091 w 484632"/>
                <a:gd name="connsiteY11-650" fmla="*/ 65628 h 640183"/>
                <a:gd name="connsiteX12-651" fmla="*/ 87784 w 484632"/>
                <a:gd name="connsiteY12-652" fmla="*/ 9085 h 640183"/>
                <a:gd name="connsiteX0-653" fmla="*/ 87784 w 484632"/>
                <a:gd name="connsiteY0-654" fmla="*/ 9085 h 640183"/>
                <a:gd name="connsiteX1-655" fmla="*/ 206186 w 484632"/>
                <a:gd name="connsiteY1-656" fmla="*/ 0 h 640183"/>
                <a:gd name="connsiteX2-657" fmla="*/ 256203 w 484632"/>
                <a:gd name="connsiteY2-658" fmla="*/ 49390 h 640183"/>
                <a:gd name="connsiteX3-659" fmla="*/ 294756 w 484632"/>
                <a:gd name="connsiteY3-660" fmla="*/ 139075 h 640183"/>
                <a:gd name="connsiteX4-661" fmla="*/ 335901 w 484632"/>
                <a:gd name="connsiteY4-662" fmla="*/ 300065 h 640183"/>
                <a:gd name="connsiteX5-663" fmla="*/ 363474 w 484632"/>
                <a:gd name="connsiteY5-664" fmla="*/ 397867 h 640183"/>
                <a:gd name="connsiteX6-665" fmla="*/ 484632 w 484632"/>
                <a:gd name="connsiteY6-666" fmla="*/ 397867 h 640183"/>
                <a:gd name="connsiteX7-667" fmla="*/ 242316 w 484632"/>
                <a:gd name="connsiteY7-668" fmla="*/ 640183 h 640183"/>
                <a:gd name="connsiteX8-669" fmla="*/ 0 w 484632"/>
                <a:gd name="connsiteY8-670" fmla="*/ 397867 h 640183"/>
                <a:gd name="connsiteX9-671" fmla="*/ 121158 w 484632"/>
                <a:gd name="connsiteY9-672" fmla="*/ 397867 h 640183"/>
                <a:gd name="connsiteX10-673" fmla="*/ 128666 w 484632"/>
                <a:gd name="connsiteY10-674" fmla="*/ 167835 h 640183"/>
                <a:gd name="connsiteX11-675" fmla="*/ 106091 w 484632"/>
                <a:gd name="connsiteY11-676" fmla="*/ 65628 h 640183"/>
                <a:gd name="connsiteX12-677" fmla="*/ 87784 w 484632"/>
                <a:gd name="connsiteY12-678" fmla="*/ 9085 h 640183"/>
                <a:gd name="connsiteX0-679" fmla="*/ 87784 w 484632"/>
                <a:gd name="connsiteY0-680" fmla="*/ 9305 h 640403"/>
                <a:gd name="connsiteX1-681" fmla="*/ 213370 w 484632"/>
                <a:gd name="connsiteY1-682" fmla="*/ 0 h 640403"/>
                <a:gd name="connsiteX2-683" fmla="*/ 256203 w 484632"/>
                <a:gd name="connsiteY2-684" fmla="*/ 49610 h 640403"/>
                <a:gd name="connsiteX3-685" fmla="*/ 294756 w 484632"/>
                <a:gd name="connsiteY3-686" fmla="*/ 139295 h 640403"/>
                <a:gd name="connsiteX4-687" fmla="*/ 335901 w 484632"/>
                <a:gd name="connsiteY4-688" fmla="*/ 300285 h 640403"/>
                <a:gd name="connsiteX5-689" fmla="*/ 363474 w 484632"/>
                <a:gd name="connsiteY5-690" fmla="*/ 398087 h 640403"/>
                <a:gd name="connsiteX6-691" fmla="*/ 484632 w 484632"/>
                <a:gd name="connsiteY6-692" fmla="*/ 398087 h 640403"/>
                <a:gd name="connsiteX7-693" fmla="*/ 242316 w 484632"/>
                <a:gd name="connsiteY7-694" fmla="*/ 640403 h 640403"/>
                <a:gd name="connsiteX8-695" fmla="*/ 0 w 484632"/>
                <a:gd name="connsiteY8-696" fmla="*/ 398087 h 640403"/>
                <a:gd name="connsiteX9-697" fmla="*/ 121158 w 484632"/>
                <a:gd name="connsiteY9-698" fmla="*/ 398087 h 640403"/>
                <a:gd name="connsiteX10-699" fmla="*/ 128666 w 484632"/>
                <a:gd name="connsiteY10-700" fmla="*/ 168055 h 640403"/>
                <a:gd name="connsiteX11-701" fmla="*/ 106091 w 484632"/>
                <a:gd name="connsiteY11-702" fmla="*/ 65848 h 640403"/>
                <a:gd name="connsiteX12-703" fmla="*/ 87784 w 484632"/>
                <a:gd name="connsiteY12-704" fmla="*/ 9305 h 640403"/>
                <a:gd name="connsiteX0-705" fmla="*/ 87784 w 484632"/>
                <a:gd name="connsiteY0-706" fmla="*/ 9305 h 640403"/>
                <a:gd name="connsiteX1-707" fmla="*/ 213370 w 484632"/>
                <a:gd name="connsiteY1-708" fmla="*/ 0 h 640403"/>
                <a:gd name="connsiteX2-709" fmla="*/ 245535 w 484632"/>
                <a:gd name="connsiteY2-710" fmla="*/ 53531 h 640403"/>
                <a:gd name="connsiteX3-711" fmla="*/ 294756 w 484632"/>
                <a:gd name="connsiteY3-712" fmla="*/ 139295 h 640403"/>
                <a:gd name="connsiteX4-713" fmla="*/ 335901 w 484632"/>
                <a:gd name="connsiteY4-714" fmla="*/ 300285 h 640403"/>
                <a:gd name="connsiteX5-715" fmla="*/ 363474 w 484632"/>
                <a:gd name="connsiteY5-716" fmla="*/ 398087 h 640403"/>
                <a:gd name="connsiteX6-717" fmla="*/ 484632 w 484632"/>
                <a:gd name="connsiteY6-718" fmla="*/ 398087 h 640403"/>
                <a:gd name="connsiteX7-719" fmla="*/ 242316 w 484632"/>
                <a:gd name="connsiteY7-720" fmla="*/ 640403 h 640403"/>
                <a:gd name="connsiteX8-721" fmla="*/ 0 w 484632"/>
                <a:gd name="connsiteY8-722" fmla="*/ 398087 h 640403"/>
                <a:gd name="connsiteX9-723" fmla="*/ 121158 w 484632"/>
                <a:gd name="connsiteY9-724" fmla="*/ 398087 h 640403"/>
                <a:gd name="connsiteX10-725" fmla="*/ 128666 w 484632"/>
                <a:gd name="connsiteY10-726" fmla="*/ 168055 h 640403"/>
                <a:gd name="connsiteX11-727" fmla="*/ 106091 w 484632"/>
                <a:gd name="connsiteY11-728" fmla="*/ 65848 h 640403"/>
                <a:gd name="connsiteX12-729" fmla="*/ 87784 w 484632"/>
                <a:gd name="connsiteY12-730" fmla="*/ 9305 h 640403"/>
                <a:gd name="connsiteX0-731" fmla="*/ 87784 w 484632"/>
                <a:gd name="connsiteY0-732" fmla="*/ 9305 h 640403"/>
                <a:gd name="connsiteX1-733" fmla="*/ 213370 w 484632"/>
                <a:gd name="connsiteY1-734" fmla="*/ 0 h 640403"/>
                <a:gd name="connsiteX2-735" fmla="*/ 245535 w 484632"/>
                <a:gd name="connsiteY2-736" fmla="*/ 53531 h 640403"/>
                <a:gd name="connsiteX3-737" fmla="*/ 282459 w 484632"/>
                <a:gd name="connsiteY3-738" fmla="*/ 148661 h 640403"/>
                <a:gd name="connsiteX4-739" fmla="*/ 335901 w 484632"/>
                <a:gd name="connsiteY4-740" fmla="*/ 300285 h 640403"/>
                <a:gd name="connsiteX5-741" fmla="*/ 363474 w 484632"/>
                <a:gd name="connsiteY5-742" fmla="*/ 398087 h 640403"/>
                <a:gd name="connsiteX6-743" fmla="*/ 484632 w 484632"/>
                <a:gd name="connsiteY6-744" fmla="*/ 398087 h 640403"/>
                <a:gd name="connsiteX7-745" fmla="*/ 242316 w 484632"/>
                <a:gd name="connsiteY7-746" fmla="*/ 640403 h 640403"/>
                <a:gd name="connsiteX8-747" fmla="*/ 0 w 484632"/>
                <a:gd name="connsiteY8-748" fmla="*/ 398087 h 640403"/>
                <a:gd name="connsiteX9-749" fmla="*/ 121158 w 484632"/>
                <a:gd name="connsiteY9-750" fmla="*/ 398087 h 640403"/>
                <a:gd name="connsiteX10-751" fmla="*/ 128666 w 484632"/>
                <a:gd name="connsiteY10-752" fmla="*/ 168055 h 640403"/>
                <a:gd name="connsiteX11-753" fmla="*/ 106091 w 484632"/>
                <a:gd name="connsiteY11-754" fmla="*/ 65848 h 640403"/>
                <a:gd name="connsiteX12-755" fmla="*/ 87784 w 484632"/>
                <a:gd name="connsiteY12-756" fmla="*/ 9305 h 640403"/>
                <a:gd name="connsiteX0-757" fmla="*/ 87784 w 484632"/>
                <a:gd name="connsiteY0-758" fmla="*/ 9305 h 640403"/>
                <a:gd name="connsiteX1-759" fmla="*/ 213370 w 484632"/>
                <a:gd name="connsiteY1-760" fmla="*/ 0 h 640403"/>
                <a:gd name="connsiteX2-761" fmla="*/ 245535 w 484632"/>
                <a:gd name="connsiteY2-762" fmla="*/ 53531 h 640403"/>
                <a:gd name="connsiteX3-763" fmla="*/ 282459 w 484632"/>
                <a:gd name="connsiteY3-764" fmla="*/ 148661 h 640403"/>
                <a:gd name="connsiteX4-765" fmla="*/ 314348 w 484632"/>
                <a:gd name="connsiteY4-766" fmla="*/ 300947 h 640403"/>
                <a:gd name="connsiteX5-767" fmla="*/ 363474 w 484632"/>
                <a:gd name="connsiteY5-768" fmla="*/ 398087 h 640403"/>
                <a:gd name="connsiteX6-769" fmla="*/ 484632 w 484632"/>
                <a:gd name="connsiteY6-770" fmla="*/ 398087 h 640403"/>
                <a:gd name="connsiteX7-771" fmla="*/ 242316 w 484632"/>
                <a:gd name="connsiteY7-772" fmla="*/ 640403 h 640403"/>
                <a:gd name="connsiteX8-773" fmla="*/ 0 w 484632"/>
                <a:gd name="connsiteY8-774" fmla="*/ 398087 h 640403"/>
                <a:gd name="connsiteX9-775" fmla="*/ 121158 w 484632"/>
                <a:gd name="connsiteY9-776" fmla="*/ 398087 h 640403"/>
                <a:gd name="connsiteX10-777" fmla="*/ 128666 w 484632"/>
                <a:gd name="connsiteY10-778" fmla="*/ 168055 h 640403"/>
                <a:gd name="connsiteX11-779" fmla="*/ 106091 w 484632"/>
                <a:gd name="connsiteY11-780" fmla="*/ 65848 h 640403"/>
                <a:gd name="connsiteX12-781" fmla="*/ 87784 w 484632"/>
                <a:gd name="connsiteY12-782" fmla="*/ 9305 h 640403"/>
              </a:gdLst>
              <a:ahLst/>
              <a:cxnLst>
                <a:cxn ang="0">
                  <a:pos x="connsiteX0-757" y="connsiteY0-758"/>
                </a:cxn>
                <a:cxn ang="0">
                  <a:pos x="connsiteX1-759" y="connsiteY1-760"/>
                </a:cxn>
                <a:cxn ang="0">
                  <a:pos x="connsiteX2-761" y="connsiteY2-762"/>
                </a:cxn>
                <a:cxn ang="0">
                  <a:pos x="connsiteX3-763" y="connsiteY3-764"/>
                </a:cxn>
                <a:cxn ang="0">
                  <a:pos x="connsiteX4-765" y="connsiteY4-766"/>
                </a:cxn>
                <a:cxn ang="0">
                  <a:pos x="connsiteX5-767" y="connsiteY5-768"/>
                </a:cxn>
                <a:cxn ang="0">
                  <a:pos x="connsiteX6-769" y="connsiteY6-770"/>
                </a:cxn>
                <a:cxn ang="0">
                  <a:pos x="connsiteX7-771" y="connsiteY7-772"/>
                </a:cxn>
                <a:cxn ang="0">
                  <a:pos x="connsiteX8-773" y="connsiteY8-774"/>
                </a:cxn>
                <a:cxn ang="0">
                  <a:pos x="connsiteX9-775" y="connsiteY9-776"/>
                </a:cxn>
                <a:cxn ang="0">
                  <a:pos x="connsiteX10-777" y="connsiteY10-778"/>
                </a:cxn>
                <a:cxn ang="0">
                  <a:pos x="connsiteX11-779" y="connsiteY11-780"/>
                </a:cxn>
                <a:cxn ang="0">
                  <a:pos x="connsiteX12-781" y="connsiteY12-782"/>
                </a:cxn>
              </a:cxnLst>
              <a:rect l="l" t="t" r="r" b="b"/>
              <a:pathLst>
                <a:path w="484632" h="640403">
                  <a:moveTo>
                    <a:pt x="87784" y="9305"/>
                  </a:moveTo>
                  <a:lnTo>
                    <a:pt x="213370" y="0"/>
                  </a:lnTo>
                  <a:lnTo>
                    <a:pt x="245535" y="53531"/>
                  </a:lnTo>
                  <a:cubicBezTo>
                    <a:pt x="265768" y="90319"/>
                    <a:pt x="272405" y="119843"/>
                    <a:pt x="282459" y="148661"/>
                  </a:cubicBezTo>
                  <a:cubicBezTo>
                    <a:pt x="294170" y="195369"/>
                    <a:pt x="310006" y="255200"/>
                    <a:pt x="314348" y="300947"/>
                  </a:cubicBezTo>
                  <a:cubicBezTo>
                    <a:pt x="318690" y="346694"/>
                    <a:pt x="339997" y="383032"/>
                    <a:pt x="363474" y="398087"/>
                  </a:cubicBezTo>
                  <a:lnTo>
                    <a:pt x="484632" y="398087"/>
                  </a:lnTo>
                  <a:lnTo>
                    <a:pt x="242316" y="640403"/>
                  </a:lnTo>
                  <a:lnTo>
                    <a:pt x="0" y="398087"/>
                  </a:lnTo>
                  <a:lnTo>
                    <a:pt x="121158" y="398087"/>
                  </a:lnTo>
                  <a:cubicBezTo>
                    <a:pt x="130828" y="360807"/>
                    <a:pt x="141570" y="245022"/>
                    <a:pt x="128666" y="168055"/>
                  </a:cubicBezTo>
                  <a:cubicBezTo>
                    <a:pt x="118643" y="122427"/>
                    <a:pt x="112573" y="104091"/>
                    <a:pt x="106091" y="65848"/>
                  </a:cubicBezTo>
                  <a:lnTo>
                    <a:pt x="87784" y="930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17" name="任意多边形 16"/>
            <p:cNvSpPr/>
            <p:nvPr>
              <p:custDataLst>
                <p:tags r:id="rId15"/>
              </p:custDataLst>
            </p:nvPr>
          </p:nvSpPr>
          <p:spPr>
            <a:xfrm rot="14400000">
              <a:off x="5736754" y="1950130"/>
              <a:ext cx="330804" cy="844731"/>
            </a:xfrm>
            <a:custGeom>
              <a:avLst/>
              <a:gdLst>
                <a:gd name="connsiteX0" fmla="*/ 17934 w 249630"/>
                <a:gd name="connsiteY0" fmla="*/ 0 h 637448"/>
                <a:gd name="connsiteX1" fmla="*/ 125448 w 249630"/>
                <a:gd name="connsiteY1" fmla="*/ 0 h 637448"/>
                <a:gd name="connsiteX2" fmla="*/ 153677 w 249630"/>
                <a:gd name="connsiteY2" fmla="*/ 56382 h 637448"/>
                <a:gd name="connsiteX3" fmla="*/ 244011 w 249630"/>
                <a:gd name="connsiteY3" fmla="*/ 628536 h 637448"/>
                <a:gd name="connsiteX4" fmla="*/ 242721 w 249630"/>
                <a:gd name="connsiteY4" fmla="*/ 637044 h 637448"/>
                <a:gd name="connsiteX5" fmla="*/ 242316 w 249630"/>
                <a:gd name="connsiteY5" fmla="*/ 637448 h 637448"/>
                <a:gd name="connsiteX6" fmla="*/ 0 w 249630"/>
                <a:gd name="connsiteY6" fmla="*/ 395132 h 637448"/>
                <a:gd name="connsiteX7" fmla="*/ 121158 w 249630"/>
                <a:gd name="connsiteY7" fmla="*/ 395132 h 637448"/>
                <a:gd name="connsiteX8" fmla="*/ 89773 w 249630"/>
                <a:gd name="connsiteY8" fmla="*/ 171450 h 637448"/>
                <a:gd name="connsiteX9" fmla="*/ 48941 w 249630"/>
                <a:gd name="connsiteY9" fmla="*/ 69243 h 637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9630" h="637448">
                  <a:moveTo>
                    <a:pt x="17934" y="0"/>
                  </a:moveTo>
                  <a:lnTo>
                    <a:pt x="125448" y="0"/>
                  </a:lnTo>
                  <a:lnTo>
                    <a:pt x="153677" y="56382"/>
                  </a:lnTo>
                  <a:cubicBezTo>
                    <a:pt x="232580" y="236753"/>
                    <a:pt x="263370" y="433895"/>
                    <a:pt x="244011" y="628536"/>
                  </a:cubicBezTo>
                  <a:lnTo>
                    <a:pt x="242721" y="637044"/>
                  </a:lnTo>
                  <a:lnTo>
                    <a:pt x="242316" y="637448"/>
                  </a:lnTo>
                  <a:lnTo>
                    <a:pt x="0" y="395132"/>
                  </a:lnTo>
                  <a:lnTo>
                    <a:pt x="121158" y="395132"/>
                  </a:lnTo>
                  <a:cubicBezTo>
                    <a:pt x="130828" y="357852"/>
                    <a:pt x="109821" y="243655"/>
                    <a:pt x="89773" y="171450"/>
                  </a:cubicBezTo>
                  <a:cubicBezTo>
                    <a:pt x="79750" y="135348"/>
                    <a:pt x="64948" y="102723"/>
                    <a:pt x="48941" y="69243"/>
                  </a:cubicBezTo>
                  <a:close/>
                </a:path>
              </a:pathLst>
            </a:custGeom>
            <a:gradFill>
              <a:gsLst>
                <a:gs pos="61000">
                  <a:schemeClr val="accent1">
                    <a:lumMod val="75000"/>
                  </a:schemeClr>
                </a:gs>
                <a:gs pos="29000">
                  <a:schemeClr val="accent1">
                    <a:lumMod val="75000"/>
                    <a:alpha val="22000"/>
                  </a:schemeClr>
                </a:gs>
                <a:gs pos="0">
                  <a:schemeClr val="accent1">
                    <a:lumMod val="75000"/>
                    <a:alpha val="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>
                <a:sym typeface="Arial" panose="020B0604020202020204" pitchFamily="34" charset="0"/>
              </a:endParaRPr>
            </a:p>
          </p:txBody>
        </p:sp>
      </p:grpSp>
      <p:grpSp>
        <p:nvGrpSpPr>
          <p:cNvPr id="24586" name="组合 17"/>
          <p:cNvGrpSpPr>
            <a:grpSpLocks/>
          </p:cNvGrpSpPr>
          <p:nvPr>
            <p:custDataLst>
              <p:tags r:id="rId9"/>
            </p:custDataLst>
          </p:nvPr>
        </p:nvGrpSpPr>
        <p:grpSpPr bwMode="auto">
          <a:xfrm rot="-1832052">
            <a:off x="4610100" y="5949950"/>
            <a:ext cx="968375" cy="642938"/>
            <a:chOff x="5280115" y="4549118"/>
            <a:chExt cx="922452" cy="642222"/>
          </a:xfrm>
        </p:grpSpPr>
        <p:sp>
          <p:nvSpPr>
            <p:cNvPr id="19" name="任意多边形 18"/>
            <p:cNvSpPr/>
            <p:nvPr>
              <p:custDataLst>
                <p:tags r:id="rId12"/>
              </p:custDataLst>
            </p:nvPr>
          </p:nvSpPr>
          <p:spPr>
            <a:xfrm rot="7200000">
              <a:off x="5379634" y="4447900"/>
              <a:ext cx="642221" cy="842304"/>
            </a:xfrm>
            <a:custGeom>
              <a:avLst/>
              <a:gdLst>
                <a:gd name="connsiteX0" fmla="*/ 17934 w 484632"/>
                <a:gd name="connsiteY0" fmla="*/ 0 h 637448"/>
                <a:gd name="connsiteX1" fmla="*/ 273387 w 484632"/>
                <a:gd name="connsiteY1" fmla="*/ 0 h 637448"/>
                <a:gd name="connsiteX2" fmla="*/ 280433 w 484632"/>
                <a:gd name="connsiteY2" fmla="*/ 17210 h 637448"/>
                <a:gd name="connsiteX3" fmla="*/ 318373 w 484632"/>
                <a:gd name="connsiteY3" fmla="*/ 120650 h 637448"/>
                <a:gd name="connsiteX4" fmla="*/ 363474 w 484632"/>
                <a:gd name="connsiteY4" fmla="*/ 395132 h 637448"/>
                <a:gd name="connsiteX5" fmla="*/ 484632 w 484632"/>
                <a:gd name="connsiteY5" fmla="*/ 395132 h 637448"/>
                <a:gd name="connsiteX6" fmla="*/ 242316 w 484632"/>
                <a:gd name="connsiteY6" fmla="*/ 637448 h 637448"/>
                <a:gd name="connsiteX7" fmla="*/ 0 w 484632"/>
                <a:gd name="connsiteY7" fmla="*/ 395132 h 637448"/>
                <a:gd name="connsiteX8" fmla="*/ 121158 w 484632"/>
                <a:gd name="connsiteY8" fmla="*/ 395132 h 637448"/>
                <a:gd name="connsiteX9" fmla="*/ 89773 w 484632"/>
                <a:gd name="connsiteY9" fmla="*/ 171450 h 637448"/>
                <a:gd name="connsiteX10" fmla="*/ 48941 w 484632"/>
                <a:gd name="connsiteY10" fmla="*/ 69243 h 637448"/>
                <a:gd name="connsiteX0-1" fmla="*/ 17934 w 484632"/>
                <a:gd name="connsiteY0-2" fmla="*/ 0 h 637448"/>
                <a:gd name="connsiteX1-3" fmla="*/ 273387 w 484632"/>
                <a:gd name="connsiteY1-4" fmla="*/ 0 h 637448"/>
                <a:gd name="connsiteX2-5" fmla="*/ 280433 w 484632"/>
                <a:gd name="connsiteY2-6" fmla="*/ 17210 h 637448"/>
                <a:gd name="connsiteX3-7" fmla="*/ 337423 w 484632"/>
                <a:gd name="connsiteY3-8" fmla="*/ 120650 h 637448"/>
                <a:gd name="connsiteX4-9" fmla="*/ 363474 w 484632"/>
                <a:gd name="connsiteY4-10" fmla="*/ 395132 h 637448"/>
                <a:gd name="connsiteX5-11" fmla="*/ 484632 w 484632"/>
                <a:gd name="connsiteY5-12" fmla="*/ 395132 h 637448"/>
                <a:gd name="connsiteX6-13" fmla="*/ 242316 w 484632"/>
                <a:gd name="connsiteY6-14" fmla="*/ 637448 h 637448"/>
                <a:gd name="connsiteX7-15" fmla="*/ 0 w 484632"/>
                <a:gd name="connsiteY7-16" fmla="*/ 395132 h 637448"/>
                <a:gd name="connsiteX8-17" fmla="*/ 121158 w 484632"/>
                <a:gd name="connsiteY8-18" fmla="*/ 395132 h 637448"/>
                <a:gd name="connsiteX9-19" fmla="*/ 89773 w 484632"/>
                <a:gd name="connsiteY9-20" fmla="*/ 171450 h 637448"/>
                <a:gd name="connsiteX10-21" fmla="*/ 48941 w 484632"/>
                <a:gd name="connsiteY10-22" fmla="*/ 69243 h 637448"/>
                <a:gd name="connsiteX11" fmla="*/ 17934 w 484632"/>
                <a:gd name="connsiteY11" fmla="*/ 0 h 637448"/>
                <a:gd name="connsiteX0-23" fmla="*/ 17934 w 484632"/>
                <a:gd name="connsiteY0-24" fmla="*/ 0 h 637448"/>
                <a:gd name="connsiteX1-25" fmla="*/ 273387 w 484632"/>
                <a:gd name="connsiteY1-26" fmla="*/ 0 h 637448"/>
                <a:gd name="connsiteX2-27" fmla="*/ 280433 w 484632"/>
                <a:gd name="connsiteY2-28" fmla="*/ 17210 h 637448"/>
                <a:gd name="connsiteX3-29" fmla="*/ 337423 w 484632"/>
                <a:gd name="connsiteY3-30" fmla="*/ 120650 h 637448"/>
                <a:gd name="connsiteX4-31" fmla="*/ 363474 w 484632"/>
                <a:gd name="connsiteY4-32" fmla="*/ 395132 h 637448"/>
                <a:gd name="connsiteX5-33" fmla="*/ 484632 w 484632"/>
                <a:gd name="connsiteY5-34" fmla="*/ 395132 h 637448"/>
                <a:gd name="connsiteX6-35" fmla="*/ 242316 w 484632"/>
                <a:gd name="connsiteY6-36" fmla="*/ 637448 h 637448"/>
                <a:gd name="connsiteX7-37" fmla="*/ 0 w 484632"/>
                <a:gd name="connsiteY7-38" fmla="*/ 395132 h 637448"/>
                <a:gd name="connsiteX8-39" fmla="*/ 121158 w 484632"/>
                <a:gd name="connsiteY8-40" fmla="*/ 395132 h 637448"/>
                <a:gd name="connsiteX9-41" fmla="*/ 89773 w 484632"/>
                <a:gd name="connsiteY9-42" fmla="*/ 171450 h 637448"/>
                <a:gd name="connsiteX10-43" fmla="*/ 48941 w 484632"/>
                <a:gd name="connsiteY10-44" fmla="*/ 69243 h 637448"/>
                <a:gd name="connsiteX11-45" fmla="*/ 17934 w 484632"/>
                <a:gd name="connsiteY11-46" fmla="*/ 0 h 637448"/>
                <a:gd name="connsiteX0-47" fmla="*/ 17934 w 484632"/>
                <a:gd name="connsiteY0-48" fmla="*/ 0 h 637448"/>
                <a:gd name="connsiteX1-49" fmla="*/ 273387 w 484632"/>
                <a:gd name="connsiteY1-50" fmla="*/ 0 h 637448"/>
                <a:gd name="connsiteX2-51" fmla="*/ 280433 w 484632"/>
                <a:gd name="connsiteY2-52" fmla="*/ 17210 h 637448"/>
                <a:gd name="connsiteX3-53" fmla="*/ 337423 w 484632"/>
                <a:gd name="connsiteY3-54" fmla="*/ 120650 h 637448"/>
                <a:gd name="connsiteX4-55" fmla="*/ 363474 w 484632"/>
                <a:gd name="connsiteY4-56" fmla="*/ 395132 h 637448"/>
                <a:gd name="connsiteX5-57" fmla="*/ 484632 w 484632"/>
                <a:gd name="connsiteY5-58" fmla="*/ 395132 h 637448"/>
                <a:gd name="connsiteX6-59" fmla="*/ 242316 w 484632"/>
                <a:gd name="connsiteY6-60" fmla="*/ 637448 h 637448"/>
                <a:gd name="connsiteX7-61" fmla="*/ 0 w 484632"/>
                <a:gd name="connsiteY7-62" fmla="*/ 395132 h 637448"/>
                <a:gd name="connsiteX8-63" fmla="*/ 121158 w 484632"/>
                <a:gd name="connsiteY8-64" fmla="*/ 395132 h 637448"/>
                <a:gd name="connsiteX9-65" fmla="*/ 89773 w 484632"/>
                <a:gd name="connsiteY9-66" fmla="*/ 171450 h 637448"/>
                <a:gd name="connsiteX10-67" fmla="*/ 48941 w 484632"/>
                <a:gd name="connsiteY10-68" fmla="*/ 69243 h 637448"/>
                <a:gd name="connsiteX11-69" fmla="*/ 17934 w 484632"/>
                <a:gd name="connsiteY11-70" fmla="*/ 0 h 637448"/>
                <a:gd name="connsiteX0-71" fmla="*/ 17934 w 484632"/>
                <a:gd name="connsiteY0-72" fmla="*/ 0 h 637448"/>
                <a:gd name="connsiteX1-73" fmla="*/ 273387 w 484632"/>
                <a:gd name="connsiteY1-74" fmla="*/ 0 h 637448"/>
                <a:gd name="connsiteX2-75" fmla="*/ 305833 w 484632"/>
                <a:gd name="connsiteY2-76" fmla="*/ 10860 h 637448"/>
                <a:gd name="connsiteX3-77" fmla="*/ 337423 w 484632"/>
                <a:gd name="connsiteY3-78" fmla="*/ 120650 h 637448"/>
                <a:gd name="connsiteX4-79" fmla="*/ 363474 w 484632"/>
                <a:gd name="connsiteY4-80" fmla="*/ 395132 h 637448"/>
                <a:gd name="connsiteX5-81" fmla="*/ 484632 w 484632"/>
                <a:gd name="connsiteY5-82" fmla="*/ 395132 h 637448"/>
                <a:gd name="connsiteX6-83" fmla="*/ 242316 w 484632"/>
                <a:gd name="connsiteY6-84" fmla="*/ 637448 h 637448"/>
                <a:gd name="connsiteX7-85" fmla="*/ 0 w 484632"/>
                <a:gd name="connsiteY7-86" fmla="*/ 395132 h 637448"/>
                <a:gd name="connsiteX8-87" fmla="*/ 121158 w 484632"/>
                <a:gd name="connsiteY8-88" fmla="*/ 395132 h 637448"/>
                <a:gd name="connsiteX9-89" fmla="*/ 89773 w 484632"/>
                <a:gd name="connsiteY9-90" fmla="*/ 171450 h 637448"/>
                <a:gd name="connsiteX10-91" fmla="*/ 48941 w 484632"/>
                <a:gd name="connsiteY10-92" fmla="*/ 69243 h 637448"/>
                <a:gd name="connsiteX11-93" fmla="*/ 17934 w 484632"/>
                <a:gd name="connsiteY11-94" fmla="*/ 0 h 637448"/>
                <a:gd name="connsiteX0-95" fmla="*/ 17934 w 484632"/>
                <a:gd name="connsiteY0-96" fmla="*/ 0 h 637448"/>
                <a:gd name="connsiteX1-97" fmla="*/ 273387 w 484632"/>
                <a:gd name="connsiteY1-98" fmla="*/ 0 h 637448"/>
                <a:gd name="connsiteX2-99" fmla="*/ 305833 w 484632"/>
                <a:gd name="connsiteY2-100" fmla="*/ 10860 h 637448"/>
                <a:gd name="connsiteX3-101" fmla="*/ 337423 w 484632"/>
                <a:gd name="connsiteY3-102" fmla="*/ 120650 h 637448"/>
                <a:gd name="connsiteX4-103" fmla="*/ 363474 w 484632"/>
                <a:gd name="connsiteY4-104" fmla="*/ 395132 h 637448"/>
                <a:gd name="connsiteX5-105" fmla="*/ 484632 w 484632"/>
                <a:gd name="connsiteY5-106" fmla="*/ 395132 h 637448"/>
                <a:gd name="connsiteX6-107" fmla="*/ 242316 w 484632"/>
                <a:gd name="connsiteY6-108" fmla="*/ 637448 h 637448"/>
                <a:gd name="connsiteX7-109" fmla="*/ 0 w 484632"/>
                <a:gd name="connsiteY7-110" fmla="*/ 395132 h 637448"/>
                <a:gd name="connsiteX8-111" fmla="*/ 121158 w 484632"/>
                <a:gd name="connsiteY8-112" fmla="*/ 395132 h 637448"/>
                <a:gd name="connsiteX9-113" fmla="*/ 121523 w 484632"/>
                <a:gd name="connsiteY9-114" fmla="*/ 165100 h 637448"/>
                <a:gd name="connsiteX10-115" fmla="*/ 48941 w 484632"/>
                <a:gd name="connsiteY10-116" fmla="*/ 69243 h 637448"/>
                <a:gd name="connsiteX11-117" fmla="*/ 17934 w 484632"/>
                <a:gd name="connsiteY11-118" fmla="*/ 0 h 637448"/>
                <a:gd name="connsiteX0-119" fmla="*/ 17934 w 484632"/>
                <a:gd name="connsiteY0-120" fmla="*/ 0 h 637448"/>
                <a:gd name="connsiteX1-121" fmla="*/ 273387 w 484632"/>
                <a:gd name="connsiteY1-122" fmla="*/ 0 h 637448"/>
                <a:gd name="connsiteX2-123" fmla="*/ 305833 w 484632"/>
                <a:gd name="connsiteY2-124" fmla="*/ 10860 h 637448"/>
                <a:gd name="connsiteX3-125" fmla="*/ 337423 w 484632"/>
                <a:gd name="connsiteY3-126" fmla="*/ 120650 h 637448"/>
                <a:gd name="connsiteX4-127" fmla="*/ 363474 w 484632"/>
                <a:gd name="connsiteY4-128" fmla="*/ 395132 h 637448"/>
                <a:gd name="connsiteX5-129" fmla="*/ 484632 w 484632"/>
                <a:gd name="connsiteY5-130" fmla="*/ 395132 h 637448"/>
                <a:gd name="connsiteX6-131" fmla="*/ 242316 w 484632"/>
                <a:gd name="connsiteY6-132" fmla="*/ 637448 h 637448"/>
                <a:gd name="connsiteX7-133" fmla="*/ 0 w 484632"/>
                <a:gd name="connsiteY7-134" fmla="*/ 395132 h 637448"/>
                <a:gd name="connsiteX8-135" fmla="*/ 121158 w 484632"/>
                <a:gd name="connsiteY8-136" fmla="*/ 395132 h 637448"/>
                <a:gd name="connsiteX9-137" fmla="*/ 121523 w 484632"/>
                <a:gd name="connsiteY9-138" fmla="*/ 165100 h 637448"/>
                <a:gd name="connsiteX10-139" fmla="*/ 106091 w 484632"/>
                <a:gd name="connsiteY10-140" fmla="*/ 62893 h 637448"/>
                <a:gd name="connsiteX11-141" fmla="*/ 17934 w 484632"/>
                <a:gd name="connsiteY11-142" fmla="*/ 0 h 637448"/>
                <a:gd name="connsiteX0-143" fmla="*/ 87784 w 484632"/>
                <a:gd name="connsiteY0-144" fmla="*/ 0 h 637448"/>
                <a:gd name="connsiteX1-145" fmla="*/ 273387 w 484632"/>
                <a:gd name="connsiteY1-146" fmla="*/ 0 h 637448"/>
                <a:gd name="connsiteX2-147" fmla="*/ 305833 w 484632"/>
                <a:gd name="connsiteY2-148" fmla="*/ 10860 h 637448"/>
                <a:gd name="connsiteX3-149" fmla="*/ 337423 w 484632"/>
                <a:gd name="connsiteY3-150" fmla="*/ 120650 h 637448"/>
                <a:gd name="connsiteX4-151" fmla="*/ 363474 w 484632"/>
                <a:gd name="connsiteY4-152" fmla="*/ 395132 h 637448"/>
                <a:gd name="connsiteX5-153" fmla="*/ 484632 w 484632"/>
                <a:gd name="connsiteY5-154" fmla="*/ 395132 h 637448"/>
                <a:gd name="connsiteX6-155" fmla="*/ 242316 w 484632"/>
                <a:gd name="connsiteY6-156" fmla="*/ 637448 h 637448"/>
                <a:gd name="connsiteX7-157" fmla="*/ 0 w 484632"/>
                <a:gd name="connsiteY7-158" fmla="*/ 395132 h 637448"/>
                <a:gd name="connsiteX8-159" fmla="*/ 121158 w 484632"/>
                <a:gd name="connsiteY8-160" fmla="*/ 395132 h 637448"/>
                <a:gd name="connsiteX9-161" fmla="*/ 121523 w 484632"/>
                <a:gd name="connsiteY9-162" fmla="*/ 165100 h 637448"/>
                <a:gd name="connsiteX10-163" fmla="*/ 106091 w 484632"/>
                <a:gd name="connsiteY10-164" fmla="*/ 62893 h 637448"/>
                <a:gd name="connsiteX11-165" fmla="*/ 87784 w 484632"/>
                <a:gd name="connsiteY11-166" fmla="*/ 0 h 637448"/>
                <a:gd name="connsiteX0-167" fmla="*/ 87784 w 484632"/>
                <a:gd name="connsiteY0-168" fmla="*/ 6350 h 637448"/>
                <a:gd name="connsiteX1-169" fmla="*/ 273387 w 484632"/>
                <a:gd name="connsiteY1-170" fmla="*/ 0 h 637448"/>
                <a:gd name="connsiteX2-171" fmla="*/ 305833 w 484632"/>
                <a:gd name="connsiteY2-172" fmla="*/ 10860 h 637448"/>
                <a:gd name="connsiteX3-173" fmla="*/ 337423 w 484632"/>
                <a:gd name="connsiteY3-174" fmla="*/ 120650 h 637448"/>
                <a:gd name="connsiteX4-175" fmla="*/ 363474 w 484632"/>
                <a:gd name="connsiteY4-176" fmla="*/ 395132 h 637448"/>
                <a:gd name="connsiteX5-177" fmla="*/ 484632 w 484632"/>
                <a:gd name="connsiteY5-178" fmla="*/ 395132 h 637448"/>
                <a:gd name="connsiteX6-179" fmla="*/ 242316 w 484632"/>
                <a:gd name="connsiteY6-180" fmla="*/ 637448 h 637448"/>
                <a:gd name="connsiteX7-181" fmla="*/ 0 w 484632"/>
                <a:gd name="connsiteY7-182" fmla="*/ 395132 h 637448"/>
                <a:gd name="connsiteX8-183" fmla="*/ 121158 w 484632"/>
                <a:gd name="connsiteY8-184" fmla="*/ 395132 h 637448"/>
                <a:gd name="connsiteX9-185" fmla="*/ 121523 w 484632"/>
                <a:gd name="connsiteY9-186" fmla="*/ 165100 h 637448"/>
                <a:gd name="connsiteX10-187" fmla="*/ 106091 w 484632"/>
                <a:gd name="connsiteY10-188" fmla="*/ 62893 h 637448"/>
                <a:gd name="connsiteX11-189" fmla="*/ 87784 w 484632"/>
                <a:gd name="connsiteY11-190" fmla="*/ 6350 h 637448"/>
                <a:gd name="connsiteX0-191" fmla="*/ 87784 w 484632"/>
                <a:gd name="connsiteY0-192" fmla="*/ 6350 h 637448"/>
                <a:gd name="connsiteX1-193" fmla="*/ 273387 w 484632"/>
                <a:gd name="connsiteY1-194" fmla="*/ 0 h 637448"/>
                <a:gd name="connsiteX2-195" fmla="*/ 337583 w 484632"/>
                <a:gd name="connsiteY2-196" fmla="*/ 10860 h 637448"/>
                <a:gd name="connsiteX3-197" fmla="*/ 337423 w 484632"/>
                <a:gd name="connsiteY3-198" fmla="*/ 120650 h 637448"/>
                <a:gd name="connsiteX4-199" fmla="*/ 363474 w 484632"/>
                <a:gd name="connsiteY4-200" fmla="*/ 395132 h 637448"/>
                <a:gd name="connsiteX5-201" fmla="*/ 484632 w 484632"/>
                <a:gd name="connsiteY5-202" fmla="*/ 395132 h 637448"/>
                <a:gd name="connsiteX6-203" fmla="*/ 242316 w 484632"/>
                <a:gd name="connsiteY6-204" fmla="*/ 637448 h 637448"/>
                <a:gd name="connsiteX7-205" fmla="*/ 0 w 484632"/>
                <a:gd name="connsiteY7-206" fmla="*/ 395132 h 637448"/>
                <a:gd name="connsiteX8-207" fmla="*/ 121158 w 484632"/>
                <a:gd name="connsiteY8-208" fmla="*/ 395132 h 637448"/>
                <a:gd name="connsiteX9-209" fmla="*/ 121523 w 484632"/>
                <a:gd name="connsiteY9-210" fmla="*/ 165100 h 637448"/>
                <a:gd name="connsiteX10-211" fmla="*/ 106091 w 484632"/>
                <a:gd name="connsiteY10-212" fmla="*/ 62893 h 637448"/>
                <a:gd name="connsiteX11-213" fmla="*/ 87784 w 484632"/>
                <a:gd name="connsiteY11-214" fmla="*/ 6350 h 637448"/>
                <a:gd name="connsiteX0-215" fmla="*/ 87784 w 484632"/>
                <a:gd name="connsiteY0-216" fmla="*/ 6350 h 637448"/>
                <a:gd name="connsiteX1-217" fmla="*/ 273387 w 484632"/>
                <a:gd name="connsiteY1-218" fmla="*/ 0 h 637448"/>
                <a:gd name="connsiteX2-219" fmla="*/ 305833 w 484632"/>
                <a:gd name="connsiteY2-220" fmla="*/ 23560 h 637448"/>
                <a:gd name="connsiteX3-221" fmla="*/ 337423 w 484632"/>
                <a:gd name="connsiteY3-222" fmla="*/ 120650 h 637448"/>
                <a:gd name="connsiteX4-223" fmla="*/ 363474 w 484632"/>
                <a:gd name="connsiteY4-224" fmla="*/ 395132 h 637448"/>
                <a:gd name="connsiteX5-225" fmla="*/ 484632 w 484632"/>
                <a:gd name="connsiteY5-226" fmla="*/ 395132 h 637448"/>
                <a:gd name="connsiteX6-227" fmla="*/ 242316 w 484632"/>
                <a:gd name="connsiteY6-228" fmla="*/ 637448 h 637448"/>
                <a:gd name="connsiteX7-229" fmla="*/ 0 w 484632"/>
                <a:gd name="connsiteY7-230" fmla="*/ 395132 h 637448"/>
                <a:gd name="connsiteX8-231" fmla="*/ 121158 w 484632"/>
                <a:gd name="connsiteY8-232" fmla="*/ 395132 h 637448"/>
                <a:gd name="connsiteX9-233" fmla="*/ 121523 w 484632"/>
                <a:gd name="connsiteY9-234" fmla="*/ 165100 h 637448"/>
                <a:gd name="connsiteX10-235" fmla="*/ 106091 w 484632"/>
                <a:gd name="connsiteY10-236" fmla="*/ 62893 h 637448"/>
                <a:gd name="connsiteX11-237" fmla="*/ 87784 w 484632"/>
                <a:gd name="connsiteY11-238" fmla="*/ 6350 h 637448"/>
                <a:gd name="connsiteX0-239" fmla="*/ 87784 w 484632"/>
                <a:gd name="connsiteY0-240" fmla="*/ 6350 h 637448"/>
                <a:gd name="connsiteX1-241" fmla="*/ 273387 w 484632"/>
                <a:gd name="connsiteY1-242" fmla="*/ 0 h 637448"/>
                <a:gd name="connsiteX2-243" fmla="*/ 305833 w 484632"/>
                <a:gd name="connsiteY2-244" fmla="*/ 23560 h 637448"/>
                <a:gd name="connsiteX3-245" fmla="*/ 337423 w 484632"/>
                <a:gd name="connsiteY3-246" fmla="*/ 120650 h 637448"/>
                <a:gd name="connsiteX4-247" fmla="*/ 350123 w 484632"/>
                <a:gd name="connsiteY4-248" fmla="*/ 292100 h 637448"/>
                <a:gd name="connsiteX5-249" fmla="*/ 363474 w 484632"/>
                <a:gd name="connsiteY5-250" fmla="*/ 395132 h 637448"/>
                <a:gd name="connsiteX6-251" fmla="*/ 484632 w 484632"/>
                <a:gd name="connsiteY6-252" fmla="*/ 395132 h 637448"/>
                <a:gd name="connsiteX7-253" fmla="*/ 242316 w 484632"/>
                <a:gd name="connsiteY7-254" fmla="*/ 637448 h 637448"/>
                <a:gd name="connsiteX8-255" fmla="*/ 0 w 484632"/>
                <a:gd name="connsiteY8-256" fmla="*/ 395132 h 637448"/>
                <a:gd name="connsiteX9-257" fmla="*/ 121158 w 484632"/>
                <a:gd name="connsiteY9-258" fmla="*/ 395132 h 637448"/>
                <a:gd name="connsiteX10-259" fmla="*/ 121523 w 484632"/>
                <a:gd name="connsiteY10-260" fmla="*/ 165100 h 637448"/>
                <a:gd name="connsiteX11-261" fmla="*/ 106091 w 484632"/>
                <a:gd name="connsiteY11-262" fmla="*/ 62893 h 637448"/>
                <a:gd name="connsiteX12" fmla="*/ 87784 w 484632"/>
                <a:gd name="connsiteY12" fmla="*/ 6350 h 637448"/>
                <a:gd name="connsiteX0-263" fmla="*/ 87784 w 484632"/>
                <a:gd name="connsiteY0-264" fmla="*/ 6350 h 637448"/>
                <a:gd name="connsiteX1-265" fmla="*/ 273387 w 484632"/>
                <a:gd name="connsiteY1-266" fmla="*/ 0 h 637448"/>
                <a:gd name="connsiteX2-267" fmla="*/ 305833 w 484632"/>
                <a:gd name="connsiteY2-268" fmla="*/ 23560 h 637448"/>
                <a:gd name="connsiteX3-269" fmla="*/ 337423 w 484632"/>
                <a:gd name="connsiteY3-270" fmla="*/ 120650 h 637448"/>
                <a:gd name="connsiteX4-271" fmla="*/ 350123 w 484632"/>
                <a:gd name="connsiteY4-272" fmla="*/ 292100 h 637448"/>
                <a:gd name="connsiteX5-273" fmla="*/ 363474 w 484632"/>
                <a:gd name="connsiteY5-274" fmla="*/ 395132 h 637448"/>
                <a:gd name="connsiteX6-275" fmla="*/ 484632 w 484632"/>
                <a:gd name="connsiteY6-276" fmla="*/ 395132 h 637448"/>
                <a:gd name="connsiteX7-277" fmla="*/ 242316 w 484632"/>
                <a:gd name="connsiteY7-278" fmla="*/ 637448 h 637448"/>
                <a:gd name="connsiteX8-279" fmla="*/ 0 w 484632"/>
                <a:gd name="connsiteY8-280" fmla="*/ 395132 h 637448"/>
                <a:gd name="connsiteX9-281" fmla="*/ 121158 w 484632"/>
                <a:gd name="connsiteY9-282" fmla="*/ 395132 h 637448"/>
                <a:gd name="connsiteX10-283" fmla="*/ 128666 w 484632"/>
                <a:gd name="connsiteY10-284" fmla="*/ 165100 h 637448"/>
                <a:gd name="connsiteX11-285" fmla="*/ 106091 w 484632"/>
                <a:gd name="connsiteY11-286" fmla="*/ 62893 h 637448"/>
                <a:gd name="connsiteX12-287" fmla="*/ 87784 w 484632"/>
                <a:gd name="connsiteY12-288" fmla="*/ 6350 h 637448"/>
                <a:gd name="connsiteX0-289" fmla="*/ 87784 w 484632"/>
                <a:gd name="connsiteY0-290" fmla="*/ 6350 h 637448"/>
                <a:gd name="connsiteX1-291" fmla="*/ 273387 w 484632"/>
                <a:gd name="connsiteY1-292" fmla="*/ 0 h 637448"/>
                <a:gd name="connsiteX2-293" fmla="*/ 305833 w 484632"/>
                <a:gd name="connsiteY2-294" fmla="*/ 23560 h 637448"/>
                <a:gd name="connsiteX3-295" fmla="*/ 337423 w 484632"/>
                <a:gd name="connsiteY3-296" fmla="*/ 120650 h 637448"/>
                <a:gd name="connsiteX4-297" fmla="*/ 350123 w 484632"/>
                <a:gd name="connsiteY4-298" fmla="*/ 292100 h 637448"/>
                <a:gd name="connsiteX5-299" fmla="*/ 363474 w 484632"/>
                <a:gd name="connsiteY5-300" fmla="*/ 395132 h 637448"/>
                <a:gd name="connsiteX6-301" fmla="*/ 484632 w 484632"/>
                <a:gd name="connsiteY6-302" fmla="*/ 395132 h 637448"/>
                <a:gd name="connsiteX7-303" fmla="*/ 242316 w 484632"/>
                <a:gd name="connsiteY7-304" fmla="*/ 637448 h 637448"/>
                <a:gd name="connsiteX8-305" fmla="*/ 0 w 484632"/>
                <a:gd name="connsiteY8-306" fmla="*/ 395132 h 637448"/>
                <a:gd name="connsiteX9-307" fmla="*/ 121158 w 484632"/>
                <a:gd name="connsiteY9-308" fmla="*/ 395132 h 637448"/>
                <a:gd name="connsiteX10-309" fmla="*/ 128666 w 484632"/>
                <a:gd name="connsiteY10-310" fmla="*/ 165100 h 637448"/>
                <a:gd name="connsiteX11-311" fmla="*/ 106091 w 484632"/>
                <a:gd name="connsiteY11-312" fmla="*/ 62893 h 637448"/>
                <a:gd name="connsiteX12-313" fmla="*/ 87784 w 484632"/>
                <a:gd name="connsiteY12-314" fmla="*/ 6350 h 637448"/>
                <a:gd name="connsiteX0-315" fmla="*/ 87784 w 484632"/>
                <a:gd name="connsiteY0-316" fmla="*/ 6350 h 637448"/>
                <a:gd name="connsiteX1-317" fmla="*/ 273387 w 484632"/>
                <a:gd name="connsiteY1-318" fmla="*/ 0 h 637448"/>
                <a:gd name="connsiteX2-319" fmla="*/ 305833 w 484632"/>
                <a:gd name="connsiteY2-320" fmla="*/ 23560 h 637448"/>
                <a:gd name="connsiteX3-321" fmla="*/ 337423 w 484632"/>
                <a:gd name="connsiteY3-322" fmla="*/ 120650 h 637448"/>
                <a:gd name="connsiteX4-323" fmla="*/ 350123 w 484632"/>
                <a:gd name="connsiteY4-324" fmla="*/ 292100 h 637448"/>
                <a:gd name="connsiteX5-325" fmla="*/ 363474 w 484632"/>
                <a:gd name="connsiteY5-326" fmla="*/ 395132 h 637448"/>
                <a:gd name="connsiteX6-327" fmla="*/ 484632 w 484632"/>
                <a:gd name="connsiteY6-328" fmla="*/ 395132 h 637448"/>
                <a:gd name="connsiteX7-329" fmla="*/ 242316 w 484632"/>
                <a:gd name="connsiteY7-330" fmla="*/ 637448 h 637448"/>
                <a:gd name="connsiteX8-331" fmla="*/ 0 w 484632"/>
                <a:gd name="connsiteY8-332" fmla="*/ 395132 h 637448"/>
                <a:gd name="connsiteX9-333" fmla="*/ 121158 w 484632"/>
                <a:gd name="connsiteY9-334" fmla="*/ 395132 h 637448"/>
                <a:gd name="connsiteX10-335" fmla="*/ 128666 w 484632"/>
                <a:gd name="connsiteY10-336" fmla="*/ 165100 h 637448"/>
                <a:gd name="connsiteX11-337" fmla="*/ 106091 w 484632"/>
                <a:gd name="connsiteY11-338" fmla="*/ 62893 h 637448"/>
                <a:gd name="connsiteX12-339" fmla="*/ 87784 w 484632"/>
                <a:gd name="connsiteY12-340" fmla="*/ 6350 h 637448"/>
                <a:gd name="connsiteX0-341" fmla="*/ 87784 w 484632"/>
                <a:gd name="connsiteY0-342" fmla="*/ 6350 h 637448"/>
                <a:gd name="connsiteX1-343" fmla="*/ 273387 w 484632"/>
                <a:gd name="connsiteY1-344" fmla="*/ 0 h 637448"/>
                <a:gd name="connsiteX2-345" fmla="*/ 305833 w 484632"/>
                <a:gd name="connsiteY2-346" fmla="*/ 23560 h 637448"/>
                <a:gd name="connsiteX3-347" fmla="*/ 337423 w 484632"/>
                <a:gd name="connsiteY3-348" fmla="*/ 120650 h 637448"/>
                <a:gd name="connsiteX4-349" fmla="*/ 350123 w 484632"/>
                <a:gd name="connsiteY4-350" fmla="*/ 292100 h 637448"/>
                <a:gd name="connsiteX5-351" fmla="*/ 363474 w 484632"/>
                <a:gd name="connsiteY5-352" fmla="*/ 395132 h 637448"/>
                <a:gd name="connsiteX6-353" fmla="*/ 484632 w 484632"/>
                <a:gd name="connsiteY6-354" fmla="*/ 395132 h 637448"/>
                <a:gd name="connsiteX7-355" fmla="*/ 242316 w 484632"/>
                <a:gd name="connsiteY7-356" fmla="*/ 637448 h 637448"/>
                <a:gd name="connsiteX8-357" fmla="*/ 0 w 484632"/>
                <a:gd name="connsiteY8-358" fmla="*/ 395132 h 637448"/>
                <a:gd name="connsiteX9-359" fmla="*/ 121158 w 484632"/>
                <a:gd name="connsiteY9-360" fmla="*/ 395132 h 637448"/>
                <a:gd name="connsiteX10-361" fmla="*/ 128666 w 484632"/>
                <a:gd name="connsiteY10-362" fmla="*/ 165100 h 637448"/>
                <a:gd name="connsiteX11-363" fmla="*/ 106091 w 484632"/>
                <a:gd name="connsiteY11-364" fmla="*/ 62893 h 637448"/>
                <a:gd name="connsiteX12-365" fmla="*/ 87784 w 484632"/>
                <a:gd name="connsiteY12-366" fmla="*/ 6350 h 637448"/>
                <a:gd name="connsiteX0-367" fmla="*/ 87784 w 484632"/>
                <a:gd name="connsiteY0-368" fmla="*/ 6350 h 637448"/>
                <a:gd name="connsiteX1-369" fmla="*/ 273387 w 484632"/>
                <a:gd name="connsiteY1-370" fmla="*/ 0 h 637448"/>
                <a:gd name="connsiteX2-371" fmla="*/ 305833 w 484632"/>
                <a:gd name="connsiteY2-372" fmla="*/ 23560 h 637448"/>
                <a:gd name="connsiteX3-373" fmla="*/ 337423 w 484632"/>
                <a:gd name="connsiteY3-374" fmla="*/ 120650 h 637448"/>
                <a:gd name="connsiteX4-375" fmla="*/ 350123 w 484632"/>
                <a:gd name="connsiteY4-376" fmla="*/ 292100 h 637448"/>
                <a:gd name="connsiteX5-377" fmla="*/ 363474 w 484632"/>
                <a:gd name="connsiteY5-378" fmla="*/ 395132 h 637448"/>
                <a:gd name="connsiteX6-379" fmla="*/ 484632 w 484632"/>
                <a:gd name="connsiteY6-380" fmla="*/ 395132 h 637448"/>
                <a:gd name="connsiteX7-381" fmla="*/ 242316 w 484632"/>
                <a:gd name="connsiteY7-382" fmla="*/ 637448 h 637448"/>
                <a:gd name="connsiteX8-383" fmla="*/ 0 w 484632"/>
                <a:gd name="connsiteY8-384" fmla="*/ 395132 h 637448"/>
                <a:gd name="connsiteX9-385" fmla="*/ 121158 w 484632"/>
                <a:gd name="connsiteY9-386" fmla="*/ 395132 h 637448"/>
                <a:gd name="connsiteX10-387" fmla="*/ 128666 w 484632"/>
                <a:gd name="connsiteY10-388" fmla="*/ 165100 h 637448"/>
                <a:gd name="connsiteX11-389" fmla="*/ 106091 w 484632"/>
                <a:gd name="connsiteY11-390" fmla="*/ 62893 h 637448"/>
                <a:gd name="connsiteX12-391" fmla="*/ 87784 w 484632"/>
                <a:gd name="connsiteY12-392" fmla="*/ 6350 h 637448"/>
                <a:gd name="connsiteX0-393" fmla="*/ 87784 w 484632"/>
                <a:gd name="connsiteY0-394" fmla="*/ 6350 h 637448"/>
                <a:gd name="connsiteX1-395" fmla="*/ 273387 w 484632"/>
                <a:gd name="connsiteY1-396" fmla="*/ 0 h 637448"/>
                <a:gd name="connsiteX2-397" fmla="*/ 305833 w 484632"/>
                <a:gd name="connsiteY2-398" fmla="*/ 23560 h 637448"/>
                <a:gd name="connsiteX3-399" fmla="*/ 337423 w 484632"/>
                <a:gd name="connsiteY3-400" fmla="*/ 120650 h 637448"/>
                <a:gd name="connsiteX4-401" fmla="*/ 350123 w 484632"/>
                <a:gd name="connsiteY4-402" fmla="*/ 292100 h 637448"/>
                <a:gd name="connsiteX5-403" fmla="*/ 363474 w 484632"/>
                <a:gd name="connsiteY5-404" fmla="*/ 395132 h 637448"/>
                <a:gd name="connsiteX6-405" fmla="*/ 484632 w 484632"/>
                <a:gd name="connsiteY6-406" fmla="*/ 395132 h 637448"/>
                <a:gd name="connsiteX7-407" fmla="*/ 242316 w 484632"/>
                <a:gd name="connsiteY7-408" fmla="*/ 637448 h 637448"/>
                <a:gd name="connsiteX8-409" fmla="*/ 0 w 484632"/>
                <a:gd name="connsiteY8-410" fmla="*/ 395132 h 637448"/>
                <a:gd name="connsiteX9-411" fmla="*/ 121158 w 484632"/>
                <a:gd name="connsiteY9-412" fmla="*/ 395132 h 637448"/>
                <a:gd name="connsiteX10-413" fmla="*/ 128666 w 484632"/>
                <a:gd name="connsiteY10-414" fmla="*/ 165100 h 637448"/>
                <a:gd name="connsiteX11-415" fmla="*/ 106091 w 484632"/>
                <a:gd name="connsiteY11-416" fmla="*/ 62893 h 637448"/>
                <a:gd name="connsiteX12-417" fmla="*/ 87784 w 484632"/>
                <a:gd name="connsiteY12-418" fmla="*/ 6350 h 637448"/>
                <a:gd name="connsiteX0-419" fmla="*/ 87784 w 484632"/>
                <a:gd name="connsiteY0-420" fmla="*/ 6350 h 637448"/>
                <a:gd name="connsiteX1-421" fmla="*/ 273387 w 484632"/>
                <a:gd name="connsiteY1-422" fmla="*/ 0 h 637448"/>
                <a:gd name="connsiteX2-423" fmla="*/ 305833 w 484632"/>
                <a:gd name="connsiteY2-424" fmla="*/ 23560 h 637448"/>
                <a:gd name="connsiteX3-425" fmla="*/ 324845 w 484632"/>
                <a:gd name="connsiteY3-426" fmla="*/ 120533 h 637448"/>
                <a:gd name="connsiteX4-427" fmla="*/ 350123 w 484632"/>
                <a:gd name="connsiteY4-428" fmla="*/ 292100 h 637448"/>
                <a:gd name="connsiteX5-429" fmla="*/ 363474 w 484632"/>
                <a:gd name="connsiteY5-430" fmla="*/ 395132 h 637448"/>
                <a:gd name="connsiteX6-431" fmla="*/ 484632 w 484632"/>
                <a:gd name="connsiteY6-432" fmla="*/ 395132 h 637448"/>
                <a:gd name="connsiteX7-433" fmla="*/ 242316 w 484632"/>
                <a:gd name="connsiteY7-434" fmla="*/ 637448 h 637448"/>
                <a:gd name="connsiteX8-435" fmla="*/ 0 w 484632"/>
                <a:gd name="connsiteY8-436" fmla="*/ 395132 h 637448"/>
                <a:gd name="connsiteX9-437" fmla="*/ 121158 w 484632"/>
                <a:gd name="connsiteY9-438" fmla="*/ 395132 h 637448"/>
                <a:gd name="connsiteX10-439" fmla="*/ 128666 w 484632"/>
                <a:gd name="connsiteY10-440" fmla="*/ 165100 h 637448"/>
                <a:gd name="connsiteX11-441" fmla="*/ 106091 w 484632"/>
                <a:gd name="connsiteY11-442" fmla="*/ 62893 h 637448"/>
                <a:gd name="connsiteX12-443" fmla="*/ 87784 w 484632"/>
                <a:gd name="connsiteY12-444" fmla="*/ 6350 h 637448"/>
                <a:gd name="connsiteX0-445" fmla="*/ 87784 w 484632"/>
                <a:gd name="connsiteY0-446" fmla="*/ 6350 h 637448"/>
                <a:gd name="connsiteX1-447" fmla="*/ 273387 w 484632"/>
                <a:gd name="connsiteY1-448" fmla="*/ 0 h 637448"/>
                <a:gd name="connsiteX2-449" fmla="*/ 293172 w 484632"/>
                <a:gd name="connsiteY2-450" fmla="*/ 32427 h 637448"/>
                <a:gd name="connsiteX3-451" fmla="*/ 324845 w 484632"/>
                <a:gd name="connsiteY3-452" fmla="*/ 120533 h 637448"/>
                <a:gd name="connsiteX4-453" fmla="*/ 350123 w 484632"/>
                <a:gd name="connsiteY4-454" fmla="*/ 292100 h 637448"/>
                <a:gd name="connsiteX5-455" fmla="*/ 363474 w 484632"/>
                <a:gd name="connsiteY5-456" fmla="*/ 395132 h 637448"/>
                <a:gd name="connsiteX6-457" fmla="*/ 484632 w 484632"/>
                <a:gd name="connsiteY6-458" fmla="*/ 395132 h 637448"/>
                <a:gd name="connsiteX7-459" fmla="*/ 242316 w 484632"/>
                <a:gd name="connsiteY7-460" fmla="*/ 637448 h 637448"/>
                <a:gd name="connsiteX8-461" fmla="*/ 0 w 484632"/>
                <a:gd name="connsiteY8-462" fmla="*/ 395132 h 637448"/>
                <a:gd name="connsiteX9-463" fmla="*/ 121158 w 484632"/>
                <a:gd name="connsiteY9-464" fmla="*/ 395132 h 637448"/>
                <a:gd name="connsiteX10-465" fmla="*/ 128666 w 484632"/>
                <a:gd name="connsiteY10-466" fmla="*/ 165100 h 637448"/>
                <a:gd name="connsiteX11-467" fmla="*/ 106091 w 484632"/>
                <a:gd name="connsiteY11-468" fmla="*/ 62893 h 637448"/>
                <a:gd name="connsiteX12-469" fmla="*/ 87784 w 484632"/>
                <a:gd name="connsiteY12-470" fmla="*/ 6350 h 637448"/>
                <a:gd name="connsiteX0-471" fmla="*/ 87784 w 484632"/>
                <a:gd name="connsiteY0-472" fmla="*/ 4855 h 635953"/>
                <a:gd name="connsiteX1-473" fmla="*/ 241027 w 484632"/>
                <a:gd name="connsiteY1-474" fmla="*/ 0 h 635953"/>
                <a:gd name="connsiteX2-475" fmla="*/ 293172 w 484632"/>
                <a:gd name="connsiteY2-476" fmla="*/ 30932 h 635953"/>
                <a:gd name="connsiteX3-477" fmla="*/ 324845 w 484632"/>
                <a:gd name="connsiteY3-478" fmla="*/ 119038 h 635953"/>
                <a:gd name="connsiteX4-479" fmla="*/ 350123 w 484632"/>
                <a:gd name="connsiteY4-480" fmla="*/ 290605 h 635953"/>
                <a:gd name="connsiteX5-481" fmla="*/ 363474 w 484632"/>
                <a:gd name="connsiteY5-482" fmla="*/ 393637 h 635953"/>
                <a:gd name="connsiteX6-483" fmla="*/ 484632 w 484632"/>
                <a:gd name="connsiteY6-484" fmla="*/ 393637 h 635953"/>
                <a:gd name="connsiteX7-485" fmla="*/ 242316 w 484632"/>
                <a:gd name="connsiteY7-486" fmla="*/ 635953 h 635953"/>
                <a:gd name="connsiteX8-487" fmla="*/ 0 w 484632"/>
                <a:gd name="connsiteY8-488" fmla="*/ 393637 h 635953"/>
                <a:gd name="connsiteX9-489" fmla="*/ 121158 w 484632"/>
                <a:gd name="connsiteY9-490" fmla="*/ 393637 h 635953"/>
                <a:gd name="connsiteX10-491" fmla="*/ 128666 w 484632"/>
                <a:gd name="connsiteY10-492" fmla="*/ 163605 h 635953"/>
                <a:gd name="connsiteX11-493" fmla="*/ 106091 w 484632"/>
                <a:gd name="connsiteY11-494" fmla="*/ 61398 h 635953"/>
                <a:gd name="connsiteX12-495" fmla="*/ 87784 w 484632"/>
                <a:gd name="connsiteY12-496" fmla="*/ 4855 h 635953"/>
                <a:gd name="connsiteX0-497" fmla="*/ 87784 w 484632"/>
                <a:gd name="connsiteY0-498" fmla="*/ 4855 h 635953"/>
                <a:gd name="connsiteX1-499" fmla="*/ 241027 w 484632"/>
                <a:gd name="connsiteY1-500" fmla="*/ 0 h 635953"/>
                <a:gd name="connsiteX2-501" fmla="*/ 293172 w 484632"/>
                <a:gd name="connsiteY2-502" fmla="*/ 30932 h 635953"/>
                <a:gd name="connsiteX3-503" fmla="*/ 324845 w 484632"/>
                <a:gd name="connsiteY3-504" fmla="*/ 119038 h 635953"/>
                <a:gd name="connsiteX4-505" fmla="*/ 350123 w 484632"/>
                <a:gd name="connsiteY4-506" fmla="*/ 290605 h 635953"/>
                <a:gd name="connsiteX5-507" fmla="*/ 363474 w 484632"/>
                <a:gd name="connsiteY5-508" fmla="*/ 393637 h 635953"/>
                <a:gd name="connsiteX6-509" fmla="*/ 484632 w 484632"/>
                <a:gd name="connsiteY6-510" fmla="*/ 393637 h 635953"/>
                <a:gd name="connsiteX7-511" fmla="*/ 242316 w 484632"/>
                <a:gd name="connsiteY7-512" fmla="*/ 635953 h 635953"/>
                <a:gd name="connsiteX8-513" fmla="*/ 0 w 484632"/>
                <a:gd name="connsiteY8-514" fmla="*/ 393637 h 635953"/>
                <a:gd name="connsiteX9-515" fmla="*/ 121158 w 484632"/>
                <a:gd name="connsiteY9-516" fmla="*/ 393637 h 635953"/>
                <a:gd name="connsiteX10-517" fmla="*/ 128666 w 484632"/>
                <a:gd name="connsiteY10-518" fmla="*/ 163605 h 635953"/>
                <a:gd name="connsiteX11-519" fmla="*/ 106091 w 484632"/>
                <a:gd name="connsiteY11-520" fmla="*/ 61398 h 635953"/>
                <a:gd name="connsiteX12-521" fmla="*/ 87784 w 484632"/>
                <a:gd name="connsiteY12-522" fmla="*/ 4855 h 635953"/>
                <a:gd name="connsiteX0-523" fmla="*/ 87784 w 484632"/>
                <a:gd name="connsiteY0-524" fmla="*/ 4855 h 635953"/>
                <a:gd name="connsiteX1-525" fmla="*/ 241027 w 484632"/>
                <a:gd name="connsiteY1-526" fmla="*/ 0 h 635953"/>
                <a:gd name="connsiteX2-527" fmla="*/ 282324 w 484632"/>
                <a:gd name="connsiteY2-528" fmla="*/ 38019 h 635953"/>
                <a:gd name="connsiteX3-529" fmla="*/ 324845 w 484632"/>
                <a:gd name="connsiteY3-530" fmla="*/ 119038 h 635953"/>
                <a:gd name="connsiteX4-531" fmla="*/ 350123 w 484632"/>
                <a:gd name="connsiteY4-532" fmla="*/ 290605 h 635953"/>
                <a:gd name="connsiteX5-533" fmla="*/ 363474 w 484632"/>
                <a:gd name="connsiteY5-534" fmla="*/ 393637 h 635953"/>
                <a:gd name="connsiteX6-535" fmla="*/ 484632 w 484632"/>
                <a:gd name="connsiteY6-536" fmla="*/ 393637 h 635953"/>
                <a:gd name="connsiteX7-537" fmla="*/ 242316 w 484632"/>
                <a:gd name="connsiteY7-538" fmla="*/ 635953 h 635953"/>
                <a:gd name="connsiteX8-539" fmla="*/ 0 w 484632"/>
                <a:gd name="connsiteY8-540" fmla="*/ 393637 h 635953"/>
                <a:gd name="connsiteX9-541" fmla="*/ 121158 w 484632"/>
                <a:gd name="connsiteY9-542" fmla="*/ 393637 h 635953"/>
                <a:gd name="connsiteX10-543" fmla="*/ 128666 w 484632"/>
                <a:gd name="connsiteY10-544" fmla="*/ 163605 h 635953"/>
                <a:gd name="connsiteX11-545" fmla="*/ 106091 w 484632"/>
                <a:gd name="connsiteY11-546" fmla="*/ 61398 h 635953"/>
                <a:gd name="connsiteX12-547" fmla="*/ 87784 w 484632"/>
                <a:gd name="connsiteY12-548" fmla="*/ 4855 h 635953"/>
                <a:gd name="connsiteX0-549" fmla="*/ 87784 w 484632"/>
                <a:gd name="connsiteY0-550" fmla="*/ 4855 h 635953"/>
                <a:gd name="connsiteX1-551" fmla="*/ 241027 w 484632"/>
                <a:gd name="connsiteY1-552" fmla="*/ 0 h 635953"/>
                <a:gd name="connsiteX2-553" fmla="*/ 282324 w 484632"/>
                <a:gd name="connsiteY2-554" fmla="*/ 38019 h 635953"/>
                <a:gd name="connsiteX3-555" fmla="*/ 324845 w 484632"/>
                <a:gd name="connsiteY3-556" fmla="*/ 119038 h 635953"/>
                <a:gd name="connsiteX4-557" fmla="*/ 350123 w 484632"/>
                <a:gd name="connsiteY4-558" fmla="*/ 290605 h 635953"/>
                <a:gd name="connsiteX5-559" fmla="*/ 363474 w 484632"/>
                <a:gd name="connsiteY5-560" fmla="*/ 393637 h 635953"/>
                <a:gd name="connsiteX6-561" fmla="*/ 484632 w 484632"/>
                <a:gd name="connsiteY6-562" fmla="*/ 393637 h 635953"/>
                <a:gd name="connsiteX7-563" fmla="*/ 242316 w 484632"/>
                <a:gd name="connsiteY7-564" fmla="*/ 635953 h 635953"/>
                <a:gd name="connsiteX8-565" fmla="*/ 0 w 484632"/>
                <a:gd name="connsiteY8-566" fmla="*/ 393637 h 635953"/>
                <a:gd name="connsiteX9-567" fmla="*/ 121158 w 484632"/>
                <a:gd name="connsiteY9-568" fmla="*/ 393637 h 635953"/>
                <a:gd name="connsiteX10-569" fmla="*/ 128666 w 484632"/>
                <a:gd name="connsiteY10-570" fmla="*/ 163605 h 635953"/>
                <a:gd name="connsiteX11-571" fmla="*/ 106091 w 484632"/>
                <a:gd name="connsiteY11-572" fmla="*/ 61398 h 635953"/>
                <a:gd name="connsiteX12-573" fmla="*/ 87784 w 484632"/>
                <a:gd name="connsiteY12-574" fmla="*/ 4855 h 635953"/>
                <a:gd name="connsiteX0-575" fmla="*/ 87784 w 484632"/>
                <a:gd name="connsiteY0-576" fmla="*/ 4855 h 635953"/>
                <a:gd name="connsiteX1-577" fmla="*/ 241027 w 484632"/>
                <a:gd name="connsiteY1-578" fmla="*/ 0 h 635953"/>
                <a:gd name="connsiteX2-579" fmla="*/ 282324 w 484632"/>
                <a:gd name="connsiteY2-580" fmla="*/ 38019 h 635953"/>
                <a:gd name="connsiteX3-581" fmla="*/ 315827 w 484632"/>
                <a:gd name="connsiteY3-582" fmla="*/ 122548 h 635953"/>
                <a:gd name="connsiteX4-583" fmla="*/ 350123 w 484632"/>
                <a:gd name="connsiteY4-584" fmla="*/ 290605 h 635953"/>
                <a:gd name="connsiteX5-585" fmla="*/ 363474 w 484632"/>
                <a:gd name="connsiteY5-586" fmla="*/ 393637 h 635953"/>
                <a:gd name="connsiteX6-587" fmla="*/ 484632 w 484632"/>
                <a:gd name="connsiteY6-588" fmla="*/ 393637 h 635953"/>
                <a:gd name="connsiteX7-589" fmla="*/ 242316 w 484632"/>
                <a:gd name="connsiteY7-590" fmla="*/ 635953 h 635953"/>
                <a:gd name="connsiteX8-591" fmla="*/ 0 w 484632"/>
                <a:gd name="connsiteY8-592" fmla="*/ 393637 h 635953"/>
                <a:gd name="connsiteX9-593" fmla="*/ 121158 w 484632"/>
                <a:gd name="connsiteY9-594" fmla="*/ 393637 h 635953"/>
                <a:gd name="connsiteX10-595" fmla="*/ 128666 w 484632"/>
                <a:gd name="connsiteY10-596" fmla="*/ 163605 h 635953"/>
                <a:gd name="connsiteX11-597" fmla="*/ 106091 w 484632"/>
                <a:gd name="connsiteY11-598" fmla="*/ 61398 h 635953"/>
                <a:gd name="connsiteX12-599" fmla="*/ 87784 w 484632"/>
                <a:gd name="connsiteY12-600" fmla="*/ 4855 h 635953"/>
                <a:gd name="connsiteX0-601" fmla="*/ 87784 w 484632"/>
                <a:gd name="connsiteY0-602" fmla="*/ 4855 h 635953"/>
                <a:gd name="connsiteX1-603" fmla="*/ 241027 w 484632"/>
                <a:gd name="connsiteY1-604" fmla="*/ 0 h 635953"/>
                <a:gd name="connsiteX2-605" fmla="*/ 282324 w 484632"/>
                <a:gd name="connsiteY2-606" fmla="*/ 38019 h 635953"/>
                <a:gd name="connsiteX3-607" fmla="*/ 315827 w 484632"/>
                <a:gd name="connsiteY3-608" fmla="*/ 122548 h 635953"/>
                <a:gd name="connsiteX4-609" fmla="*/ 350123 w 484632"/>
                <a:gd name="connsiteY4-610" fmla="*/ 290605 h 635953"/>
                <a:gd name="connsiteX5-611" fmla="*/ 363474 w 484632"/>
                <a:gd name="connsiteY5-612" fmla="*/ 393637 h 635953"/>
                <a:gd name="connsiteX6-613" fmla="*/ 484632 w 484632"/>
                <a:gd name="connsiteY6-614" fmla="*/ 393637 h 635953"/>
                <a:gd name="connsiteX7-615" fmla="*/ 242316 w 484632"/>
                <a:gd name="connsiteY7-616" fmla="*/ 635953 h 635953"/>
                <a:gd name="connsiteX8-617" fmla="*/ 0 w 484632"/>
                <a:gd name="connsiteY8-618" fmla="*/ 393637 h 635953"/>
                <a:gd name="connsiteX9-619" fmla="*/ 121158 w 484632"/>
                <a:gd name="connsiteY9-620" fmla="*/ 393637 h 635953"/>
                <a:gd name="connsiteX10-621" fmla="*/ 128666 w 484632"/>
                <a:gd name="connsiteY10-622" fmla="*/ 163605 h 635953"/>
                <a:gd name="connsiteX11-623" fmla="*/ 106091 w 484632"/>
                <a:gd name="connsiteY11-624" fmla="*/ 61398 h 635953"/>
                <a:gd name="connsiteX12-625" fmla="*/ 87784 w 484632"/>
                <a:gd name="connsiteY12-626" fmla="*/ 4855 h 635953"/>
                <a:gd name="connsiteX0-627" fmla="*/ 87784 w 484632"/>
                <a:gd name="connsiteY0-628" fmla="*/ 4855 h 635953"/>
                <a:gd name="connsiteX1-629" fmla="*/ 241027 w 484632"/>
                <a:gd name="connsiteY1-630" fmla="*/ 0 h 635953"/>
                <a:gd name="connsiteX2-631" fmla="*/ 282324 w 484632"/>
                <a:gd name="connsiteY2-632" fmla="*/ 38019 h 635953"/>
                <a:gd name="connsiteX3-633" fmla="*/ 315827 w 484632"/>
                <a:gd name="connsiteY3-634" fmla="*/ 122548 h 635953"/>
                <a:gd name="connsiteX4-635" fmla="*/ 350123 w 484632"/>
                <a:gd name="connsiteY4-636" fmla="*/ 290605 h 635953"/>
                <a:gd name="connsiteX5-637" fmla="*/ 363474 w 484632"/>
                <a:gd name="connsiteY5-638" fmla="*/ 393637 h 635953"/>
                <a:gd name="connsiteX6-639" fmla="*/ 484632 w 484632"/>
                <a:gd name="connsiteY6-640" fmla="*/ 393637 h 635953"/>
                <a:gd name="connsiteX7-641" fmla="*/ 242316 w 484632"/>
                <a:gd name="connsiteY7-642" fmla="*/ 635953 h 635953"/>
                <a:gd name="connsiteX8-643" fmla="*/ 0 w 484632"/>
                <a:gd name="connsiteY8-644" fmla="*/ 393637 h 635953"/>
                <a:gd name="connsiteX9-645" fmla="*/ 121158 w 484632"/>
                <a:gd name="connsiteY9-646" fmla="*/ 393637 h 635953"/>
                <a:gd name="connsiteX10-647" fmla="*/ 128666 w 484632"/>
                <a:gd name="connsiteY10-648" fmla="*/ 163605 h 635953"/>
                <a:gd name="connsiteX11-649" fmla="*/ 106091 w 484632"/>
                <a:gd name="connsiteY11-650" fmla="*/ 61398 h 635953"/>
                <a:gd name="connsiteX12-651" fmla="*/ 87784 w 484632"/>
                <a:gd name="connsiteY12-652" fmla="*/ 4855 h 635953"/>
                <a:gd name="connsiteX0-653" fmla="*/ 87784 w 484632"/>
                <a:gd name="connsiteY0-654" fmla="*/ 4855 h 635953"/>
                <a:gd name="connsiteX1-655" fmla="*/ 241027 w 484632"/>
                <a:gd name="connsiteY1-656" fmla="*/ 0 h 635953"/>
                <a:gd name="connsiteX2-657" fmla="*/ 282324 w 484632"/>
                <a:gd name="connsiteY2-658" fmla="*/ 38019 h 635953"/>
                <a:gd name="connsiteX3-659" fmla="*/ 315827 w 484632"/>
                <a:gd name="connsiteY3-660" fmla="*/ 122548 h 635953"/>
                <a:gd name="connsiteX4-661" fmla="*/ 339342 w 484632"/>
                <a:gd name="connsiteY4-662" fmla="*/ 290505 h 635953"/>
                <a:gd name="connsiteX5-663" fmla="*/ 363474 w 484632"/>
                <a:gd name="connsiteY5-664" fmla="*/ 393637 h 635953"/>
                <a:gd name="connsiteX6-665" fmla="*/ 484632 w 484632"/>
                <a:gd name="connsiteY6-666" fmla="*/ 393637 h 635953"/>
                <a:gd name="connsiteX7-667" fmla="*/ 242316 w 484632"/>
                <a:gd name="connsiteY7-668" fmla="*/ 635953 h 635953"/>
                <a:gd name="connsiteX8-669" fmla="*/ 0 w 484632"/>
                <a:gd name="connsiteY8-670" fmla="*/ 393637 h 635953"/>
                <a:gd name="connsiteX9-671" fmla="*/ 121158 w 484632"/>
                <a:gd name="connsiteY9-672" fmla="*/ 393637 h 635953"/>
                <a:gd name="connsiteX10-673" fmla="*/ 128666 w 484632"/>
                <a:gd name="connsiteY10-674" fmla="*/ 163605 h 635953"/>
                <a:gd name="connsiteX11-675" fmla="*/ 106091 w 484632"/>
                <a:gd name="connsiteY11-676" fmla="*/ 61398 h 635953"/>
                <a:gd name="connsiteX12-677" fmla="*/ 87784 w 484632"/>
                <a:gd name="connsiteY12-678" fmla="*/ 4855 h 635953"/>
              </a:gdLst>
              <a:ahLst/>
              <a:cxnLst>
                <a:cxn ang="0">
                  <a:pos x="connsiteX0-653" y="connsiteY0-654"/>
                </a:cxn>
                <a:cxn ang="0">
                  <a:pos x="connsiteX1-655" y="connsiteY1-656"/>
                </a:cxn>
                <a:cxn ang="0">
                  <a:pos x="connsiteX2-657" y="connsiteY2-658"/>
                </a:cxn>
                <a:cxn ang="0">
                  <a:pos x="connsiteX3-659" y="connsiteY3-660"/>
                </a:cxn>
                <a:cxn ang="0">
                  <a:pos x="connsiteX4-661" y="connsiteY4-662"/>
                </a:cxn>
                <a:cxn ang="0">
                  <a:pos x="connsiteX5-663" y="connsiteY5-664"/>
                </a:cxn>
                <a:cxn ang="0">
                  <a:pos x="connsiteX6-665" y="connsiteY6-666"/>
                </a:cxn>
                <a:cxn ang="0">
                  <a:pos x="connsiteX7-667" y="connsiteY7-668"/>
                </a:cxn>
                <a:cxn ang="0">
                  <a:pos x="connsiteX8-669" y="connsiteY8-670"/>
                </a:cxn>
                <a:cxn ang="0">
                  <a:pos x="connsiteX9-671" y="connsiteY9-672"/>
                </a:cxn>
                <a:cxn ang="0">
                  <a:pos x="connsiteX10-673" y="connsiteY10-674"/>
                </a:cxn>
                <a:cxn ang="0">
                  <a:pos x="connsiteX11-675" y="connsiteY11-676"/>
                </a:cxn>
                <a:cxn ang="0">
                  <a:pos x="connsiteX12-677" y="connsiteY12-678"/>
                </a:cxn>
              </a:cxnLst>
              <a:rect l="l" t="t" r="r" b="b"/>
              <a:pathLst>
                <a:path w="484632" h="635953">
                  <a:moveTo>
                    <a:pt x="87784" y="4855"/>
                  </a:moveTo>
                  <a:lnTo>
                    <a:pt x="241027" y="0"/>
                  </a:lnTo>
                  <a:cubicBezTo>
                    <a:pt x="254793" y="12673"/>
                    <a:pt x="261471" y="14498"/>
                    <a:pt x="282324" y="38019"/>
                  </a:cubicBezTo>
                  <a:cubicBezTo>
                    <a:pt x="297224" y="76769"/>
                    <a:pt x="307620" y="88356"/>
                    <a:pt x="315827" y="122548"/>
                  </a:cubicBezTo>
                  <a:cubicBezTo>
                    <a:pt x="327557" y="167674"/>
                    <a:pt x="335000" y="244758"/>
                    <a:pt x="339342" y="290505"/>
                  </a:cubicBezTo>
                  <a:cubicBezTo>
                    <a:pt x="343684" y="336252"/>
                    <a:pt x="339997" y="378582"/>
                    <a:pt x="363474" y="393637"/>
                  </a:cubicBezTo>
                  <a:lnTo>
                    <a:pt x="484632" y="393637"/>
                  </a:lnTo>
                  <a:lnTo>
                    <a:pt x="242316" y="635953"/>
                  </a:lnTo>
                  <a:lnTo>
                    <a:pt x="0" y="393637"/>
                  </a:lnTo>
                  <a:lnTo>
                    <a:pt x="121158" y="393637"/>
                  </a:lnTo>
                  <a:cubicBezTo>
                    <a:pt x="130828" y="356357"/>
                    <a:pt x="141570" y="240572"/>
                    <a:pt x="128666" y="163605"/>
                  </a:cubicBezTo>
                  <a:cubicBezTo>
                    <a:pt x="118643" y="117977"/>
                    <a:pt x="112573" y="99641"/>
                    <a:pt x="106091" y="61398"/>
                  </a:cubicBezTo>
                  <a:lnTo>
                    <a:pt x="87784" y="48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20" name="任意多边形 19"/>
            <p:cNvSpPr/>
            <p:nvPr>
              <p:custDataLst>
                <p:tags r:id="rId13"/>
              </p:custDataLst>
            </p:nvPr>
          </p:nvSpPr>
          <p:spPr>
            <a:xfrm rot="7200000">
              <a:off x="5614800" y="4313510"/>
              <a:ext cx="330803" cy="844731"/>
            </a:xfrm>
            <a:custGeom>
              <a:avLst/>
              <a:gdLst>
                <a:gd name="connsiteX0" fmla="*/ 17934 w 249630"/>
                <a:gd name="connsiteY0" fmla="*/ 0 h 637448"/>
                <a:gd name="connsiteX1" fmla="*/ 125448 w 249630"/>
                <a:gd name="connsiteY1" fmla="*/ 0 h 637448"/>
                <a:gd name="connsiteX2" fmla="*/ 153677 w 249630"/>
                <a:gd name="connsiteY2" fmla="*/ 56382 h 637448"/>
                <a:gd name="connsiteX3" fmla="*/ 244011 w 249630"/>
                <a:gd name="connsiteY3" fmla="*/ 628536 h 637448"/>
                <a:gd name="connsiteX4" fmla="*/ 242721 w 249630"/>
                <a:gd name="connsiteY4" fmla="*/ 637044 h 637448"/>
                <a:gd name="connsiteX5" fmla="*/ 242316 w 249630"/>
                <a:gd name="connsiteY5" fmla="*/ 637448 h 637448"/>
                <a:gd name="connsiteX6" fmla="*/ 0 w 249630"/>
                <a:gd name="connsiteY6" fmla="*/ 395132 h 637448"/>
                <a:gd name="connsiteX7" fmla="*/ 121158 w 249630"/>
                <a:gd name="connsiteY7" fmla="*/ 395132 h 637448"/>
                <a:gd name="connsiteX8" fmla="*/ 89773 w 249630"/>
                <a:gd name="connsiteY8" fmla="*/ 171450 h 637448"/>
                <a:gd name="connsiteX9" fmla="*/ 48941 w 249630"/>
                <a:gd name="connsiteY9" fmla="*/ 69243 h 637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9630" h="637448">
                  <a:moveTo>
                    <a:pt x="17934" y="0"/>
                  </a:moveTo>
                  <a:lnTo>
                    <a:pt x="125448" y="0"/>
                  </a:lnTo>
                  <a:lnTo>
                    <a:pt x="153677" y="56382"/>
                  </a:lnTo>
                  <a:cubicBezTo>
                    <a:pt x="232580" y="236753"/>
                    <a:pt x="263370" y="433895"/>
                    <a:pt x="244011" y="628536"/>
                  </a:cubicBezTo>
                  <a:lnTo>
                    <a:pt x="242721" y="637044"/>
                  </a:lnTo>
                  <a:lnTo>
                    <a:pt x="242316" y="637448"/>
                  </a:lnTo>
                  <a:lnTo>
                    <a:pt x="0" y="395132"/>
                  </a:lnTo>
                  <a:lnTo>
                    <a:pt x="121158" y="395132"/>
                  </a:lnTo>
                  <a:cubicBezTo>
                    <a:pt x="130828" y="357852"/>
                    <a:pt x="109821" y="243655"/>
                    <a:pt x="89773" y="171450"/>
                  </a:cubicBezTo>
                  <a:cubicBezTo>
                    <a:pt x="79750" y="135348"/>
                    <a:pt x="64948" y="102723"/>
                    <a:pt x="48941" y="69243"/>
                  </a:cubicBezTo>
                  <a:close/>
                </a:path>
              </a:pathLst>
            </a:custGeom>
            <a:gradFill>
              <a:gsLst>
                <a:gs pos="53000">
                  <a:schemeClr val="accent2">
                    <a:lumMod val="75000"/>
                  </a:schemeClr>
                </a:gs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>
                <a:sym typeface="Arial" panose="020B0604020202020204" pitchFamily="34" charset="0"/>
              </a:endParaRPr>
            </a:p>
          </p:txBody>
        </p:sp>
      </p:grpSp>
      <p:sp>
        <p:nvSpPr>
          <p:cNvPr id="21" name="文本框 52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66750" y="3705225"/>
            <a:ext cx="2335213" cy="188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lnSpc>
                <a:spcPct val="120000"/>
              </a:lnSpc>
            </a:pPr>
            <a:r>
              <a:rPr lang="zh-CN" altLang="en-US" sz="3200" b="1">
                <a:latin typeface="宋体" charset="-122"/>
                <a:sym typeface="Arial" charset="0"/>
              </a:rPr>
              <a:t>减轻人民负担，安定人民的生活。</a:t>
            </a:r>
          </a:p>
        </p:txBody>
      </p:sp>
      <p:sp>
        <p:nvSpPr>
          <p:cNvPr id="22" name="文本框 53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753225" y="3879850"/>
            <a:ext cx="2336800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lnSpc>
                <a:spcPct val="120000"/>
              </a:lnSpc>
            </a:pPr>
            <a:r>
              <a:rPr lang="zh-CN" altLang="en-US" sz="3200" b="1">
                <a:latin typeface="宋体" charset="-122"/>
                <a:sym typeface="Arial" charset="0"/>
              </a:rPr>
              <a:t>繁衍人口，恢复元气。</a:t>
            </a:r>
          </a:p>
        </p:txBody>
      </p:sp>
      <p:sp>
        <p:nvSpPr>
          <p:cNvPr id="24589" name="文本框 5"/>
          <p:cNvSpPr txBox="1">
            <a:spLocks noChangeArrowheads="1"/>
          </p:cNvSpPr>
          <p:nvPr/>
        </p:nvSpPr>
        <p:spPr bwMode="auto">
          <a:xfrm>
            <a:off x="3857625" y="4383088"/>
            <a:ext cx="871538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>
                <a:latin typeface="宋体" charset="-122"/>
              </a:rPr>
              <a:t>休养</a:t>
            </a:r>
          </a:p>
        </p:txBody>
      </p:sp>
      <p:sp>
        <p:nvSpPr>
          <p:cNvPr id="24590" name="文本框 7"/>
          <p:cNvSpPr txBox="1">
            <a:spLocks noChangeArrowheads="1"/>
          </p:cNvSpPr>
          <p:nvPr/>
        </p:nvSpPr>
        <p:spPr bwMode="auto">
          <a:xfrm>
            <a:off x="5254625" y="4383088"/>
            <a:ext cx="985838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>
                <a:solidFill>
                  <a:schemeClr val="bg1"/>
                </a:solidFill>
                <a:latin typeface="宋体" charset="-122"/>
              </a:rPr>
              <a:t>生息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>
            <a:grpSpLocks/>
          </p:cNvGrpSpPr>
          <p:nvPr/>
        </p:nvGrpSpPr>
        <p:grpSpPr bwMode="auto">
          <a:xfrm flipH="1">
            <a:off x="8101013" y="333375"/>
            <a:ext cx="533400" cy="488950"/>
            <a:chOff x="533400" y="3200400"/>
            <a:chExt cx="1143000" cy="838200"/>
          </a:xfrm>
        </p:grpSpPr>
        <p:sp>
          <p:nvSpPr>
            <p:cNvPr id="52" name="燕尾形箭头 51"/>
            <p:cNvSpPr/>
            <p:nvPr/>
          </p:nvSpPr>
          <p:spPr>
            <a:xfrm>
              <a:off x="533400" y="3200400"/>
              <a:ext cx="1143000" cy="838200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softEdge">
              <a:bevelT w="546100" h="285750"/>
              <a:bevelB w="114300"/>
              <a:extrusionClr>
                <a:schemeClr val="bg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3" name="燕尾形箭头 52"/>
            <p:cNvSpPr/>
            <p:nvPr/>
          </p:nvSpPr>
          <p:spPr>
            <a:xfrm>
              <a:off x="913684" y="3625639"/>
              <a:ext cx="682815" cy="412265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43000">
                  <a:srgbClr val="FF6600"/>
                </a:gs>
                <a:gs pos="100000">
                  <a:srgbClr val="FFFF00"/>
                </a:gs>
                <a:gs pos="90000">
                  <a:srgbClr val="FF6600">
                    <a:alpha val="6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metal">
              <a:bevelT w="546100" h="285750"/>
              <a:bevelB w="114300"/>
              <a:extrusionClr>
                <a:schemeClr val="tx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5602" name="标题 1"/>
          <p:cNvSpPr>
            <a:spLocks noGrp="1"/>
          </p:cNvSpPr>
          <p:nvPr>
            <p:ph type="title"/>
          </p:nvPr>
        </p:nvSpPr>
        <p:spPr>
          <a:xfrm>
            <a:off x="500063" y="92075"/>
            <a:ext cx="6448425" cy="566738"/>
          </a:xfrm>
        </p:spPr>
        <p:txBody>
          <a:bodyPr/>
          <a:lstStyle/>
          <a:p>
            <a:pPr algn="l" eaLnBrk="1" hangingPunct="1"/>
            <a:r>
              <a:rPr lang="en-US" altLang="zh-CN" smtClean="0">
                <a:solidFill>
                  <a:schemeClr val="tx1"/>
                </a:solidFill>
              </a:rPr>
              <a:t>2.</a:t>
            </a:r>
            <a:r>
              <a:rPr lang="zh-CN" altLang="en-US" smtClean="0">
                <a:solidFill>
                  <a:schemeClr val="tx1"/>
                </a:solidFill>
              </a:rPr>
              <a:t>文景之治</a:t>
            </a:r>
          </a:p>
        </p:txBody>
      </p:sp>
      <p:sp>
        <p:nvSpPr>
          <p:cNvPr id="25603" name="文本框 18434"/>
          <p:cNvSpPr txBox="1">
            <a:spLocks noChangeArrowheads="1"/>
          </p:cNvSpPr>
          <p:nvPr/>
        </p:nvSpPr>
        <p:spPr bwMode="auto">
          <a:xfrm>
            <a:off x="611188" y="3014663"/>
            <a:ext cx="43878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楷体_GB2312"/>
                <a:ea typeface="楷体_GB2312"/>
                <a:cs typeface="楷体_GB2312"/>
              </a:rPr>
              <a:t>1</a:t>
            </a:r>
            <a:r>
              <a:rPr lang="zh-CN" altLang="en-US" sz="2400" b="1">
                <a:latin typeface="楷体_GB2312"/>
                <a:ea typeface="楷体_GB2312"/>
                <a:cs typeface="楷体_GB2312"/>
              </a:rPr>
              <a:t>、减田租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楷体_GB2312"/>
                <a:ea typeface="楷体_GB2312"/>
                <a:cs typeface="楷体_GB2312"/>
              </a:rPr>
              <a:t>2</a:t>
            </a:r>
            <a:r>
              <a:rPr lang="zh-CN" altLang="en-US" sz="2400" b="1">
                <a:latin typeface="楷体_GB2312"/>
                <a:ea typeface="楷体_GB2312"/>
                <a:cs typeface="楷体_GB2312"/>
              </a:rPr>
              <a:t>、轻徭役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楷体_GB2312"/>
                <a:ea typeface="楷体_GB2312"/>
                <a:cs typeface="楷体_GB2312"/>
              </a:rPr>
              <a:t>3</a:t>
            </a:r>
            <a:r>
              <a:rPr lang="zh-CN" altLang="en-US" sz="2400" b="1">
                <a:latin typeface="楷体_GB2312"/>
                <a:ea typeface="楷体_GB2312"/>
                <a:cs typeface="楷体_GB2312"/>
              </a:rPr>
              <a:t>、省刑罚</a:t>
            </a:r>
            <a:endParaRPr lang="zh-CN" altLang="en-US" sz="2400" b="1">
              <a:latin typeface="楷体_GB2312"/>
              <a:ea typeface="楷体_GB2312"/>
              <a:cs typeface="楷体_GB231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楷体_GB2312"/>
                <a:ea typeface="楷体_GB2312"/>
                <a:cs typeface="楷体_GB2312"/>
                <a:sym typeface="+mn-ea"/>
              </a:rPr>
              <a:t>4</a:t>
            </a:r>
            <a:r>
              <a:rPr lang="zh-CN" altLang="en-US" sz="2400" b="1">
                <a:latin typeface="楷体_GB2312"/>
                <a:ea typeface="楷体_GB2312"/>
                <a:cs typeface="楷体_GB2312"/>
                <a:sym typeface="+mn-ea"/>
              </a:rPr>
              <a:t>、统治者</a:t>
            </a:r>
            <a:r>
              <a:rPr lang="en-US" altLang="zh-CN" sz="2400" b="1">
                <a:latin typeface="楷体_GB2312"/>
                <a:ea typeface="楷体_GB2312"/>
                <a:cs typeface="楷体_GB2312"/>
                <a:sym typeface="+mn-ea"/>
              </a:rPr>
              <a:t>“</a:t>
            </a:r>
            <a:r>
              <a:rPr lang="zh-CN" altLang="en-US" sz="2400" b="1">
                <a:latin typeface="楷体_GB2312"/>
                <a:ea typeface="楷体_GB2312"/>
                <a:cs typeface="楷体_GB2312"/>
                <a:sym typeface="+mn-ea"/>
              </a:rPr>
              <a:t>躬修俭节</a:t>
            </a:r>
            <a:r>
              <a:rPr lang="en-US" altLang="zh-CN" sz="2400" b="1">
                <a:latin typeface="楷体_GB2312"/>
                <a:ea typeface="楷体_GB2312"/>
                <a:cs typeface="楷体_GB2312"/>
                <a:sym typeface="+mn-ea"/>
              </a:rPr>
              <a:t>”</a:t>
            </a:r>
          </a:p>
        </p:txBody>
      </p:sp>
      <p:sp>
        <p:nvSpPr>
          <p:cNvPr id="25604" name="文本框 4"/>
          <p:cNvSpPr txBox="1">
            <a:spLocks noChangeArrowheads="1"/>
          </p:cNvSpPr>
          <p:nvPr/>
        </p:nvSpPr>
        <p:spPr bwMode="auto">
          <a:xfrm>
            <a:off x="468313" y="2378075"/>
            <a:ext cx="1960562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ea typeface="微软雅黑" pitchFamily="34" charset="-122"/>
              </a:rPr>
              <a:t>主要措施：</a:t>
            </a:r>
          </a:p>
        </p:txBody>
      </p:sp>
      <p:pic>
        <p:nvPicPr>
          <p:cNvPr id="25605" name="图片 13" descr="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21138" y="2171700"/>
            <a:ext cx="5106987" cy="312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文本框 3"/>
          <p:cNvSpPr txBox="1">
            <a:spLocks noChangeArrowheads="1"/>
          </p:cNvSpPr>
          <p:nvPr/>
        </p:nvSpPr>
        <p:spPr bwMode="auto">
          <a:xfrm>
            <a:off x="339725" y="820738"/>
            <a:ext cx="8442325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>
                <a:latin typeface="黑体" pitchFamily="49" charset="-122"/>
                <a:ea typeface="黑体" pitchFamily="49" charset="-122"/>
              </a:rPr>
              <a:t>   文帝、景帝在位期间，继续推行</a:t>
            </a:r>
            <a:r>
              <a:rPr lang="en-US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休养生息</a:t>
            </a:r>
            <a:r>
              <a:rPr lang="en-US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3200">
                <a:latin typeface="黑体" pitchFamily="49" charset="-122"/>
                <a:ea typeface="黑体" pitchFamily="49" charset="-122"/>
              </a:rPr>
              <a:t>政策，奉行</a:t>
            </a:r>
            <a:r>
              <a:rPr lang="zh-CN" altLang="en-US" sz="3200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以安民为本</a:t>
            </a:r>
            <a:r>
              <a:rPr lang="zh-CN" altLang="en-US" sz="3200">
                <a:latin typeface="黑体" pitchFamily="49" charset="-122"/>
                <a:ea typeface="黑体" pitchFamily="49" charset="-122"/>
              </a:rPr>
              <a:t>的方针</a:t>
            </a:r>
          </a:p>
        </p:txBody>
      </p:sp>
      <p:sp>
        <p:nvSpPr>
          <p:cNvPr id="16" name="文本框 7"/>
          <p:cNvSpPr txBox="1">
            <a:spLocks noChangeArrowheads="1"/>
          </p:cNvSpPr>
          <p:nvPr/>
        </p:nvSpPr>
        <p:spPr bwMode="auto">
          <a:xfrm>
            <a:off x="339725" y="5297488"/>
            <a:ext cx="8624888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   社会稳定、百姓富足、国家富裕，史称“文景之治”。</a:t>
            </a:r>
            <a:endParaRPr lang="zh-CN" altLang="en-US" sz="4000"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>
            <a:grpSpLocks/>
          </p:cNvGrpSpPr>
          <p:nvPr/>
        </p:nvGrpSpPr>
        <p:grpSpPr bwMode="auto">
          <a:xfrm flipH="1">
            <a:off x="8101013" y="333375"/>
            <a:ext cx="533400" cy="488950"/>
            <a:chOff x="533400" y="3200400"/>
            <a:chExt cx="1143000" cy="838200"/>
          </a:xfrm>
        </p:grpSpPr>
        <p:sp>
          <p:nvSpPr>
            <p:cNvPr id="52" name="燕尾形箭头 51"/>
            <p:cNvSpPr/>
            <p:nvPr/>
          </p:nvSpPr>
          <p:spPr>
            <a:xfrm>
              <a:off x="533400" y="3200400"/>
              <a:ext cx="1143000" cy="838200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softEdge">
              <a:bevelT w="546100" h="285750"/>
              <a:bevelB w="114300"/>
              <a:extrusionClr>
                <a:schemeClr val="bg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3" name="燕尾形箭头 52"/>
            <p:cNvSpPr/>
            <p:nvPr/>
          </p:nvSpPr>
          <p:spPr>
            <a:xfrm>
              <a:off x="913684" y="3625639"/>
              <a:ext cx="682815" cy="412265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43000">
                  <a:srgbClr val="FF6600"/>
                </a:gs>
                <a:gs pos="100000">
                  <a:srgbClr val="FFFF00"/>
                </a:gs>
                <a:gs pos="90000">
                  <a:srgbClr val="FF6600">
                    <a:alpha val="6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metal">
              <a:bevelT w="546100" h="285750"/>
              <a:bevelB w="114300"/>
              <a:extrusionClr>
                <a:schemeClr val="tx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6626" name="TextBox 1"/>
          <p:cNvSpPr txBox="1">
            <a:spLocks noChangeArrowheads="1"/>
          </p:cNvSpPr>
          <p:nvPr/>
        </p:nvSpPr>
        <p:spPr bwMode="auto">
          <a:xfrm>
            <a:off x="539750" y="1412875"/>
            <a:ext cx="83534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宋体" charset="-122"/>
              </a:rPr>
              <a:t>海内安宁，家给人足。</a:t>
            </a:r>
            <a:endParaRPr lang="en-US" altLang="zh-CN" sz="4000" b="1">
              <a:latin typeface="宋体" charset="-122"/>
            </a:endParaRPr>
          </a:p>
          <a:p>
            <a:r>
              <a:rPr lang="en-US" altLang="zh-CN" sz="4000" b="1">
                <a:latin typeface="宋体" charset="-122"/>
              </a:rPr>
              <a:t>                ——《</a:t>
            </a:r>
            <a:r>
              <a:rPr lang="zh-CN" altLang="en-US" sz="4000" b="1">
                <a:latin typeface="宋体" charset="-122"/>
              </a:rPr>
              <a:t>资治通鉴</a:t>
            </a:r>
            <a:r>
              <a:rPr lang="en-US" altLang="zh-CN" sz="4000" b="1">
                <a:latin typeface="宋体" charset="-122"/>
              </a:rPr>
              <a:t>》</a:t>
            </a:r>
            <a:endParaRPr lang="zh-CN" altLang="en-US" sz="4000" b="1">
              <a:latin typeface="宋体" charset="-122"/>
            </a:endParaRPr>
          </a:p>
        </p:txBody>
      </p:sp>
      <p:sp>
        <p:nvSpPr>
          <p:cNvPr id="26627" name="TextBox 2"/>
          <p:cNvSpPr txBox="1">
            <a:spLocks noChangeArrowheads="1"/>
          </p:cNvSpPr>
          <p:nvPr/>
        </p:nvSpPr>
        <p:spPr bwMode="auto">
          <a:xfrm>
            <a:off x="504825" y="3141663"/>
            <a:ext cx="8785225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宋体" charset="-122"/>
              </a:rPr>
              <a:t>都鄙廪庾尽满</a:t>
            </a:r>
            <a:r>
              <a:rPr lang="en-US" altLang="zh-CN" sz="4000" b="1">
                <a:latin typeface="宋体" charset="-122"/>
              </a:rPr>
              <a:t>,</a:t>
            </a:r>
            <a:r>
              <a:rPr lang="zh-CN" altLang="en-US" sz="4000" b="1">
                <a:latin typeface="宋体" charset="-122"/>
              </a:rPr>
              <a:t>而府库余财。</a:t>
            </a:r>
            <a:endParaRPr lang="en-US" altLang="zh-CN" sz="4000" b="1">
              <a:latin typeface="宋体" charset="-122"/>
            </a:endParaRPr>
          </a:p>
          <a:p>
            <a:r>
              <a:rPr lang="en-US" altLang="zh-CN" sz="4000" b="1">
                <a:latin typeface="宋体" charset="-122"/>
              </a:rPr>
              <a:t>             ——《</a:t>
            </a:r>
            <a:r>
              <a:rPr lang="zh-CN" altLang="en-US" sz="4000" b="1">
                <a:latin typeface="宋体" charset="-122"/>
              </a:rPr>
              <a:t>汉书</a:t>
            </a:r>
            <a:r>
              <a:rPr lang="en-US" altLang="zh-CN" sz="4000" b="1">
                <a:latin typeface="宋体" charset="-122"/>
              </a:rPr>
              <a:t>·</a:t>
            </a:r>
            <a:r>
              <a:rPr lang="zh-CN" altLang="en-US" sz="4000" b="1">
                <a:latin typeface="宋体" charset="-122"/>
              </a:rPr>
              <a:t>食货志</a:t>
            </a:r>
            <a:r>
              <a:rPr lang="en-US" altLang="zh-CN" sz="4000" b="1">
                <a:latin typeface="宋体" charset="-122"/>
              </a:rPr>
              <a:t>》</a:t>
            </a:r>
            <a:endParaRPr lang="zh-CN" altLang="en-US" sz="4000" b="1">
              <a:latin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70"/>
          <p:cNvSpPr/>
          <p:nvPr/>
        </p:nvSpPr>
        <p:spPr bwMode="auto">
          <a:xfrm flipV="1">
            <a:off x="2" y="2214555"/>
            <a:ext cx="9143999" cy="2357456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FF0000"/>
              </a:gs>
              <a:gs pos="50000">
                <a:srgbClr val="C00000"/>
              </a:gs>
            </a:gsLst>
            <a:lin ang="16200000" scaled="1"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54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0"/>
          <a:lstStyle/>
          <a:p>
            <a:pPr marL="344805" lvl="1" indent="-233680" defTabSz="-635">
              <a:lnSpc>
                <a:spcPct val="80000"/>
              </a:lnSpc>
              <a:spcAft>
                <a:spcPts val="600"/>
              </a:spcAft>
              <a:buClr>
                <a:srgbClr val="FFFFFF"/>
              </a:buClr>
              <a:buSzPct val="80000"/>
              <a:buFontTx/>
              <a:buBlip>
                <a:blip r:embed="rId2"/>
              </a:buBlip>
              <a:tabLst>
                <a:tab pos="514350" algn="l"/>
              </a:tabLst>
              <a:defRPr/>
            </a:pPr>
            <a:endParaRPr lang="en-US" altLang="zh-CN" sz="14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7813" y="2886075"/>
            <a:ext cx="6108700" cy="11080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三、西汉的盛世</a:t>
            </a:r>
            <a:endParaRPr lang="zh-CN" altLang="en-US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>
            <a:grpSpLocks/>
          </p:cNvGrpSpPr>
          <p:nvPr/>
        </p:nvGrpSpPr>
        <p:grpSpPr bwMode="auto">
          <a:xfrm flipH="1">
            <a:off x="8101013" y="333375"/>
            <a:ext cx="533400" cy="488950"/>
            <a:chOff x="533400" y="3200400"/>
            <a:chExt cx="1143000" cy="838200"/>
          </a:xfrm>
        </p:grpSpPr>
        <p:sp>
          <p:nvSpPr>
            <p:cNvPr id="52" name="燕尾形箭头 51"/>
            <p:cNvSpPr/>
            <p:nvPr/>
          </p:nvSpPr>
          <p:spPr>
            <a:xfrm>
              <a:off x="533400" y="3200400"/>
              <a:ext cx="1143000" cy="838200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softEdge">
              <a:bevelT w="546100" h="285750"/>
              <a:bevelB w="114300"/>
              <a:extrusionClr>
                <a:schemeClr val="bg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3" name="燕尾形箭头 52"/>
            <p:cNvSpPr/>
            <p:nvPr/>
          </p:nvSpPr>
          <p:spPr>
            <a:xfrm>
              <a:off x="913684" y="3625639"/>
              <a:ext cx="682815" cy="412265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43000">
                  <a:srgbClr val="FF6600"/>
                </a:gs>
                <a:gs pos="100000">
                  <a:srgbClr val="FFFF00"/>
                </a:gs>
                <a:gs pos="90000">
                  <a:srgbClr val="FF6600">
                    <a:alpha val="6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metal">
              <a:bevelT w="546100" h="285750"/>
              <a:bevelB w="114300"/>
              <a:extrusionClr>
                <a:schemeClr val="tx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867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500063" y="92075"/>
            <a:ext cx="7600950" cy="566738"/>
          </a:xfrm>
        </p:spPr>
        <p:txBody>
          <a:bodyPr/>
          <a:lstStyle/>
          <a:p>
            <a:pPr algn="l" eaLnBrk="1" hangingPunct="1"/>
            <a:r>
              <a:rPr lang="en-US" altLang="zh-CN" smtClean="0">
                <a:solidFill>
                  <a:schemeClr val="tx1"/>
                </a:solidFill>
              </a:rPr>
              <a:t>1.</a:t>
            </a:r>
            <a:r>
              <a:rPr lang="zh-CN" altLang="en-US" smtClean="0">
                <a:solidFill>
                  <a:schemeClr val="tx1"/>
                </a:solidFill>
              </a:rPr>
              <a:t>政治</a:t>
            </a:r>
          </a:p>
        </p:txBody>
      </p:sp>
      <p:sp>
        <p:nvSpPr>
          <p:cNvPr id="28675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98475" y="1009650"/>
            <a:ext cx="8645525" cy="2851150"/>
          </a:xfrm>
        </p:spPr>
        <p:txBody>
          <a:bodyPr/>
          <a:lstStyle/>
          <a:p>
            <a:pPr eaLnBrk="1" hangingPunct="1">
              <a:lnSpc>
                <a:spcPct val="150000"/>
              </a:lnSpc>
              <a:spcBef>
                <a:spcPts val="1200"/>
              </a:spcBef>
            </a:pPr>
            <a:r>
              <a:rPr lang="zh-CN" b="1" smtClean="0">
                <a:latin typeface="宋体" charset="-122"/>
                <a:ea typeface="宋体" charset="-122"/>
                <a:sym typeface="+mn-ea"/>
              </a:rPr>
              <a:t>接受主父偃的建议，武帝下令颁布</a:t>
            </a:r>
            <a:r>
              <a:rPr lang="zh-CN" b="1" u="sng" smtClean="0">
                <a:latin typeface="宋体" charset="-122"/>
                <a:ea typeface="宋体" charset="-122"/>
                <a:sym typeface="+mn-ea"/>
              </a:rPr>
              <a:t>推恩令</a:t>
            </a:r>
            <a:r>
              <a:rPr lang="zh-CN" b="1" smtClean="0">
                <a:latin typeface="宋体" charset="-122"/>
                <a:ea typeface="宋体" charset="-122"/>
                <a:sym typeface="+mn-ea"/>
              </a:rPr>
              <a:t>，允许诸王将自己的封地分给子弟，为列侯。按汉制侯国隶属于郡，地位与县相当。诸侯国的权利越来越小，无力对抗中央。</a:t>
            </a:r>
            <a:endParaRPr lang="zh-CN" altLang="en-US" b="1" smtClean="0">
              <a:latin typeface="宋体" charset="-122"/>
              <a:ea typeface="宋体" charset="-122"/>
              <a:sym typeface="+mn-ea"/>
            </a:endParaRPr>
          </a:p>
          <a:p>
            <a:pPr eaLnBrk="1" hangingPunct="1">
              <a:lnSpc>
                <a:spcPct val="150000"/>
              </a:lnSpc>
              <a:spcBef>
                <a:spcPts val="1200"/>
              </a:spcBef>
            </a:pPr>
            <a:endParaRPr lang="zh-CN" altLang="en-US" smtClean="0">
              <a:latin typeface="黑体" pitchFamily="49" charset="-122"/>
              <a:sym typeface="+mn-ea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874713" y="4283075"/>
            <a:ext cx="7581900" cy="1852613"/>
          </a:xfrm>
          <a:prstGeom prst="rect">
            <a:avLst/>
          </a:prstGeom>
          <a:solidFill>
            <a:schemeClr val="accent3">
              <a:lumMod val="85000"/>
            </a:schemeClr>
          </a:solidFill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作用：削弱地方诸侯国势力，加强中央集权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>
            <a:grpSpLocks/>
          </p:cNvGrpSpPr>
          <p:nvPr/>
        </p:nvGrpSpPr>
        <p:grpSpPr bwMode="auto">
          <a:xfrm flipH="1">
            <a:off x="8101013" y="333375"/>
            <a:ext cx="533400" cy="488950"/>
            <a:chOff x="533400" y="3200400"/>
            <a:chExt cx="1143000" cy="838200"/>
          </a:xfrm>
        </p:grpSpPr>
        <p:sp>
          <p:nvSpPr>
            <p:cNvPr id="52" name="燕尾形箭头 51"/>
            <p:cNvSpPr/>
            <p:nvPr/>
          </p:nvSpPr>
          <p:spPr>
            <a:xfrm>
              <a:off x="533400" y="3200400"/>
              <a:ext cx="1143000" cy="838200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softEdge">
              <a:bevelT w="546100" h="285750"/>
              <a:bevelB w="114300"/>
              <a:extrusionClr>
                <a:schemeClr val="bg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3" name="燕尾形箭头 52"/>
            <p:cNvSpPr/>
            <p:nvPr/>
          </p:nvSpPr>
          <p:spPr>
            <a:xfrm>
              <a:off x="913684" y="3625639"/>
              <a:ext cx="682815" cy="412265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43000">
                  <a:srgbClr val="FF6600"/>
                </a:gs>
                <a:gs pos="100000">
                  <a:srgbClr val="FFFF00"/>
                </a:gs>
                <a:gs pos="90000">
                  <a:srgbClr val="FF6600">
                    <a:alpha val="6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metal">
              <a:bevelT w="546100" h="285750"/>
              <a:bevelB w="114300"/>
              <a:extrusionClr>
                <a:schemeClr val="tx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9698" name="标题 1"/>
          <p:cNvSpPr>
            <a:spLocks noGrp="1"/>
          </p:cNvSpPr>
          <p:nvPr>
            <p:ph type="title"/>
          </p:nvPr>
        </p:nvSpPr>
        <p:spPr>
          <a:xfrm>
            <a:off x="500063" y="92075"/>
            <a:ext cx="6880225" cy="566738"/>
          </a:xfrm>
        </p:spPr>
        <p:txBody>
          <a:bodyPr/>
          <a:lstStyle/>
          <a:p>
            <a:pPr algn="l" eaLnBrk="1" hangingPunct="1"/>
            <a:r>
              <a:rPr lang="en-US" altLang="zh-CN" smtClean="0">
                <a:solidFill>
                  <a:schemeClr val="tx1"/>
                </a:solidFill>
              </a:rPr>
              <a:t>2.</a:t>
            </a:r>
            <a:r>
              <a:rPr lang="zh-CN" altLang="en-US" smtClean="0">
                <a:solidFill>
                  <a:schemeClr val="tx1"/>
                </a:solidFill>
              </a:rPr>
              <a:t>经济</a:t>
            </a:r>
          </a:p>
        </p:txBody>
      </p:sp>
      <p:sp>
        <p:nvSpPr>
          <p:cNvPr id="9" name="内容占位符 2"/>
          <p:cNvSpPr>
            <a:spLocks noGrp="1"/>
          </p:cNvSpPr>
          <p:nvPr>
            <p:ph idx="1"/>
          </p:nvPr>
        </p:nvSpPr>
        <p:spPr>
          <a:xfrm>
            <a:off x="498475" y="733425"/>
            <a:ext cx="8537575" cy="5389563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zh-CN" altLang="en-US" sz="2500" b="1" dirty="0">
                <a:latin typeface="宋体" panose="02010600030101010101" pitchFamily="2" charset="-122"/>
                <a:ea typeface="宋体" panose="02010600030101010101" pitchFamily="2" charset="-122"/>
              </a:rPr>
              <a:t>改革币制</a:t>
            </a:r>
          </a:p>
          <a:p>
            <a:pPr marL="0" indent="0" eaLnBrk="1" hangingPunct="1">
              <a:buFontTx/>
              <a:buNone/>
              <a:defRPr/>
            </a:pPr>
            <a:r>
              <a:rPr sz="2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sz="2500" b="1" dirty="0" err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统一铸造</a:t>
            </a:r>
            <a:r>
              <a:rPr lang="zh-CN" altLang="en-US" sz="25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  <a:hlinkClick r:id="rId2" action="ppaction://hlinksldjump"/>
              </a:rPr>
              <a:t>五铢钱</a:t>
            </a:r>
            <a:r>
              <a:rPr sz="25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  <a:r>
              <a:rPr sz="2500" b="1" dirty="0" err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将铸币权收归中央</a:t>
            </a:r>
            <a:endParaRPr lang="zh-CN" altLang="en-US" sz="2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eaLnBrk="1" hangingPunct="1">
              <a:defRPr/>
            </a:pPr>
            <a:r>
              <a:rPr lang="zh-CN" altLang="en-US" sz="2500" b="1" dirty="0">
                <a:latin typeface="宋体" panose="02010600030101010101" pitchFamily="2" charset="-122"/>
                <a:ea typeface="宋体" panose="02010600030101010101" pitchFamily="2" charset="-122"/>
              </a:rPr>
              <a:t>盐铁官营</a:t>
            </a:r>
          </a:p>
          <a:p>
            <a:pPr marL="0" indent="0" eaLnBrk="1" hangingPunct="1">
              <a:buFontTx/>
              <a:buNone/>
              <a:defRPr/>
            </a:pPr>
            <a:r>
              <a:rPr lang="zh-CN" altLang="en-US" sz="25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sz="2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盐铁由国家垄断经营，并设置行政机构具体管理。在中央于大司农之下设盐铁丞，总管全国盐铁经营事业，于地方各郡县设盐官或铁官经营盐铁产销。</a:t>
            </a:r>
            <a:endParaRPr lang="zh-CN" altLang="en-US" sz="2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eaLnBrk="1" hangingPunct="1">
              <a:defRPr/>
            </a:pPr>
            <a:r>
              <a:rPr lang="zh-CN" altLang="en-US" sz="2500" b="1" dirty="0">
                <a:latin typeface="宋体" panose="02010600030101010101" pitchFamily="2" charset="-122"/>
                <a:ea typeface="宋体" panose="02010600030101010101" pitchFamily="2" charset="-122"/>
              </a:rPr>
              <a:t>兴修水利</a:t>
            </a:r>
          </a:p>
          <a:p>
            <a:pPr marL="0" indent="0" eaLnBrk="1" hangingPunct="1">
              <a:buFontTx/>
              <a:buNone/>
              <a:defRPr/>
            </a:pPr>
            <a:r>
              <a:rPr lang="zh-CN" altLang="en-US" sz="2500" b="1" dirty="0">
                <a:latin typeface="宋体" panose="02010600030101010101" pitchFamily="2" charset="-122"/>
                <a:ea typeface="宋体" panose="02010600030101010101" pitchFamily="2" charset="-122"/>
              </a:rPr>
              <a:t>     六辅渠、白渠</a:t>
            </a:r>
          </a:p>
          <a:p>
            <a:pPr marL="0" indent="0" eaLnBrk="1" hangingPunct="1">
              <a:buFontTx/>
              <a:buNone/>
              <a:defRPr/>
            </a:pPr>
            <a:r>
              <a:rPr lang="zh-CN" altLang="en-US" sz="2500" dirty="0">
                <a:latin typeface="黑体" panose="02010609060101010101" pitchFamily="49" charset="-122"/>
              </a:rPr>
              <a:t>    </a:t>
            </a:r>
          </a:p>
          <a:p>
            <a:pPr marL="0" indent="0" eaLnBrk="1" hangingPunct="1">
              <a:buFontTx/>
              <a:buNone/>
              <a:defRPr/>
            </a:pPr>
            <a:r>
              <a:rPr lang="zh-CN" altLang="en-US" sz="2500" dirty="0">
                <a:latin typeface="黑体" panose="02010609060101010101" pitchFamily="49" charset="-122"/>
              </a:rPr>
              <a:t>    </a:t>
            </a:r>
          </a:p>
        </p:txBody>
      </p:sp>
      <p:sp>
        <p:nvSpPr>
          <p:cNvPr id="10" name="文本框 3"/>
          <p:cNvSpPr txBox="1"/>
          <p:nvPr/>
        </p:nvSpPr>
        <p:spPr>
          <a:xfrm>
            <a:off x="358775" y="4797425"/>
            <a:ext cx="8785225" cy="1852613"/>
          </a:xfrm>
          <a:prstGeom prst="rect">
            <a:avLst/>
          </a:prstGeom>
          <a:solidFill>
            <a:schemeClr val="accent3">
              <a:lumMod val="85000"/>
            </a:schemeClr>
          </a:solidFill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作用：增加国家财政收入，促进国家经济发展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>
            <a:grpSpLocks/>
          </p:cNvGrpSpPr>
          <p:nvPr/>
        </p:nvGrpSpPr>
        <p:grpSpPr bwMode="auto">
          <a:xfrm flipH="1">
            <a:off x="8101013" y="333375"/>
            <a:ext cx="533400" cy="488950"/>
            <a:chOff x="533400" y="3200400"/>
            <a:chExt cx="1143000" cy="838200"/>
          </a:xfrm>
        </p:grpSpPr>
        <p:sp>
          <p:nvSpPr>
            <p:cNvPr id="52" name="燕尾形箭头 51"/>
            <p:cNvSpPr/>
            <p:nvPr/>
          </p:nvSpPr>
          <p:spPr>
            <a:xfrm>
              <a:off x="533400" y="3200400"/>
              <a:ext cx="1143000" cy="838200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softEdge">
              <a:bevelT w="546100" h="285750"/>
              <a:bevelB w="114300"/>
              <a:extrusionClr>
                <a:schemeClr val="bg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3" name="燕尾形箭头 52"/>
            <p:cNvSpPr/>
            <p:nvPr/>
          </p:nvSpPr>
          <p:spPr>
            <a:xfrm>
              <a:off x="913684" y="3625639"/>
              <a:ext cx="682815" cy="412265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43000">
                  <a:srgbClr val="FF6600"/>
                </a:gs>
                <a:gs pos="100000">
                  <a:srgbClr val="FFFF00"/>
                </a:gs>
                <a:gs pos="90000">
                  <a:srgbClr val="FF6600">
                    <a:alpha val="6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metal">
              <a:bevelT w="546100" h="285750"/>
              <a:bevelB w="114300"/>
              <a:extrusionClr>
                <a:schemeClr val="tx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30722" name="标题 1"/>
          <p:cNvSpPr>
            <a:spLocks noGrp="1"/>
          </p:cNvSpPr>
          <p:nvPr>
            <p:ph type="title"/>
          </p:nvPr>
        </p:nvSpPr>
        <p:spPr>
          <a:xfrm>
            <a:off x="500063" y="92075"/>
            <a:ext cx="7096125" cy="566738"/>
          </a:xfrm>
        </p:spPr>
        <p:txBody>
          <a:bodyPr/>
          <a:lstStyle/>
          <a:p>
            <a:pPr algn="l" eaLnBrk="1" hangingPunct="1"/>
            <a:r>
              <a:rPr lang="en-US" altLang="zh-CN" smtClean="0">
                <a:solidFill>
                  <a:schemeClr val="tx1"/>
                </a:solidFill>
              </a:rPr>
              <a:t>3.</a:t>
            </a:r>
            <a:r>
              <a:rPr lang="zh-CN" altLang="en-US" smtClean="0">
                <a:solidFill>
                  <a:schemeClr val="tx1"/>
                </a:solidFill>
              </a:rPr>
              <a:t>文化</a:t>
            </a:r>
          </a:p>
        </p:txBody>
      </p:sp>
      <p:sp>
        <p:nvSpPr>
          <p:cNvPr id="30723" name="内容占位符 2"/>
          <p:cNvSpPr>
            <a:spLocks noGrp="1"/>
          </p:cNvSpPr>
          <p:nvPr>
            <p:ph idx="1"/>
          </p:nvPr>
        </p:nvSpPr>
        <p:spPr>
          <a:xfrm>
            <a:off x="638175" y="1009650"/>
            <a:ext cx="8505825" cy="5389563"/>
          </a:xfrm>
        </p:spPr>
        <p:txBody>
          <a:bodyPr/>
          <a:lstStyle/>
          <a:p>
            <a:pPr eaLnBrk="1" hangingPunct="1"/>
            <a:r>
              <a:rPr lang="zh-CN" smtClean="0">
                <a:latin typeface="黑体" pitchFamily="49" charset="-122"/>
                <a:ea typeface="微軟正黑體" pitchFamily="34" charset="-120"/>
                <a:sym typeface="+mn-ea"/>
              </a:rPr>
              <a:t>接受董仲舒的建议：</a:t>
            </a:r>
            <a:r>
              <a:rPr lang="en-US" altLang="zh-CN" smtClean="0">
                <a:latin typeface="黑体" pitchFamily="49" charset="-122"/>
                <a:sym typeface="+mn-ea"/>
              </a:rPr>
              <a:t>“</a:t>
            </a:r>
            <a:r>
              <a:rPr lang="zh-CN" smtClean="0">
                <a:latin typeface="黑体" pitchFamily="49" charset="-122"/>
                <a:ea typeface="微軟正黑體" pitchFamily="34" charset="-120"/>
                <a:sym typeface="+mn-ea"/>
              </a:rPr>
              <a:t>诸不在六艺之科孔子之术者，皆决其道，勿使并进</a:t>
            </a:r>
            <a:r>
              <a:rPr lang="en-US" altLang="zh-CN" smtClean="0">
                <a:latin typeface="黑体" pitchFamily="49" charset="-122"/>
                <a:sym typeface="+mn-ea"/>
              </a:rPr>
              <a:t>”</a:t>
            </a:r>
            <a:r>
              <a:rPr lang="zh-CN" smtClean="0">
                <a:latin typeface="黑体" pitchFamily="49" charset="-122"/>
                <a:ea typeface="微軟正黑體" pitchFamily="34" charset="-120"/>
                <a:sym typeface="+mn-ea"/>
              </a:rPr>
              <a:t>从此确立了</a:t>
            </a:r>
            <a:r>
              <a:rPr lang="en-US" altLang="zh-CN" smtClean="0">
                <a:latin typeface="黑体" pitchFamily="49" charset="-122"/>
                <a:sym typeface="+mn-ea"/>
              </a:rPr>
              <a:t>“</a:t>
            </a:r>
            <a:r>
              <a:rPr lang="zh-CN" smtClean="0">
                <a:solidFill>
                  <a:srgbClr val="FF0000"/>
                </a:solidFill>
                <a:latin typeface="黑体" pitchFamily="49" charset="-122"/>
                <a:ea typeface="微軟正黑體" pitchFamily="34" charset="-120"/>
                <a:sym typeface="+mn-ea"/>
              </a:rPr>
              <a:t>罢黜百家，独尊儒术</a:t>
            </a:r>
            <a:r>
              <a:rPr lang="en-US" altLang="zh-CN" smtClean="0">
                <a:latin typeface="黑体" pitchFamily="49" charset="-122"/>
                <a:sym typeface="+mn-ea"/>
              </a:rPr>
              <a:t>”</a:t>
            </a:r>
            <a:r>
              <a:rPr lang="zh-CN" smtClean="0">
                <a:latin typeface="黑体" pitchFamily="49" charset="-122"/>
                <a:ea typeface="微軟正黑體" pitchFamily="34" charset="-120"/>
                <a:sym typeface="+mn-ea"/>
              </a:rPr>
              <a:t>的政策。</a:t>
            </a:r>
          </a:p>
          <a:p>
            <a:pPr eaLnBrk="1" hangingPunct="1"/>
            <a:r>
              <a:rPr lang="zh-CN" smtClean="0">
                <a:solidFill>
                  <a:srgbClr val="FF0000"/>
                </a:solidFill>
                <a:latin typeface="黑体" pitchFamily="49" charset="-122"/>
                <a:ea typeface="微軟正黑體" pitchFamily="34" charset="-120"/>
                <a:sym typeface="+mn-ea"/>
              </a:rPr>
              <a:t>兴办太学</a:t>
            </a:r>
            <a:r>
              <a:rPr lang="zh-CN" smtClean="0">
                <a:latin typeface="黑体" pitchFamily="49" charset="-122"/>
                <a:ea typeface="微軟正黑體" pitchFamily="34" charset="-120"/>
                <a:sym typeface="+mn-ea"/>
              </a:rPr>
              <a:t>，以儒家的五经为主要教材，不学习其他各家的学说。</a:t>
            </a:r>
            <a:endParaRPr lang="zh-CN" altLang="en-US" smtClean="0">
              <a:latin typeface="黑体" pitchFamily="49" charset="-122"/>
            </a:endParaRPr>
          </a:p>
        </p:txBody>
      </p:sp>
      <p:sp>
        <p:nvSpPr>
          <p:cNvPr id="10" name="文本框 3"/>
          <p:cNvSpPr txBox="1">
            <a:spLocks noChangeArrowheads="1"/>
          </p:cNvSpPr>
          <p:nvPr/>
        </p:nvSpPr>
        <p:spPr bwMode="auto">
          <a:xfrm>
            <a:off x="1187450" y="4005263"/>
            <a:ext cx="7269163" cy="185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sz="4400" b="1">
                <a:latin typeface="黑体" pitchFamily="49" charset="-122"/>
                <a:ea typeface="黑体" pitchFamily="49" charset="-122"/>
                <a:sym typeface="+mn-ea"/>
              </a:rPr>
              <a:t>作用：儒家思想开始成为我国封建正统思想。</a:t>
            </a:r>
            <a:endParaRPr lang="zh-CN" altLang="en-US" sz="440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>
            <a:grpSpLocks/>
          </p:cNvGrpSpPr>
          <p:nvPr/>
        </p:nvGrpSpPr>
        <p:grpSpPr bwMode="auto">
          <a:xfrm flipH="1">
            <a:off x="8101013" y="333375"/>
            <a:ext cx="533400" cy="488950"/>
            <a:chOff x="533400" y="3200400"/>
            <a:chExt cx="1143000" cy="838200"/>
          </a:xfrm>
        </p:grpSpPr>
        <p:sp>
          <p:nvSpPr>
            <p:cNvPr id="52" name="燕尾形箭头 51"/>
            <p:cNvSpPr/>
            <p:nvPr/>
          </p:nvSpPr>
          <p:spPr>
            <a:xfrm>
              <a:off x="533400" y="3200400"/>
              <a:ext cx="1143000" cy="838200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softEdge">
              <a:bevelT w="546100" h="285750"/>
              <a:bevelB w="114300"/>
              <a:extrusionClr>
                <a:schemeClr val="bg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3" name="燕尾形箭头 52"/>
            <p:cNvSpPr/>
            <p:nvPr/>
          </p:nvSpPr>
          <p:spPr>
            <a:xfrm>
              <a:off x="913684" y="3625639"/>
              <a:ext cx="682815" cy="412265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43000">
                  <a:srgbClr val="FF6600"/>
                </a:gs>
                <a:gs pos="100000">
                  <a:srgbClr val="FFFF00"/>
                </a:gs>
                <a:gs pos="90000">
                  <a:srgbClr val="FF6600">
                    <a:alpha val="6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metal">
              <a:bevelT w="546100" h="285750"/>
              <a:bevelB w="114300"/>
              <a:extrusionClr>
                <a:schemeClr val="tx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31746" name="标题 1"/>
          <p:cNvSpPr txBox="1">
            <a:spLocks noChangeArrowheads="1"/>
          </p:cNvSpPr>
          <p:nvPr/>
        </p:nvSpPr>
        <p:spPr bwMode="auto">
          <a:xfrm>
            <a:off x="477838" y="42863"/>
            <a:ext cx="8505825" cy="56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3600" b="1">
                <a:solidFill>
                  <a:schemeClr val="bg1"/>
                </a:solidFill>
                <a:latin typeface="Franklin Gothic Medium" pitchFamily="34" charset="0"/>
                <a:ea typeface="微软雅黑" pitchFamily="34" charset="-122"/>
              </a:rPr>
              <a:t>3.</a:t>
            </a:r>
            <a:r>
              <a:rPr lang="zh-CN" altLang="en-US" sz="3600" b="1">
                <a:solidFill>
                  <a:schemeClr val="bg1"/>
                </a:solidFill>
                <a:latin typeface="Franklin Gothic Medium" pitchFamily="34" charset="0"/>
                <a:ea typeface="微软雅黑" pitchFamily="34" charset="-122"/>
              </a:rPr>
              <a:t>文化</a:t>
            </a:r>
          </a:p>
        </p:txBody>
      </p:sp>
      <p:sp>
        <p:nvSpPr>
          <p:cNvPr id="31747" name="标题 1"/>
          <p:cNvSpPr>
            <a:spLocks noGrp="1"/>
          </p:cNvSpPr>
          <p:nvPr>
            <p:ph type="title"/>
          </p:nvPr>
        </p:nvSpPr>
        <p:spPr>
          <a:xfrm>
            <a:off x="504825" y="0"/>
            <a:ext cx="6410325" cy="566738"/>
          </a:xfrm>
        </p:spPr>
        <p:txBody>
          <a:bodyPr/>
          <a:lstStyle/>
          <a:p>
            <a:pPr algn="l" eaLnBrk="1" hangingPunct="1"/>
            <a:r>
              <a:rPr lang="en-US" altLang="zh-CN" smtClean="0">
                <a:solidFill>
                  <a:schemeClr val="tx1"/>
                </a:solidFill>
                <a:latin typeface="黑体" pitchFamily="49" charset="-122"/>
              </a:rPr>
              <a:t>4.</a:t>
            </a:r>
            <a:r>
              <a:rPr lang="zh-CN" altLang="en-US" smtClean="0">
                <a:solidFill>
                  <a:schemeClr val="tx1"/>
                </a:solidFill>
                <a:latin typeface="黑体" pitchFamily="49" charset="-122"/>
              </a:rPr>
              <a:t>军事</a:t>
            </a:r>
          </a:p>
        </p:txBody>
      </p:sp>
      <p:grpSp>
        <p:nvGrpSpPr>
          <p:cNvPr id="31748" name="组合 16385"/>
          <p:cNvGrpSpPr>
            <a:grpSpLocks/>
          </p:cNvGrpSpPr>
          <p:nvPr/>
        </p:nvGrpSpPr>
        <p:grpSpPr bwMode="auto">
          <a:xfrm>
            <a:off x="582613" y="717550"/>
            <a:ext cx="7767637" cy="5819775"/>
            <a:chOff x="22" y="255"/>
            <a:chExt cx="5716" cy="3810"/>
          </a:xfrm>
        </p:grpSpPr>
        <p:sp>
          <p:nvSpPr>
            <p:cNvPr id="31768" name="文本框 16387"/>
            <p:cNvSpPr txBox="1">
              <a:spLocks noChangeArrowheads="1"/>
            </p:cNvSpPr>
            <p:nvPr/>
          </p:nvSpPr>
          <p:spPr bwMode="auto">
            <a:xfrm>
              <a:off x="3470" y="255"/>
              <a:ext cx="2268" cy="288"/>
            </a:xfrm>
            <a:prstGeom prst="rect">
              <a:avLst/>
            </a:prstGeom>
            <a:solidFill>
              <a:srgbClr val="CCFFFF"/>
            </a:solidFill>
            <a:ln w="12700">
              <a:solidFill>
                <a:srgbClr val="808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Clr>
                  <a:srgbClr val="000000"/>
                </a:buClr>
              </a:pPr>
              <a:r>
                <a:rPr lang="zh-CN" altLang="en-US" sz="2400" b="1">
                  <a:latin typeface="黑体" pitchFamily="49" charset="-122"/>
                  <a:ea typeface="黑体" pitchFamily="49" charset="-122"/>
                </a:rPr>
                <a:t>汉与匈奴三大战役示意图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709991" y="5189117"/>
            <a:ext cx="2535885" cy="1338687"/>
            <a:chOff x="12471" y="7742"/>
            <a:chExt cx="3142" cy="1986"/>
          </a:xfrm>
          <a:noFill/>
        </p:grpSpPr>
        <p:sp>
          <p:nvSpPr>
            <p:cNvPr id="15" name="文本框 8"/>
            <p:cNvSpPr txBox="1"/>
            <p:nvPr/>
          </p:nvSpPr>
          <p:spPr>
            <a:xfrm>
              <a:off x="12471" y="7742"/>
              <a:ext cx="3142" cy="1986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dirty="0">
                  <a:solidFill>
                    <a:schemeClr val="tx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    </a:t>
              </a:r>
              <a:r>
                <a:rPr lang="zh-CN" altLang="en-US" dirty="0">
                  <a:solidFill>
                    <a:schemeClr val="tx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第一次战役</a:t>
              </a: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dirty="0">
                  <a:solidFill>
                    <a:schemeClr val="tx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        第二次战役</a:t>
              </a: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dirty="0">
                  <a:solidFill>
                    <a:schemeClr val="tx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        第三次战役</a:t>
              </a:r>
              <a:endParaRPr lang="zh-CN" altLang="en-US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6" name="直接箭头连接符 15"/>
            <p:cNvCxnSpPr/>
            <p:nvPr/>
          </p:nvCxnSpPr>
          <p:spPr>
            <a:xfrm>
              <a:off x="12805" y="8045"/>
              <a:ext cx="1003" cy="9"/>
            </a:xfrm>
            <a:prstGeom prst="straightConnector1">
              <a:avLst/>
            </a:prstGeom>
            <a:noFill/>
            <a:ln w="38100">
              <a:solidFill>
                <a:srgbClr val="FF3300"/>
              </a:solidFill>
              <a:headEnd type="none"/>
              <a:tailEnd type="triangle" w="med" len="med"/>
            </a:ln>
            <a:extLst>
              <a:ext uri="{909E8E84-426E-40DD-AFC4-6F175D3DCCD1}"/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箭头连接符 16"/>
            <p:cNvCxnSpPr/>
            <p:nvPr/>
          </p:nvCxnSpPr>
          <p:spPr>
            <a:xfrm>
              <a:off x="12805" y="9313"/>
              <a:ext cx="1021" cy="0"/>
            </a:xfrm>
            <a:prstGeom prst="straightConnector1">
              <a:avLst/>
            </a:prstGeom>
            <a:noFill/>
            <a:ln w="38100">
              <a:solidFill>
                <a:srgbClr val="7030A0"/>
              </a:solidFill>
              <a:headEnd type="none"/>
              <a:tailEnd type="triangle" w="med" len="med"/>
            </a:ln>
            <a:extLst>
              <a:ext uri="{909E8E84-426E-40DD-AFC4-6F175D3DCCD1}"/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箭头连接符 17"/>
            <p:cNvCxnSpPr/>
            <p:nvPr/>
          </p:nvCxnSpPr>
          <p:spPr>
            <a:xfrm>
              <a:off x="12787" y="8735"/>
              <a:ext cx="1021" cy="0"/>
            </a:xfrm>
            <a:prstGeom prst="straightConnector1">
              <a:avLst/>
            </a:prstGeom>
            <a:noFill/>
            <a:ln w="38100">
              <a:solidFill>
                <a:srgbClr val="000000"/>
              </a:solidFill>
              <a:headEnd type="none"/>
              <a:tailEnd type="triangle" w="med" len="med"/>
            </a:ln>
            <a:extLst>
              <a:ext uri="{909E8E84-426E-40DD-AFC4-6F175D3DCCD1}"/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图片 18" descr="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3225" y="3825875"/>
            <a:ext cx="1497013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9" descr="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7263" y="3951288"/>
            <a:ext cx="784225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 descr="5"/>
          <p:cNvPicPr>
            <a:picLocks noChangeAspect="1"/>
          </p:cNvPicPr>
          <p:nvPr/>
        </p:nvPicPr>
        <p:blipFill>
          <a:blip r:embed="rId4">
            <a:grayscl/>
            <a:biLevel thresh="50000"/>
          </a:blip>
          <a:srcRect/>
          <a:stretch>
            <a:fillRect/>
          </a:stretch>
        </p:blipFill>
        <p:spPr bwMode="auto">
          <a:xfrm>
            <a:off x="3497263" y="4621213"/>
            <a:ext cx="909637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6"/>
          <p:cNvPicPr>
            <a:picLocks noChangeAspect="1"/>
          </p:cNvPicPr>
          <p:nvPr/>
        </p:nvPicPr>
        <p:blipFill>
          <a:blip r:embed="rId5">
            <a:grayscl/>
            <a:biLevel thresh="50000"/>
          </a:blip>
          <a:srcRect/>
          <a:stretch>
            <a:fillRect/>
          </a:stretch>
        </p:blipFill>
        <p:spPr bwMode="auto">
          <a:xfrm>
            <a:off x="2843213" y="3602038"/>
            <a:ext cx="6477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22" descr="7"/>
          <p:cNvPicPr>
            <a:picLocks noChangeAspect="1"/>
          </p:cNvPicPr>
          <p:nvPr/>
        </p:nvPicPr>
        <p:blipFill>
          <a:blip r:embed="rId6">
            <a:grayscl/>
            <a:biLevel thresh="50000"/>
          </a:blip>
          <a:srcRect/>
          <a:stretch>
            <a:fillRect/>
          </a:stretch>
        </p:blipFill>
        <p:spPr bwMode="auto">
          <a:xfrm>
            <a:off x="1495425" y="3684588"/>
            <a:ext cx="1166813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图片 23" descr="8"/>
          <p:cNvPicPr>
            <a:picLocks noChangeAspect="1"/>
          </p:cNvPicPr>
          <p:nvPr/>
        </p:nvPicPr>
        <p:blipFill>
          <a:blip r:embed="rId7">
            <a:grayscl/>
            <a:biLevel thresh="50000"/>
          </a:blip>
          <a:srcRect/>
          <a:stretch>
            <a:fillRect/>
          </a:stretch>
        </p:blipFill>
        <p:spPr bwMode="auto">
          <a:xfrm>
            <a:off x="1079500" y="3475038"/>
            <a:ext cx="1763713" cy="96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24" descr="9"/>
          <p:cNvPicPr>
            <a:picLocks noChangeAspect="1"/>
          </p:cNvPicPr>
          <p:nvPr/>
        </p:nvPicPr>
        <p:blipFill>
          <a:blip r:embed="rId8">
            <a:grayscl/>
            <a:biLevel thresh="50000"/>
          </a:blip>
          <a:srcRect/>
          <a:stretch>
            <a:fillRect/>
          </a:stretch>
        </p:blipFill>
        <p:spPr bwMode="auto">
          <a:xfrm>
            <a:off x="2889250" y="4508500"/>
            <a:ext cx="693738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文本框 16397"/>
          <p:cNvSpPr txBox="1">
            <a:spLocks noChangeArrowheads="1"/>
          </p:cNvSpPr>
          <p:nvPr/>
        </p:nvSpPr>
        <p:spPr bwMode="auto">
          <a:xfrm>
            <a:off x="3482975" y="3330575"/>
            <a:ext cx="228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b="1">
                <a:latin typeface="宋体" charset="-122"/>
              </a:rPr>
              <a:t> </a:t>
            </a:r>
            <a:r>
              <a:rPr lang="zh-CN" altLang="en-US" sz="2400" b="1">
                <a:latin typeface="宋体" charset="-122"/>
              </a:rPr>
              <a:t>卫青 前</a:t>
            </a:r>
            <a:r>
              <a:rPr lang="en-US" altLang="zh-CN" sz="2400" b="1">
                <a:latin typeface="宋体" charset="-122"/>
              </a:rPr>
              <a:t>127</a:t>
            </a:r>
            <a:r>
              <a:rPr lang="zh-CN" altLang="en-US" sz="2400" b="1">
                <a:latin typeface="宋体" charset="-122"/>
              </a:rPr>
              <a:t>年</a:t>
            </a:r>
          </a:p>
        </p:txBody>
      </p:sp>
      <p:sp>
        <p:nvSpPr>
          <p:cNvPr id="27" name="文本框 16398"/>
          <p:cNvSpPr txBox="1">
            <a:spLocks noChangeArrowheads="1"/>
          </p:cNvSpPr>
          <p:nvPr/>
        </p:nvSpPr>
        <p:spPr bwMode="auto">
          <a:xfrm>
            <a:off x="333375" y="3305175"/>
            <a:ext cx="26876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400" b="1">
                <a:latin typeface="宋体" charset="-122"/>
              </a:rPr>
              <a:t>霍去病，前</a:t>
            </a:r>
            <a:r>
              <a:rPr lang="en-US" altLang="zh-CN" sz="2400" b="1">
                <a:latin typeface="宋体" charset="-122"/>
              </a:rPr>
              <a:t>121</a:t>
            </a:r>
            <a:r>
              <a:rPr lang="zh-CN" altLang="en-US" sz="2400" b="1">
                <a:latin typeface="宋体" charset="-122"/>
              </a:rPr>
              <a:t>年</a:t>
            </a:r>
          </a:p>
        </p:txBody>
      </p:sp>
      <p:sp>
        <p:nvSpPr>
          <p:cNvPr id="28" name="文本框 16400"/>
          <p:cNvSpPr txBox="1">
            <a:spLocks noChangeArrowheads="1"/>
          </p:cNvSpPr>
          <p:nvPr/>
        </p:nvSpPr>
        <p:spPr bwMode="auto">
          <a:xfrm rot="1770387">
            <a:off x="3187700" y="2484438"/>
            <a:ext cx="228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400" b="1">
                <a:latin typeface="宋体" charset="-122"/>
              </a:rPr>
              <a:t>卫青 前</a:t>
            </a:r>
            <a:r>
              <a:rPr lang="en-US" altLang="zh-CN" sz="2400" b="1">
                <a:latin typeface="宋体" charset="-122"/>
              </a:rPr>
              <a:t>119</a:t>
            </a:r>
            <a:r>
              <a:rPr lang="zh-CN" altLang="en-US" sz="2400" b="1">
                <a:latin typeface="宋体" charset="-122"/>
              </a:rPr>
              <a:t>年</a:t>
            </a:r>
          </a:p>
        </p:txBody>
      </p:sp>
      <p:sp>
        <p:nvSpPr>
          <p:cNvPr id="29" name="文本框 16401"/>
          <p:cNvSpPr txBox="1">
            <a:spLocks noChangeArrowheads="1"/>
          </p:cNvSpPr>
          <p:nvPr/>
        </p:nvSpPr>
        <p:spPr bwMode="auto">
          <a:xfrm rot="3758286">
            <a:off x="4592638" y="24003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b="1">
                <a:latin typeface="宋体" charset="-122"/>
              </a:rPr>
              <a:t> </a:t>
            </a:r>
            <a:r>
              <a:rPr lang="zh-CN" altLang="en-US" sz="2400" b="1">
                <a:latin typeface="宋体" charset="-122"/>
              </a:rPr>
              <a:t>霍去病 前</a:t>
            </a:r>
            <a:r>
              <a:rPr lang="en-US" altLang="zh-CN" sz="2400" b="1">
                <a:latin typeface="宋体" charset="-122"/>
              </a:rPr>
              <a:t>119</a:t>
            </a:r>
            <a:r>
              <a:rPr lang="zh-CN" altLang="en-US" sz="2400" b="1">
                <a:latin typeface="宋体" charset="-122"/>
              </a:rPr>
              <a:t>年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96925" y="1654175"/>
            <a:ext cx="108902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825625" y="5038725"/>
            <a:ext cx="1195388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2" name="直接箭头连接符 31"/>
          <p:cNvCxnSpPr/>
          <p:nvPr/>
        </p:nvCxnSpPr>
        <p:spPr>
          <a:xfrm flipH="1" flipV="1">
            <a:off x="5054600" y="1793875"/>
            <a:ext cx="982663" cy="1890713"/>
          </a:xfrm>
          <a:prstGeom prst="straightConnector1">
            <a:avLst/>
          </a:prstGeom>
          <a:ln w="38100">
            <a:solidFill>
              <a:srgbClr val="7030A0"/>
            </a:solidFill>
            <a:headEnd type="none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/>
          <p:nvPr/>
        </p:nvCxnSpPr>
        <p:spPr>
          <a:xfrm flipH="1" flipV="1">
            <a:off x="2508250" y="2078038"/>
            <a:ext cx="2973388" cy="1606550"/>
          </a:xfrm>
          <a:prstGeom prst="straightConnector1">
            <a:avLst/>
          </a:prstGeom>
          <a:ln w="38100">
            <a:solidFill>
              <a:srgbClr val="7030A0"/>
            </a:solidFill>
            <a:headEnd type="none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65" name="文本框 9"/>
          <p:cNvSpPr txBox="1">
            <a:spLocks noChangeArrowheads="1"/>
          </p:cNvSpPr>
          <p:nvPr/>
        </p:nvSpPr>
        <p:spPr bwMode="auto">
          <a:xfrm>
            <a:off x="0" y="1874838"/>
            <a:ext cx="665163" cy="150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宋体" charset="-122"/>
              </a:rPr>
              <a:t>北击匈奴</a:t>
            </a:r>
          </a:p>
        </p:txBody>
      </p:sp>
      <p:sp>
        <p:nvSpPr>
          <p:cNvPr id="31766" name="文本框 10"/>
          <p:cNvSpPr txBox="1">
            <a:spLocks noChangeArrowheads="1"/>
          </p:cNvSpPr>
          <p:nvPr/>
        </p:nvSpPr>
        <p:spPr bwMode="auto">
          <a:xfrm>
            <a:off x="8426450" y="1090613"/>
            <a:ext cx="735013" cy="534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latin typeface="宋体" charset="-122"/>
              </a:rPr>
              <a:t>影响：解除匈奴对中原的威胁</a:t>
            </a:r>
          </a:p>
        </p:txBody>
      </p:sp>
      <p:pic>
        <p:nvPicPr>
          <p:cNvPr id="31767" name="内容占位符 16386" descr="汉战匈奴"/>
          <p:cNvPicPr>
            <a:picLocks noGrp="1" noChangeAspect="1"/>
          </p:cNvPicPr>
          <p:nvPr>
            <p:ph idx="4294967295"/>
          </p:nvPr>
        </p:nvPicPr>
        <p:blipFill>
          <a:blip r:embed="rId11"/>
          <a:srcRect/>
          <a:stretch>
            <a:fillRect/>
          </a:stretch>
        </p:blipFill>
        <p:spPr>
          <a:xfrm>
            <a:off x="923712275" y="1138605800"/>
            <a:ext cx="2147483647" cy="2147483647"/>
          </a:xfrm>
          <a:ln w="28575">
            <a:solidFill>
              <a:srgbClr val="808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0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7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 bldLvl="0" animBg="1"/>
      <p:bldP spid="29" grpId="0" bldLvl="0" animBg="1"/>
      <p:bldP spid="30" grpId="0" build="p"/>
      <p:bldP spid="31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>
            <a:grpSpLocks/>
          </p:cNvGrpSpPr>
          <p:nvPr/>
        </p:nvGrpSpPr>
        <p:grpSpPr bwMode="auto">
          <a:xfrm flipH="1">
            <a:off x="8101013" y="333375"/>
            <a:ext cx="533400" cy="488950"/>
            <a:chOff x="533400" y="3200400"/>
            <a:chExt cx="1143000" cy="838200"/>
          </a:xfrm>
        </p:grpSpPr>
        <p:sp>
          <p:nvSpPr>
            <p:cNvPr id="52" name="燕尾形箭头 51"/>
            <p:cNvSpPr/>
            <p:nvPr/>
          </p:nvSpPr>
          <p:spPr>
            <a:xfrm>
              <a:off x="533400" y="3200400"/>
              <a:ext cx="1143000" cy="838200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softEdge">
              <a:bevelT w="546100" h="285750"/>
              <a:bevelB w="114300"/>
              <a:extrusionClr>
                <a:schemeClr val="bg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3" name="燕尾形箭头 52"/>
            <p:cNvSpPr/>
            <p:nvPr/>
          </p:nvSpPr>
          <p:spPr>
            <a:xfrm>
              <a:off x="913684" y="3625639"/>
              <a:ext cx="682815" cy="412265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43000">
                  <a:srgbClr val="FF6600"/>
                </a:gs>
                <a:gs pos="100000">
                  <a:srgbClr val="FFFF00"/>
                </a:gs>
                <a:gs pos="90000">
                  <a:srgbClr val="FF6600">
                    <a:alpha val="6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metal">
              <a:bevelT w="546100" h="285750"/>
              <a:bevelB w="114300"/>
              <a:extrusionClr>
                <a:schemeClr val="tx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32770" name="标题 1"/>
          <p:cNvSpPr>
            <a:spLocks noGrp="1"/>
          </p:cNvSpPr>
          <p:nvPr>
            <p:ph type="title"/>
          </p:nvPr>
        </p:nvSpPr>
        <p:spPr>
          <a:xfrm>
            <a:off x="500063" y="92075"/>
            <a:ext cx="6880225" cy="566738"/>
          </a:xfrm>
        </p:spPr>
        <p:txBody>
          <a:bodyPr/>
          <a:lstStyle/>
          <a:p>
            <a:pPr algn="l" eaLnBrk="1" hangingPunct="1"/>
            <a:r>
              <a:rPr lang="en-US" altLang="zh-CN" smtClean="0">
                <a:solidFill>
                  <a:schemeClr val="tx1"/>
                </a:solidFill>
              </a:rPr>
              <a:t>5.</a:t>
            </a:r>
            <a:r>
              <a:rPr lang="zh-CN" altLang="en-US" smtClean="0">
                <a:solidFill>
                  <a:schemeClr val="tx1"/>
                </a:solidFill>
              </a:rPr>
              <a:t>开拓边疆</a:t>
            </a:r>
          </a:p>
        </p:txBody>
      </p:sp>
      <p:sp>
        <p:nvSpPr>
          <p:cNvPr id="32771" name="内容占位符 2"/>
          <p:cNvSpPr>
            <a:spLocks noGrp="1"/>
          </p:cNvSpPr>
          <p:nvPr>
            <p:ph idx="1"/>
          </p:nvPr>
        </p:nvSpPr>
        <p:spPr>
          <a:xfrm>
            <a:off x="638175" y="1009650"/>
            <a:ext cx="7996238" cy="5389563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宋体" charset="-122"/>
                <a:ea typeface="宋体" charset="-122"/>
              </a:rPr>
              <a:t>河西设郡、屯田（开通河西走廊、移民屯田 ），促进了河西地区的经济发展，开拓了西汉联系西域以至中亚各地的通道。</a:t>
            </a:r>
          </a:p>
          <a:p>
            <a:pPr eaLnBrk="1" hangingPunct="1"/>
            <a:r>
              <a:rPr lang="zh-CN" altLang="en-US" b="1" smtClean="0">
                <a:latin typeface="宋体" charset="-122"/>
                <a:ea typeface="宋体" charset="-122"/>
              </a:rPr>
              <a:t>西南开发（“西南夷”归汉、汉办学校），使西南少数民族地区的经济文化得到较快发展。</a:t>
            </a:r>
          </a:p>
          <a:p>
            <a:pPr eaLnBrk="1" hangingPunct="1"/>
            <a:r>
              <a:rPr lang="zh-CN" altLang="en-US" b="1" smtClean="0">
                <a:latin typeface="宋体" charset="-122"/>
                <a:ea typeface="宋体" charset="-122"/>
              </a:rPr>
              <a:t>管理东北（</a:t>
            </a:r>
            <a:r>
              <a:rPr lang="en-US" altLang="zh-CN" b="1" smtClean="0">
                <a:latin typeface="宋体" charset="-122"/>
                <a:ea typeface="宋体" charset="-122"/>
              </a:rPr>
              <a:t>“</a:t>
            </a:r>
            <a:r>
              <a:rPr lang="zh-CN" b="1" smtClean="0">
                <a:latin typeface="宋体" charset="-122"/>
                <a:ea typeface="宋体" charset="-122"/>
              </a:rPr>
              <a:t>东胡</a:t>
            </a:r>
            <a:r>
              <a:rPr lang="en-US" altLang="zh-CN" b="1" smtClean="0">
                <a:latin typeface="宋体" charset="-122"/>
                <a:ea typeface="宋体" charset="-122"/>
              </a:rPr>
              <a:t>”</a:t>
            </a:r>
            <a:r>
              <a:rPr lang="zh-CN" altLang="en-US" b="1" smtClean="0">
                <a:latin typeface="宋体" charset="-122"/>
                <a:ea typeface="宋体" charset="-122"/>
              </a:rPr>
              <a:t>）</a:t>
            </a:r>
            <a:r>
              <a:rPr lang="zh-CN" b="1" smtClean="0">
                <a:latin typeface="宋体" charset="-122"/>
                <a:ea typeface="宋体" charset="-122"/>
                <a:sym typeface="+mn-ea"/>
              </a:rPr>
              <a:t>设行政机构进行管理</a:t>
            </a:r>
            <a:r>
              <a:rPr lang="zh-CN" altLang="en-US" b="1" smtClean="0">
                <a:latin typeface="宋体" charset="-122"/>
                <a:ea typeface="宋体" charset="-122"/>
              </a:rPr>
              <a:t>。</a:t>
            </a:r>
          </a:p>
        </p:txBody>
      </p:sp>
      <p:sp>
        <p:nvSpPr>
          <p:cNvPr id="32772" name="文本框 6"/>
          <p:cNvSpPr txBox="1">
            <a:spLocks noChangeArrowheads="1"/>
          </p:cNvSpPr>
          <p:nvPr/>
        </p:nvSpPr>
        <p:spPr bwMode="auto">
          <a:xfrm>
            <a:off x="1882775" y="5216525"/>
            <a:ext cx="311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endParaRPr lang="zh-CN" altLang="en-US" sz="1400"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70"/>
          <p:cNvSpPr/>
          <p:nvPr/>
        </p:nvSpPr>
        <p:spPr bwMode="auto">
          <a:xfrm flipV="1">
            <a:off x="2" y="2214555"/>
            <a:ext cx="9143999" cy="2357456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FF0000"/>
              </a:gs>
              <a:gs pos="50000">
                <a:srgbClr val="C00000"/>
              </a:gs>
            </a:gsLst>
            <a:lin ang="16200000" scaled="1"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54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0"/>
          <a:lstStyle/>
          <a:p>
            <a:pPr marL="344805" lvl="1" indent="-233680" defTabSz="-635">
              <a:lnSpc>
                <a:spcPct val="80000"/>
              </a:lnSpc>
              <a:spcAft>
                <a:spcPts val="600"/>
              </a:spcAft>
              <a:buClr>
                <a:srgbClr val="FFFFFF"/>
              </a:buClr>
              <a:buSzPct val="80000"/>
              <a:buFontTx/>
              <a:buBlip>
                <a:blip r:embed="rId2"/>
              </a:buBlip>
              <a:tabLst>
                <a:tab pos="514350" algn="l"/>
              </a:tabLst>
              <a:defRPr/>
            </a:pPr>
            <a:endParaRPr lang="en-US" altLang="zh-CN" sz="14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2988" y="2874963"/>
            <a:ext cx="6110287" cy="11080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一、西汉的建立</a:t>
            </a:r>
            <a:endParaRPr lang="zh-CN" altLang="en-US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536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>
            <a:grpSpLocks/>
          </p:cNvGrpSpPr>
          <p:nvPr/>
        </p:nvGrpSpPr>
        <p:grpSpPr bwMode="auto">
          <a:xfrm flipH="1">
            <a:off x="8101013" y="333375"/>
            <a:ext cx="533400" cy="488950"/>
            <a:chOff x="533400" y="3200400"/>
            <a:chExt cx="1143000" cy="838200"/>
          </a:xfrm>
        </p:grpSpPr>
        <p:sp>
          <p:nvSpPr>
            <p:cNvPr id="52" name="燕尾形箭头 51"/>
            <p:cNvSpPr/>
            <p:nvPr/>
          </p:nvSpPr>
          <p:spPr>
            <a:xfrm>
              <a:off x="533400" y="3200400"/>
              <a:ext cx="1143000" cy="838200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softEdge">
              <a:bevelT w="546100" h="285750"/>
              <a:bevelB w="114300"/>
              <a:extrusionClr>
                <a:schemeClr val="bg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3" name="燕尾形箭头 52"/>
            <p:cNvSpPr/>
            <p:nvPr/>
          </p:nvSpPr>
          <p:spPr>
            <a:xfrm>
              <a:off x="913684" y="3625639"/>
              <a:ext cx="682815" cy="412265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43000">
                  <a:srgbClr val="FF6600"/>
                </a:gs>
                <a:gs pos="100000">
                  <a:srgbClr val="FFFF00"/>
                </a:gs>
                <a:gs pos="90000">
                  <a:srgbClr val="FF6600">
                    <a:alpha val="6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metal">
              <a:bevelT w="546100" h="285750"/>
              <a:bevelB w="114300"/>
              <a:extrusionClr>
                <a:schemeClr val="tx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930275" y="944563"/>
            <a:ext cx="8105775" cy="5913437"/>
            <a:chOff x="576" y="433"/>
            <a:chExt cx="4896" cy="3725"/>
          </a:xfrm>
        </p:grpSpPr>
        <p:pic>
          <p:nvPicPr>
            <p:cNvPr id="33807" name="图片 14338" descr="和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76" y="433"/>
              <a:ext cx="4896" cy="3725"/>
            </a:xfrm>
            <a:prstGeom prst="rect">
              <a:avLst/>
            </a:prstGeom>
            <a:noFill/>
            <a:ln w="76200">
              <a:pattFill prst="horzBrick">
                <a:fgClr>
                  <a:srgbClr val="660033"/>
                </a:fgClr>
                <a:bgClr>
                  <a:srgbClr val="FFFFFF"/>
                </a:bgClr>
              </a:pattFill>
              <a:miter lim="800000"/>
              <a:headEnd/>
              <a:tailEnd/>
            </a:ln>
          </p:spPr>
        </p:pic>
        <p:sp>
          <p:nvSpPr>
            <p:cNvPr id="33808" name="文本框 14339"/>
            <p:cNvSpPr txBox="1">
              <a:spLocks noChangeArrowheads="1"/>
            </p:cNvSpPr>
            <p:nvPr/>
          </p:nvSpPr>
          <p:spPr bwMode="auto">
            <a:xfrm>
              <a:off x="2928" y="3168"/>
              <a:ext cx="28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/>
                <a:t>夜郎</a:t>
              </a:r>
            </a:p>
          </p:txBody>
        </p:sp>
      </p:grpSp>
      <p:sp>
        <p:nvSpPr>
          <p:cNvPr id="12" name="文本框 14340"/>
          <p:cNvSpPr txBox="1">
            <a:spLocks noChangeArrowheads="1"/>
          </p:cNvSpPr>
          <p:nvPr/>
        </p:nvSpPr>
        <p:spPr bwMode="auto">
          <a:xfrm>
            <a:off x="2286000" y="2236788"/>
            <a:ext cx="4884738" cy="204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/>
              <a:t>     </a:t>
            </a:r>
            <a:endParaRPr lang="en-US" altLang="zh-CN" sz="4000"/>
          </a:p>
          <a:p>
            <a:pPr>
              <a:spcBef>
                <a:spcPct val="50000"/>
              </a:spcBef>
            </a:pPr>
            <a:r>
              <a:rPr lang="en-US" altLang="zh-CN" sz="3200"/>
              <a:t>     </a:t>
            </a:r>
          </a:p>
          <a:p>
            <a:pPr>
              <a:spcBef>
                <a:spcPct val="50000"/>
              </a:spcBef>
            </a:pPr>
            <a:r>
              <a:rPr lang="en-US" altLang="zh-CN" sz="3200"/>
              <a:t>  </a:t>
            </a:r>
          </a:p>
        </p:txBody>
      </p:sp>
      <p:sp>
        <p:nvSpPr>
          <p:cNvPr id="13" name="椭圆 12"/>
          <p:cNvSpPr>
            <a:spLocks noChangeArrowheads="1"/>
          </p:cNvSpPr>
          <p:nvPr/>
        </p:nvSpPr>
        <p:spPr bwMode="auto">
          <a:xfrm>
            <a:off x="6226175" y="4221163"/>
            <a:ext cx="47625" cy="71437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>
              <a:latin typeface="Times New Roman" pitchFamily="18" charset="0"/>
            </a:endParaRPr>
          </a:p>
        </p:txBody>
      </p:sp>
      <p:sp>
        <p:nvSpPr>
          <p:cNvPr id="14" name="文本框 14342"/>
          <p:cNvSpPr txBox="1">
            <a:spLocks noChangeArrowheads="1"/>
          </p:cNvSpPr>
          <p:nvPr/>
        </p:nvSpPr>
        <p:spPr bwMode="auto">
          <a:xfrm>
            <a:off x="4659313" y="4432300"/>
            <a:ext cx="1131887" cy="585788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ea typeface="黑体" pitchFamily="49" charset="-122"/>
              </a:rPr>
              <a:t>长安</a:t>
            </a: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 flipH="1" flipV="1">
            <a:off x="5299075" y="2846388"/>
            <a:ext cx="3175" cy="1585912"/>
          </a:xfrm>
          <a:prstGeom prst="line">
            <a:avLst/>
          </a:prstGeom>
          <a:noFill/>
          <a:ln w="57150">
            <a:solidFill>
              <a:srgbClr val="FF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文本框 14345"/>
          <p:cNvSpPr txBox="1">
            <a:spLocks noChangeArrowheads="1"/>
          </p:cNvSpPr>
          <p:nvPr/>
        </p:nvSpPr>
        <p:spPr bwMode="auto">
          <a:xfrm>
            <a:off x="3922713" y="2155825"/>
            <a:ext cx="2017712" cy="585788"/>
          </a:xfrm>
          <a:prstGeom prst="rect">
            <a:avLst/>
          </a:prstGeom>
          <a:solidFill>
            <a:schemeClr val="bg1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/>
              <a:t>北击匈奴</a:t>
            </a:r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 flipH="1" flipV="1">
            <a:off x="4191000" y="3376613"/>
            <a:ext cx="1138238" cy="1055687"/>
          </a:xfrm>
          <a:prstGeom prst="line">
            <a:avLst/>
          </a:prstGeom>
          <a:noFill/>
          <a:ln w="57150">
            <a:solidFill>
              <a:srgbClr val="FF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文本框 14347"/>
          <p:cNvSpPr txBox="1"/>
          <p:nvPr/>
        </p:nvSpPr>
        <p:spPr>
          <a:xfrm>
            <a:off x="1331913" y="2776538"/>
            <a:ext cx="2703512" cy="1323975"/>
          </a:xfrm>
          <a:prstGeom prst="rect">
            <a:avLst/>
          </a:prstGeom>
          <a:solidFill>
            <a:schemeClr val="bg1"/>
          </a:solidFill>
          <a:ln w="381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开</a:t>
            </a:r>
            <a:r>
              <a:rPr lang="zh-CN" altLang="en-US" sz="3200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通河西走廊</a:t>
            </a:r>
            <a:endParaRPr lang="zh-CN" altLang="en-US" sz="3200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32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河西屯田</a:t>
            </a:r>
            <a:endParaRPr lang="zh-CN" altLang="en-US" sz="3200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 flipH="1">
            <a:off x="5062538" y="4829175"/>
            <a:ext cx="236537" cy="777875"/>
          </a:xfrm>
          <a:prstGeom prst="line">
            <a:avLst/>
          </a:prstGeom>
          <a:noFill/>
          <a:ln w="57150">
            <a:solidFill>
              <a:srgbClr val="FF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文本框 14349"/>
          <p:cNvSpPr txBox="1">
            <a:spLocks noChangeArrowheads="1"/>
          </p:cNvSpPr>
          <p:nvPr/>
        </p:nvSpPr>
        <p:spPr bwMode="auto">
          <a:xfrm>
            <a:off x="3205163" y="5635625"/>
            <a:ext cx="4248150" cy="584200"/>
          </a:xfrm>
          <a:prstGeom prst="rect">
            <a:avLst/>
          </a:prstGeom>
          <a:solidFill>
            <a:schemeClr val="bg1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/>
              <a:t>开发西南（“西南夷”）</a:t>
            </a:r>
          </a:p>
        </p:txBody>
      </p:sp>
      <p:sp>
        <p:nvSpPr>
          <p:cNvPr id="21" name="直接连接符 20"/>
          <p:cNvSpPr>
            <a:spLocks noChangeShapeType="1"/>
          </p:cNvSpPr>
          <p:nvPr/>
        </p:nvSpPr>
        <p:spPr bwMode="auto">
          <a:xfrm flipV="1">
            <a:off x="5329238" y="3284538"/>
            <a:ext cx="661987" cy="1147762"/>
          </a:xfrm>
          <a:prstGeom prst="line">
            <a:avLst/>
          </a:prstGeom>
          <a:noFill/>
          <a:ln w="57150">
            <a:solidFill>
              <a:srgbClr val="FF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文本框 14351"/>
          <p:cNvSpPr txBox="1">
            <a:spLocks noChangeArrowheads="1"/>
          </p:cNvSpPr>
          <p:nvPr/>
        </p:nvSpPr>
        <p:spPr bwMode="auto">
          <a:xfrm>
            <a:off x="5991225" y="2236788"/>
            <a:ext cx="2828925" cy="1076325"/>
          </a:xfrm>
          <a:prstGeom prst="rect">
            <a:avLst/>
          </a:prstGeom>
          <a:solidFill>
            <a:schemeClr val="bg1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/>
              <a:t>管理东北（“东胡”）</a:t>
            </a:r>
          </a:p>
        </p:txBody>
      </p:sp>
      <p:sp>
        <p:nvSpPr>
          <p:cNvPr id="23" name="文本框 1"/>
          <p:cNvSpPr txBox="1">
            <a:spLocks noChangeArrowheads="1"/>
          </p:cNvSpPr>
          <p:nvPr/>
        </p:nvSpPr>
        <p:spPr bwMode="auto">
          <a:xfrm>
            <a:off x="1066800" y="74613"/>
            <a:ext cx="7145338" cy="70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宋体" charset="-122"/>
              </a:rPr>
              <a:t>统一多民族国家得到空前巩固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bldLvl="0" animBg="1"/>
      <p:bldP spid="15" grpId="0" animBg="1"/>
      <p:bldP spid="16" grpId="0" bldLvl="0" animBg="1"/>
      <p:bldP spid="17" grpId="0" animBg="1"/>
      <p:bldP spid="18" grpId="0" bldLvl="0" animBg="1"/>
      <p:bldP spid="19" grpId="0" animBg="1"/>
      <p:bldP spid="20" grpId="0" bldLvl="0" animBg="1"/>
      <p:bldP spid="21" grpId="0" animBg="1"/>
      <p:bldP spid="22" grpId="0" bldLvl="0" animBg="1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>
            <a:grpSpLocks/>
          </p:cNvGrpSpPr>
          <p:nvPr/>
        </p:nvGrpSpPr>
        <p:grpSpPr bwMode="auto">
          <a:xfrm flipH="1">
            <a:off x="8101013" y="333375"/>
            <a:ext cx="533400" cy="488950"/>
            <a:chOff x="533400" y="3200400"/>
            <a:chExt cx="1143000" cy="838200"/>
          </a:xfrm>
        </p:grpSpPr>
        <p:sp>
          <p:nvSpPr>
            <p:cNvPr id="52" name="燕尾形箭头 51"/>
            <p:cNvSpPr/>
            <p:nvPr/>
          </p:nvSpPr>
          <p:spPr>
            <a:xfrm>
              <a:off x="533400" y="3200400"/>
              <a:ext cx="1143000" cy="838200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softEdge">
              <a:bevelT w="546100" h="285750"/>
              <a:bevelB w="114300"/>
              <a:extrusionClr>
                <a:schemeClr val="bg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3" name="燕尾形箭头 52"/>
            <p:cNvSpPr/>
            <p:nvPr/>
          </p:nvSpPr>
          <p:spPr>
            <a:xfrm>
              <a:off x="913684" y="3625639"/>
              <a:ext cx="682815" cy="412265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43000">
                  <a:srgbClr val="FF6600"/>
                </a:gs>
                <a:gs pos="100000">
                  <a:srgbClr val="FFFF00"/>
                </a:gs>
                <a:gs pos="90000">
                  <a:srgbClr val="FF6600">
                    <a:alpha val="6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metal">
              <a:bevelT w="546100" h="285750"/>
              <a:bevelB w="114300"/>
              <a:extrusionClr>
                <a:schemeClr val="tx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pic>
        <p:nvPicPr>
          <p:cNvPr id="34818" name="图片 8" descr="710725_150511093302_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5"/>
            <a:ext cx="9144000" cy="680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文本框 5"/>
          <p:cNvSpPr txBox="1">
            <a:spLocks noChangeArrowheads="1"/>
          </p:cNvSpPr>
          <p:nvPr/>
        </p:nvSpPr>
        <p:spPr bwMode="auto">
          <a:xfrm>
            <a:off x="8340725" y="4318000"/>
            <a:ext cx="803275" cy="23685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宋体" charset="-122"/>
              </a:rPr>
              <a:t>西汉大一统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>
            <a:grpSpLocks/>
          </p:cNvGrpSpPr>
          <p:nvPr/>
        </p:nvGrpSpPr>
        <p:grpSpPr bwMode="auto">
          <a:xfrm flipH="1">
            <a:off x="8101013" y="333375"/>
            <a:ext cx="533400" cy="488950"/>
            <a:chOff x="533400" y="3200400"/>
            <a:chExt cx="1143000" cy="838200"/>
          </a:xfrm>
        </p:grpSpPr>
        <p:sp>
          <p:nvSpPr>
            <p:cNvPr id="52" name="燕尾形箭头 51"/>
            <p:cNvSpPr/>
            <p:nvPr/>
          </p:nvSpPr>
          <p:spPr>
            <a:xfrm>
              <a:off x="533400" y="3200400"/>
              <a:ext cx="1143000" cy="838200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softEdge">
              <a:bevelT w="546100" h="285750"/>
              <a:bevelB w="114300"/>
              <a:extrusionClr>
                <a:schemeClr val="bg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3" name="燕尾形箭头 52"/>
            <p:cNvSpPr/>
            <p:nvPr/>
          </p:nvSpPr>
          <p:spPr>
            <a:xfrm>
              <a:off x="913684" y="3625639"/>
              <a:ext cx="682815" cy="412265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43000">
                  <a:srgbClr val="FF6600"/>
                </a:gs>
                <a:gs pos="100000">
                  <a:srgbClr val="FFFF00"/>
                </a:gs>
                <a:gs pos="90000">
                  <a:srgbClr val="FF6600">
                    <a:alpha val="6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metal">
              <a:bevelT w="546100" h="285750"/>
              <a:bevelB w="114300"/>
              <a:extrusionClr>
                <a:schemeClr val="tx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9" name="标题 19457"/>
          <p:cNvSpPr>
            <a:spLocks noGrp="1"/>
          </p:cNvSpPr>
          <p:nvPr/>
        </p:nvSpPr>
        <p:spPr bwMode="auto">
          <a:xfrm>
            <a:off x="25400" y="900113"/>
            <a:ext cx="7019925" cy="151288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</a:pPr>
            <a:r>
              <a:rPr lang="zh-CN" altLang="en-US" sz="5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思考</a:t>
            </a:r>
            <a:r>
              <a:rPr lang="en-US" altLang="zh-CN" sz="440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汉武帝巩固大一统的措施对当时国家有什么影响？</a:t>
            </a:r>
          </a:p>
        </p:txBody>
      </p:sp>
      <p:sp>
        <p:nvSpPr>
          <p:cNvPr id="10" name="内容占位符 19458"/>
          <p:cNvSpPr>
            <a:spLocks noGrp="1"/>
          </p:cNvSpPr>
          <p:nvPr/>
        </p:nvSpPr>
        <p:spPr bwMode="auto">
          <a:xfrm>
            <a:off x="1398588" y="2911475"/>
            <a:ext cx="7566025" cy="3536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600" b="1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、使中央集权进一步巩固与发展。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3600" b="1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、西汉王朝出现了中国封建时代的第一个鼎盛局面。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3600" b="1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、儒家思想成为两千多年封建统治的正统思想。</a:t>
            </a:r>
          </a:p>
          <a:p>
            <a:pPr marL="342900" indent="-342900">
              <a:spcBef>
                <a:spcPct val="20000"/>
              </a:spcBef>
            </a:pPr>
            <a:endParaRPr lang="zh-CN" altLang="en-US" sz="3600" b="1">
              <a:latin typeface="黑体" pitchFamily="49" charset="-122"/>
              <a:ea typeface="黑体" pitchFamily="49" charset="-122"/>
            </a:endParaRPr>
          </a:p>
          <a:p>
            <a:pPr marL="342900" indent="-342900">
              <a:spcBef>
                <a:spcPct val="20000"/>
              </a:spcBef>
            </a:pPr>
            <a:endParaRPr lang="zh-CN" altLang="en-US" sz="3600" b="1">
              <a:latin typeface="黑体" pitchFamily="49" charset="-122"/>
              <a:ea typeface="黑体" pitchFamily="49" charset="-122"/>
            </a:endParaRPr>
          </a:p>
          <a:p>
            <a:pPr marL="342900" indent="-342900">
              <a:spcBef>
                <a:spcPct val="20000"/>
              </a:spcBef>
            </a:pPr>
            <a:endParaRPr lang="zh-CN" altLang="en-US" sz="3600" b="1">
              <a:latin typeface="黑体" pitchFamily="49" charset="-122"/>
              <a:ea typeface="黑体" pitchFamily="49" charset="-122"/>
            </a:endParaRPr>
          </a:p>
          <a:p>
            <a:pPr marL="342900" indent="-342900">
              <a:spcBef>
                <a:spcPct val="20000"/>
              </a:spcBef>
            </a:pPr>
            <a:endParaRPr lang="zh-CN" altLang="en-US" sz="3600" b="1">
              <a:latin typeface="黑体" pitchFamily="49" charset="-122"/>
              <a:ea typeface="黑体" pitchFamily="49" charset="-122"/>
            </a:endParaRPr>
          </a:p>
          <a:p>
            <a:pPr marL="342900" indent="-342900">
              <a:spcBef>
                <a:spcPct val="20000"/>
              </a:spcBef>
            </a:pPr>
            <a:endParaRPr lang="zh-CN" altLang="en-US" sz="3600" b="1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>
            <a:grpSpLocks/>
          </p:cNvGrpSpPr>
          <p:nvPr/>
        </p:nvGrpSpPr>
        <p:grpSpPr bwMode="auto">
          <a:xfrm flipH="1">
            <a:off x="8101013" y="333375"/>
            <a:ext cx="533400" cy="488950"/>
            <a:chOff x="533400" y="3200400"/>
            <a:chExt cx="1143000" cy="838200"/>
          </a:xfrm>
        </p:grpSpPr>
        <p:sp>
          <p:nvSpPr>
            <p:cNvPr id="52" name="燕尾形箭头 51"/>
            <p:cNvSpPr/>
            <p:nvPr/>
          </p:nvSpPr>
          <p:spPr>
            <a:xfrm>
              <a:off x="533400" y="3200400"/>
              <a:ext cx="1143000" cy="838200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softEdge">
              <a:bevelT w="546100" h="285750"/>
              <a:bevelB w="114300"/>
              <a:extrusionClr>
                <a:schemeClr val="bg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3" name="燕尾形箭头 52"/>
            <p:cNvSpPr/>
            <p:nvPr/>
          </p:nvSpPr>
          <p:spPr>
            <a:xfrm>
              <a:off x="913684" y="3625639"/>
              <a:ext cx="682815" cy="412265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43000">
                  <a:srgbClr val="FF6600"/>
                </a:gs>
                <a:gs pos="100000">
                  <a:srgbClr val="FFFF00"/>
                </a:gs>
                <a:gs pos="90000">
                  <a:srgbClr val="FF6600">
                    <a:alpha val="6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metal">
              <a:bevelT w="546100" h="285750"/>
              <a:bevelB w="114300"/>
              <a:extrusionClr>
                <a:schemeClr val="tx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36866" name="TextBox 1"/>
          <p:cNvSpPr txBox="1">
            <a:spLocks noChangeArrowheads="1"/>
          </p:cNvSpPr>
          <p:nvPr/>
        </p:nvSpPr>
        <p:spPr bwMode="auto">
          <a:xfrm>
            <a:off x="1692275" y="352425"/>
            <a:ext cx="25923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宋体" charset="-122"/>
              </a:rPr>
              <a:t>小结</a:t>
            </a:r>
          </a:p>
        </p:txBody>
      </p:sp>
      <p:sp>
        <p:nvSpPr>
          <p:cNvPr id="36867" name="TextBox 2"/>
          <p:cNvSpPr txBox="1">
            <a:spLocks noChangeArrowheads="1"/>
          </p:cNvSpPr>
          <p:nvPr/>
        </p:nvSpPr>
        <p:spPr bwMode="auto">
          <a:xfrm>
            <a:off x="2987675" y="2205038"/>
            <a:ext cx="5080000" cy="321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>
                <a:latin typeface="宋体" charset="-122"/>
              </a:rPr>
              <a:t>刘邦建立西汉重建统一</a:t>
            </a:r>
            <a:endParaRPr lang="en-US" altLang="zh-CN" sz="3600" b="1">
              <a:latin typeface="宋体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b="1">
                <a:latin typeface="宋体" charset="-122"/>
              </a:rPr>
              <a:t>休养生息文景之治</a:t>
            </a:r>
            <a:endParaRPr lang="en-US" altLang="zh-CN" sz="3600" b="1">
              <a:latin typeface="宋体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b="1">
                <a:latin typeface="宋体" charset="-122"/>
              </a:rPr>
              <a:t>武帝盛世巩固统一</a:t>
            </a:r>
          </a:p>
        </p:txBody>
      </p:sp>
      <p:sp>
        <p:nvSpPr>
          <p:cNvPr id="4" name="左大括号 3"/>
          <p:cNvSpPr/>
          <p:nvPr/>
        </p:nvSpPr>
        <p:spPr>
          <a:xfrm>
            <a:off x="2051050" y="2419350"/>
            <a:ext cx="649288" cy="3024188"/>
          </a:xfrm>
          <a:prstGeom prst="leftBrace">
            <a:avLst>
              <a:gd name="adj1" fmla="val 58875"/>
              <a:gd name="adj2" fmla="val 50000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6869" name="TextBox 4"/>
          <p:cNvSpPr txBox="1">
            <a:spLocks noChangeArrowheads="1"/>
          </p:cNvSpPr>
          <p:nvPr/>
        </p:nvSpPr>
        <p:spPr bwMode="auto">
          <a:xfrm>
            <a:off x="250825" y="3054350"/>
            <a:ext cx="1760538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宋体" charset="-122"/>
              </a:rPr>
              <a:t>西汉统一王朝的重建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>
            <a:grpSpLocks/>
          </p:cNvGrpSpPr>
          <p:nvPr/>
        </p:nvGrpSpPr>
        <p:grpSpPr bwMode="auto">
          <a:xfrm flipH="1">
            <a:off x="8101013" y="333375"/>
            <a:ext cx="533400" cy="488950"/>
            <a:chOff x="533400" y="3200400"/>
            <a:chExt cx="1143000" cy="838200"/>
          </a:xfrm>
        </p:grpSpPr>
        <p:sp>
          <p:nvSpPr>
            <p:cNvPr id="52" name="燕尾形箭头 51"/>
            <p:cNvSpPr/>
            <p:nvPr/>
          </p:nvSpPr>
          <p:spPr>
            <a:xfrm>
              <a:off x="533400" y="3200400"/>
              <a:ext cx="1143000" cy="838200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softEdge">
              <a:bevelT w="546100" h="285750"/>
              <a:bevelB w="114300"/>
              <a:extrusionClr>
                <a:schemeClr val="bg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3" name="燕尾形箭头 52"/>
            <p:cNvSpPr/>
            <p:nvPr/>
          </p:nvSpPr>
          <p:spPr>
            <a:xfrm>
              <a:off x="913684" y="3625639"/>
              <a:ext cx="682815" cy="412265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43000">
                  <a:srgbClr val="FF6600"/>
                </a:gs>
                <a:gs pos="100000">
                  <a:srgbClr val="FFFF00"/>
                </a:gs>
                <a:gs pos="90000">
                  <a:srgbClr val="FF6600">
                    <a:alpha val="6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metal">
              <a:bevelT w="546100" h="285750"/>
              <a:bevelB w="114300"/>
              <a:extrusionClr>
                <a:schemeClr val="tx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37890" name="TextBox 1"/>
          <p:cNvSpPr txBox="1">
            <a:spLocks noChangeArrowheads="1"/>
          </p:cNvSpPr>
          <p:nvPr/>
        </p:nvSpPr>
        <p:spPr bwMode="auto">
          <a:xfrm>
            <a:off x="1692275" y="352425"/>
            <a:ext cx="25923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宋体" charset="-122"/>
              </a:rPr>
              <a:t>课堂巩固</a:t>
            </a:r>
          </a:p>
        </p:txBody>
      </p:sp>
      <p:sp>
        <p:nvSpPr>
          <p:cNvPr id="37891" name="TextBox 2"/>
          <p:cNvSpPr txBox="1">
            <a:spLocks noChangeArrowheads="1"/>
          </p:cNvSpPr>
          <p:nvPr/>
        </p:nvSpPr>
        <p:spPr bwMode="auto">
          <a:xfrm>
            <a:off x="971550" y="1628775"/>
            <a:ext cx="7165975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>
                <a:latin typeface="宋体" charset="-122"/>
              </a:rPr>
              <a:t>1.</a:t>
            </a:r>
            <a:r>
              <a:rPr lang="zh-CN" altLang="en-US" sz="2400" b="1">
                <a:latin typeface="宋体" charset="-122"/>
              </a:rPr>
              <a:t>汉武帝规定诸侯王要将其封地分给其子弟，其目的是为了（  ）</a:t>
            </a:r>
            <a:endParaRPr lang="en-US" altLang="zh-CN" sz="2400" b="1">
              <a:latin typeface="宋体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>
                <a:latin typeface="宋体" charset="-122"/>
              </a:rPr>
              <a:t>A.</a:t>
            </a:r>
            <a:r>
              <a:rPr lang="zh-CN" altLang="en-US" sz="2400" b="1">
                <a:latin typeface="宋体" charset="-122"/>
              </a:rPr>
              <a:t>实现民族和解    </a:t>
            </a:r>
            <a:r>
              <a:rPr lang="en-US" altLang="zh-CN" sz="2400" b="1">
                <a:latin typeface="宋体" charset="-122"/>
              </a:rPr>
              <a:t>B.</a:t>
            </a:r>
            <a:r>
              <a:rPr lang="zh-CN" altLang="en-US" sz="2400" b="1">
                <a:latin typeface="宋体" charset="-122"/>
              </a:rPr>
              <a:t>发现和推荐人才</a:t>
            </a:r>
            <a:endParaRPr lang="en-US" altLang="zh-CN" sz="2400" b="1">
              <a:latin typeface="宋体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>
                <a:latin typeface="宋体" charset="-122"/>
              </a:rPr>
              <a:t>C.</a:t>
            </a:r>
            <a:r>
              <a:rPr lang="zh-CN" altLang="en-US" sz="2400" b="1">
                <a:latin typeface="宋体" charset="-122"/>
              </a:rPr>
              <a:t>加强中央集权    </a:t>
            </a:r>
            <a:r>
              <a:rPr lang="en-US" altLang="zh-CN" sz="2400" b="1">
                <a:latin typeface="宋体" charset="-122"/>
              </a:rPr>
              <a:t>D.</a:t>
            </a:r>
            <a:r>
              <a:rPr lang="zh-CN" altLang="en-US" sz="2400" b="1">
                <a:latin typeface="宋体" charset="-122"/>
              </a:rPr>
              <a:t>巩固边疆地区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565400" y="2728913"/>
            <a:ext cx="14398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ea typeface="PMingLiU" pitchFamily="18" charset="-120"/>
              </a:rPr>
              <a:t>C</a:t>
            </a:r>
            <a:endParaRPr lang="zh-CN" altLang="en-US">
              <a:solidFill>
                <a:srgbClr val="FF0000"/>
              </a:solidFill>
              <a:ea typeface="PMingLiU" pitchFamily="18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>
            <a:grpSpLocks/>
          </p:cNvGrpSpPr>
          <p:nvPr/>
        </p:nvGrpSpPr>
        <p:grpSpPr bwMode="auto">
          <a:xfrm flipH="1">
            <a:off x="8101013" y="182563"/>
            <a:ext cx="533400" cy="488950"/>
            <a:chOff x="533400" y="3200400"/>
            <a:chExt cx="1143000" cy="838200"/>
          </a:xfrm>
        </p:grpSpPr>
        <p:sp>
          <p:nvSpPr>
            <p:cNvPr id="52" name="燕尾形箭头 51"/>
            <p:cNvSpPr/>
            <p:nvPr/>
          </p:nvSpPr>
          <p:spPr>
            <a:xfrm>
              <a:off x="533400" y="3200400"/>
              <a:ext cx="1143000" cy="838200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softEdge">
              <a:bevelT w="546100" h="285750"/>
              <a:bevelB w="114300"/>
              <a:extrusionClr>
                <a:schemeClr val="bg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3" name="燕尾形箭头 52"/>
            <p:cNvSpPr/>
            <p:nvPr/>
          </p:nvSpPr>
          <p:spPr>
            <a:xfrm>
              <a:off x="913684" y="3625639"/>
              <a:ext cx="682815" cy="412265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43000">
                  <a:srgbClr val="FF6600"/>
                </a:gs>
                <a:gs pos="100000">
                  <a:srgbClr val="FFFF00"/>
                </a:gs>
                <a:gs pos="90000">
                  <a:srgbClr val="FF6600">
                    <a:alpha val="6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metal">
              <a:bevelT w="546100" h="285750"/>
              <a:bevelB w="114300"/>
              <a:extrusionClr>
                <a:schemeClr val="tx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pic>
        <p:nvPicPr>
          <p:cNvPr id="38914" name="图片 6" descr="7-1505231145415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701675"/>
            <a:ext cx="2922588" cy="382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图片 7" descr="Gucn_2012032369580150008Pic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701675"/>
            <a:ext cx="298450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文本框 5"/>
          <p:cNvSpPr txBox="1">
            <a:spLocks noChangeArrowheads="1"/>
          </p:cNvSpPr>
          <p:nvPr/>
        </p:nvSpPr>
        <p:spPr bwMode="auto">
          <a:xfrm>
            <a:off x="3835400" y="1728788"/>
            <a:ext cx="1871663" cy="121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endParaRPr lang="zh-CN" altLang="en-US" sz="280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半两</a:t>
            </a:r>
            <a:r>
              <a:rPr lang="en-US" altLang="zh-CN" sz="2800">
                <a:latin typeface="黑体" pitchFamily="49" charset="-122"/>
                <a:ea typeface="黑体" pitchFamily="49" charset="-122"/>
              </a:rPr>
              <a:t>=12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铢</a:t>
            </a:r>
          </a:p>
        </p:txBody>
      </p:sp>
      <p:sp>
        <p:nvSpPr>
          <p:cNvPr id="38917" name="文本框 6"/>
          <p:cNvSpPr txBox="1">
            <a:spLocks noChangeArrowheads="1"/>
          </p:cNvSpPr>
          <p:nvPr/>
        </p:nvSpPr>
        <p:spPr bwMode="auto">
          <a:xfrm>
            <a:off x="1042988" y="4532313"/>
            <a:ext cx="1841500" cy="65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秦半两</a:t>
            </a:r>
          </a:p>
        </p:txBody>
      </p:sp>
      <p:sp>
        <p:nvSpPr>
          <p:cNvPr id="38918" name="文本框 7"/>
          <p:cNvSpPr txBox="1">
            <a:spLocks noChangeArrowheads="1"/>
          </p:cNvSpPr>
          <p:nvPr/>
        </p:nvSpPr>
        <p:spPr bwMode="auto">
          <a:xfrm>
            <a:off x="7186613" y="4532313"/>
            <a:ext cx="1381125" cy="65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五铢钱</a:t>
            </a:r>
          </a:p>
        </p:txBody>
      </p:sp>
      <p:cxnSp>
        <p:nvCxnSpPr>
          <p:cNvPr id="14" name="直接箭头连接符 13"/>
          <p:cNvCxnSpPr/>
          <p:nvPr/>
        </p:nvCxnSpPr>
        <p:spPr>
          <a:xfrm>
            <a:off x="3492500" y="5167313"/>
            <a:ext cx="3078163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9"/>
          <p:cNvSpPr txBox="1">
            <a:spLocks noChangeArrowheads="1"/>
          </p:cNvSpPr>
          <p:nvPr/>
        </p:nvSpPr>
        <p:spPr bwMode="auto">
          <a:xfrm>
            <a:off x="3492500" y="4419600"/>
            <a:ext cx="2824163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大大节省了材料</a:t>
            </a:r>
          </a:p>
        </p:txBody>
      </p:sp>
      <p:sp>
        <p:nvSpPr>
          <p:cNvPr id="16" name="文本框 1"/>
          <p:cNvSpPr txBox="1">
            <a:spLocks noChangeArrowheads="1"/>
          </p:cNvSpPr>
          <p:nvPr/>
        </p:nvSpPr>
        <p:spPr bwMode="auto">
          <a:xfrm>
            <a:off x="3101975" y="5300663"/>
            <a:ext cx="3857625" cy="65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减轻重量，方便携带</a:t>
            </a:r>
          </a:p>
        </p:txBody>
      </p:sp>
      <p:sp>
        <p:nvSpPr>
          <p:cNvPr id="17" name="下弧形箭头 16">
            <a:hlinkClick r:id="rId4" action="ppaction://hlinksldjump"/>
          </p:cNvPr>
          <p:cNvSpPr/>
          <p:nvPr/>
        </p:nvSpPr>
        <p:spPr>
          <a:xfrm>
            <a:off x="8367713" y="6130925"/>
            <a:ext cx="466725" cy="474663"/>
          </a:xfrm>
          <a:prstGeom prst="curvedUp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>
            <a:grpSpLocks/>
          </p:cNvGrpSpPr>
          <p:nvPr/>
        </p:nvGrpSpPr>
        <p:grpSpPr bwMode="auto">
          <a:xfrm flipH="1">
            <a:off x="8243888" y="260350"/>
            <a:ext cx="533400" cy="488950"/>
            <a:chOff x="533400" y="3200400"/>
            <a:chExt cx="1143000" cy="838200"/>
          </a:xfrm>
        </p:grpSpPr>
        <p:sp>
          <p:nvSpPr>
            <p:cNvPr id="52" name="燕尾形箭头 51"/>
            <p:cNvSpPr/>
            <p:nvPr/>
          </p:nvSpPr>
          <p:spPr>
            <a:xfrm>
              <a:off x="533400" y="3200400"/>
              <a:ext cx="1143000" cy="838200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softEdge">
              <a:bevelT w="546100" h="285750"/>
              <a:bevelB w="114300"/>
              <a:extrusionClr>
                <a:schemeClr val="bg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3" name="燕尾形箭头 52"/>
            <p:cNvSpPr/>
            <p:nvPr/>
          </p:nvSpPr>
          <p:spPr>
            <a:xfrm>
              <a:off x="913684" y="3625639"/>
              <a:ext cx="682815" cy="412265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43000">
                  <a:srgbClr val="FF6600"/>
                </a:gs>
                <a:gs pos="100000">
                  <a:srgbClr val="FFFF00"/>
                </a:gs>
                <a:gs pos="90000">
                  <a:srgbClr val="FF6600">
                    <a:alpha val="6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metal">
              <a:bevelT w="546100" h="285750"/>
              <a:bevelB w="114300"/>
              <a:extrusionClr>
                <a:schemeClr val="tx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044575" y="47625"/>
            <a:ext cx="5338763" cy="922338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楚汉战争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146175" y="1176338"/>
            <a:ext cx="83486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charset="-122"/>
              </a:rPr>
              <a:t>时间：</a:t>
            </a:r>
            <a:r>
              <a:rPr lang="zh-CN" altLang="en-US" sz="3200" b="1">
                <a:latin typeface="宋体" charset="-122"/>
              </a:rPr>
              <a:t>公元前</a:t>
            </a:r>
            <a:r>
              <a:rPr lang="en-US" altLang="zh-CN" sz="3200" b="1">
                <a:latin typeface="宋体" charset="-122"/>
              </a:rPr>
              <a:t>206</a:t>
            </a:r>
            <a:r>
              <a:rPr lang="zh-CN" altLang="en-US" sz="3200" b="1">
                <a:latin typeface="宋体" charset="-122"/>
              </a:rPr>
              <a:t>年到公元前</a:t>
            </a:r>
            <a:r>
              <a:rPr lang="en-US" altLang="zh-CN" sz="3200" b="1">
                <a:latin typeface="宋体" charset="-122"/>
              </a:rPr>
              <a:t>202</a:t>
            </a:r>
            <a:r>
              <a:rPr lang="zh-CN" altLang="en-US" sz="3200" b="1">
                <a:latin typeface="宋体" charset="-122"/>
              </a:rPr>
              <a:t>年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1095375" y="2098675"/>
            <a:ext cx="3889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charset="-122"/>
              </a:rPr>
              <a:t>目的：</a:t>
            </a:r>
            <a:r>
              <a:rPr lang="zh-CN" altLang="en-US" sz="3200" b="1">
                <a:latin typeface="宋体" charset="-122"/>
              </a:rPr>
              <a:t>争夺帝位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2347913" y="4111625"/>
            <a:ext cx="3933825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charset="-122"/>
              </a:rPr>
              <a:t>结果：</a:t>
            </a:r>
            <a:r>
              <a:rPr lang="zh-CN" altLang="en-US" sz="3200" b="1">
                <a:latin typeface="宋体" charset="-122"/>
              </a:rPr>
              <a:t>刘邦战胜了项羽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2290763" y="2855913"/>
            <a:ext cx="484822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宋体" charset="-122"/>
              </a:rPr>
              <a:t>战争双方：</a:t>
            </a:r>
            <a:r>
              <a:rPr lang="zh-CN" altLang="en-US" sz="3200" b="1">
                <a:latin typeface="宋体" charset="-122"/>
              </a:rPr>
              <a:t>“西楚霸王”项羽和“汉王”刘邦。</a:t>
            </a:r>
          </a:p>
        </p:txBody>
      </p:sp>
      <p:pic>
        <p:nvPicPr>
          <p:cNvPr id="1639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394075"/>
            <a:ext cx="2262188" cy="338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2950" y="3394075"/>
            <a:ext cx="205105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5" grpId="0"/>
      <p:bldP spid="36" grpId="0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>
            <a:grpSpLocks/>
          </p:cNvGrpSpPr>
          <p:nvPr/>
        </p:nvGrpSpPr>
        <p:grpSpPr bwMode="auto">
          <a:xfrm flipH="1">
            <a:off x="8243888" y="260350"/>
            <a:ext cx="533400" cy="488950"/>
            <a:chOff x="533400" y="3200400"/>
            <a:chExt cx="1143000" cy="838200"/>
          </a:xfrm>
        </p:grpSpPr>
        <p:sp>
          <p:nvSpPr>
            <p:cNvPr id="52" name="燕尾形箭头 51"/>
            <p:cNvSpPr/>
            <p:nvPr/>
          </p:nvSpPr>
          <p:spPr>
            <a:xfrm>
              <a:off x="533400" y="3200400"/>
              <a:ext cx="1143000" cy="838200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softEdge">
              <a:bevelT w="546100" h="285750"/>
              <a:bevelB w="114300"/>
              <a:extrusionClr>
                <a:schemeClr val="bg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3" name="燕尾形箭头 52"/>
            <p:cNvSpPr/>
            <p:nvPr/>
          </p:nvSpPr>
          <p:spPr>
            <a:xfrm>
              <a:off x="913684" y="3625639"/>
              <a:ext cx="682815" cy="412265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43000">
                  <a:srgbClr val="FF6600"/>
                </a:gs>
                <a:gs pos="100000">
                  <a:srgbClr val="FFFF00"/>
                </a:gs>
                <a:gs pos="90000">
                  <a:srgbClr val="FF6600">
                    <a:alpha val="6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metal">
              <a:bevelT w="546100" h="285750"/>
              <a:bevelB w="114300"/>
              <a:extrusionClr>
                <a:schemeClr val="tx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7410" name="标题 1"/>
          <p:cNvSpPr txBox="1">
            <a:spLocks noChangeArrowheads="1"/>
          </p:cNvSpPr>
          <p:nvPr/>
        </p:nvSpPr>
        <p:spPr bwMode="auto">
          <a:xfrm>
            <a:off x="1588" y="346075"/>
            <a:ext cx="8777287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3600" b="1">
                <a:latin typeface="宋体" charset="-122"/>
              </a:rPr>
              <a:t>刘邦项羽的战争性质变化</a:t>
            </a:r>
          </a:p>
        </p:txBody>
      </p:sp>
      <p:graphicFrame>
        <p:nvGraphicFramePr>
          <p:cNvPr id="9" name="内容占位符 3"/>
          <p:cNvGraphicFramePr>
            <a:graphicFrameLocks noGrp="1"/>
          </p:cNvGraphicFramePr>
          <p:nvPr>
            <p:ph idx="1"/>
          </p:nvPr>
        </p:nvGraphicFramePr>
        <p:xfrm>
          <a:off x="6350" y="1458913"/>
          <a:ext cx="9036050" cy="43783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4729"/>
                <a:gridCol w="2391318"/>
                <a:gridCol w="2181518"/>
                <a:gridCol w="2328931"/>
              </a:tblGrid>
              <a:tr h="1016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dirty="0">
                          <a:solidFill>
                            <a:schemeClr val="tx1"/>
                          </a:solidFill>
                        </a:rPr>
                        <a:t>战争目的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dirty="0">
                          <a:solidFill>
                            <a:schemeClr val="tx1"/>
                          </a:solidFill>
                        </a:rPr>
                        <a:t>代表阶级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dirty="0">
                          <a:solidFill>
                            <a:schemeClr val="tx1"/>
                          </a:solidFill>
                        </a:rPr>
                        <a:t>战争性质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24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秦末农民起义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200"/>
                        <a:t> </a:t>
                      </a:r>
                      <a:endParaRPr lang="zh-CN" altLang="en-US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99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楚汉战争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文本框 2"/>
          <p:cNvSpPr txBox="1">
            <a:spLocks noChangeArrowheads="1"/>
          </p:cNvSpPr>
          <p:nvPr/>
        </p:nvSpPr>
        <p:spPr bwMode="auto">
          <a:xfrm>
            <a:off x="2397125" y="2649538"/>
            <a:ext cx="2101850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charset="-122"/>
                <a:sym typeface="+mn-ea"/>
              </a:rPr>
              <a:t>反抗秦的暴</a:t>
            </a:r>
            <a:r>
              <a:rPr lang="zh-CN" altLang="en-US" sz="3200" b="1">
                <a:latin typeface="宋体" charset="-122"/>
                <a:sym typeface="+mn-ea"/>
              </a:rPr>
              <a:t>政</a:t>
            </a:r>
          </a:p>
        </p:txBody>
      </p:sp>
      <p:sp>
        <p:nvSpPr>
          <p:cNvPr id="11" name="文本框 4"/>
          <p:cNvSpPr txBox="1">
            <a:spLocks noChangeArrowheads="1"/>
          </p:cNvSpPr>
          <p:nvPr/>
        </p:nvSpPr>
        <p:spPr bwMode="auto">
          <a:xfrm>
            <a:off x="4846638" y="2665413"/>
            <a:ext cx="1873250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charset="-122"/>
                <a:sym typeface="+mn-ea"/>
              </a:rPr>
              <a:t>农民阶级</a:t>
            </a:r>
            <a:endParaRPr lang="zh-CN" altLang="en-US" sz="32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2" name="文本框 5"/>
          <p:cNvSpPr txBox="1">
            <a:spLocks noChangeArrowheads="1"/>
          </p:cNvSpPr>
          <p:nvPr/>
        </p:nvSpPr>
        <p:spPr bwMode="auto">
          <a:xfrm>
            <a:off x="6950075" y="2649538"/>
            <a:ext cx="20828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charset="-122"/>
                <a:sym typeface="+mn-ea"/>
              </a:rPr>
              <a:t>农民战争</a:t>
            </a:r>
          </a:p>
        </p:txBody>
      </p:sp>
      <p:sp>
        <p:nvSpPr>
          <p:cNvPr id="13" name="文本框 6"/>
          <p:cNvSpPr txBox="1">
            <a:spLocks noChangeArrowheads="1"/>
          </p:cNvSpPr>
          <p:nvPr/>
        </p:nvSpPr>
        <p:spPr bwMode="auto">
          <a:xfrm>
            <a:off x="2555875" y="4295775"/>
            <a:ext cx="1449388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charset="-122"/>
                <a:sym typeface="+mn-ea"/>
              </a:rPr>
              <a:t>争夺帝位</a:t>
            </a:r>
          </a:p>
        </p:txBody>
      </p:sp>
      <p:sp>
        <p:nvSpPr>
          <p:cNvPr id="14" name="文本框 7"/>
          <p:cNvSpPr txBox="1">
            <a:spLocks noChangeArrowheads="1"/>
          </p:cNvSpPr>
          <p:nvPr/>
        </p:nvSpPr>
        <p:spPr bwMode="auto">
          <a:xfrm>
            <a:off x="4619625" y="4278313"/>
            <a:ext cx="2101850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charset="-122"/>
                <a:sym typeface="+mn-ea"/>
              </a:rPr>
              <a:t>封建地主阶级</a:t>
            </a:r>
          </a:p>
        </p:txBody>
      </p:sp>
      <p:sp>
        <p:nvSpPr>
          <p:cNvPr id="15" name="文本框 8"/>
          <p:cNvSpPr txBox="1">
            <a:spLocks noChangeArrowheads="1"/>
          </p:cNvSpPr>
          <p:nvPr/>
        </p:nvSpPr>
        <p:spPr bwMode="auto">
          <a:xfrm>
            <a:off x="6719888" y="4064000"/>
            <a:ext cx="2544762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charset="-122"/>
                <a:sym typeface="+mn-ea"/>
              </a:rPr>
              <a:t>封建统治阶级内部争夺最高统治权的斗争。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>
            <a:grpSpLocks/>
          </p:cNvGrpSpPr>
          <p:nvPr/>
        </p:nvGrpSpPr>
        <p:grpSpPr bwMode="auto">
          <a:xfrm flipH="1">
            <a:off x="8243888" y="260350"/>
            <a:ext cx="533400" cy="488950"/>
            <a:chOff x="533400" y="3200400"/>
            <a:chExt cx="1143000" cy="838200"/>
          </a:xfrm>
        </p:grpSpPr>
        <p:sp>
          <p:nvSpPr>
            <p:cNvPr id="52" name="燕尾形箭头 51"/>
            <p:cNvSpPr/>
            <p:nvPr/>
          </p:nvSpPr>
          <p:spPr>
            <a:xfrm>
              <a:off x="533400" y="3200400"/>
              <a:ext cx="1143000" cy="838200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softEdge">
              <a:bevelT w="546100" h="285750"/>
              <a:bevelB w="114300"/>
              <a:extrusionClr>
                <a:schemeClr val="bg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3" name="燕尾形箭头 52"/>
            <p:cNvSpPr/>
            <p:nvPr/>
          </p:nvSpPr>
          <p:spPr>
            <a:xfrm>
              <a:off x="913684" y="3625639"/>
              <a:ext cx="682815" cy="412265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43000">
                  <a:srgbClr val="FF6600"/>
                </a:gs>
                <a:gs pos="100000">
                  <a:srgbClr val="FFFF00"/>
                </a:gs>
                <a:gs pos="90000">
                  <a:srgbClr val="FF6600">
                    <a:alpha val="6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metal">
              <a:bevelT w="546100" h="285750"/>
              <a:bevelB w="114300"/>
              <a:extrusionClr>
                <a:schemeClr val="tx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2" name="椭圆 21"/>
          <p:cNvSpPr/>
          <p:nvPr>
            <p:custDataLst>
              <p:tags r:id="rId1"/>
            </p:custDataLst>
          </p:nvPr>
        </p:nvSpPr>
        <p:spPr>
          <a:xfrm>
            <a:off x="2252663" y="2033588"/>
            <a:ext cx="1930400" cy="1931987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23" name="流程图: 可选过程 22"/>
          <p:cNvSpPr/>
          <p:nvPr>
            <p:custDataLst>
              <p:tags r:id="rId2"/>
            </p:custDataLst>
          </p:nvPr>
        </p:nvSpPr>
        <p:spPr>
          <a:xfrm>
            <a:off x="2141538" y="4144963"/>
            <a:ext cx="2154237" cy="806450"/>
          </a:xfrm>
          <a:prstGeom prst="flowChartAlternateProcess">
            <a:avLst/>
          </a:prstGeom>
          <a:noFill/>
          <a:ln w="25400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刘邦</a:t>
            </a:r>
          </a:p>
        </p:txBody>
      </p:sp>
      <p:sp>
        <p:nvSpPr>
          <p:cNvPr id="24" name="椭圆 23"/>
          <p:cNvSpPr/>
          <p:nvPr>
            <p:custDataLst>
              <p:tags r:id="rId3"/>
            </p:custDataLst>
          </p:nvPr>
        </p:nvSpPr>
        <p:spPr>
          <a:xfrm>
            <a:off x="5130800" y="2033588"/>
            <a:ext cx="1930400" cy="1931987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25" name="流程图: 可选过程 24"/>
          <p:cNvSpPr/>
          <p:nvPr>
            <p:custDataLst>
              <p:tags r:id="rId4"/>
            </p:custDataLst>
          </p:nvPr>
        </p:nvSpPr>
        <p:spPr>
          <a:xfrm>
            <a:off x="5018088" y="4144963"/>
            <a:ext cx="2155825" cy="806450"/>
          </a:xfrm>
          <a:prstGeom prst="flowChartAlternateProcess">
            <a:avLst/>
          </a:prstGeom>
          <a:noFill/>
          <a:ln w="25400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项羽</a:t>
            </a:r>
          </a:p>
        </p:txBody>
      </p:sp>
      <p:sp>
        <p:nvSpPr>
          <p:cNvPr id="18438" name="矩形 2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5725" y="773113"/>
            <a:ext cx="8691563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3600" b="1">
                <a:latin typeface="宋体" charset="-122"/>
                <a:sym typeface="Arial" charset="0"/>
              </a:rPr>
              <a:t>思考：为什么最后是刘邦取得了楚汉战争的胜利？</a:t>
            </a:r>
            <a:endParaRPr lang="en-US" altLang="zh-CN" sz="3600" b="1">
              <a:latin typeface="宋体" charset="-122"/>
              <a:sym typeface="Arial" charset="0"/>
            </a:endParaRPr>
          </a:p>
        </p:txBody>
      </p:sp>
      <p:sp>
        <p:nvSpPr>
          <p:cNvPr id="27" name=" 2"/>
          <p:cNvSpPr/>
          <p:nvPr/>
        </p:nvSpPr>
        <p:spPr bwMode="auto">
          <a:xfrm>
            <a:off x="5768975" y="2686050"/>
            <a:ext cx="654050" cy="627063"/>
          </a:xfrm>
          <a:custGeom>
            <a:avLst/>
            <a:gdLst>
              <a:gd name="T0" fmla="*/ 646796 w 5367"/>
              <a:gd name="T1" fmla="*/ 843536 h 6897"/>
              <a:gd name="T2" fmla="*/ 520861 w 5367"/>
              <a:gd name="T3" fmla="*/ 880824 h 6897"/>
              <a:gd name="T4" fmla="*/ 403764 w 5367"/>
              <a:gd name="T5" fmla="*/ 946285 h 6897"/>
              <a:gd name="T6" fmla="*/ 297714 w 5367"/>
              <a:gd name="T7" fmla="*/ 1036605 h 6897"/>
              <a:gd name="T8" fmla="*/ 204644 w 5367"/>
              <a:gd name="T9" fmla="*/ 1149850 h 6897"/>
              <a:gd name="T10" fmla="*/ 126487 w 5367"/>
              <a:gd name="T11" fmla="*/ 1282429 h 6897"/>
              <a:gd name="T12" fmla="*/ 65729 w 5367"/>
              <a:gd name="T13" fmla="*/ 1432134 h 6897"/>
              <a:gd name="T14" fmla="*/ 23475 w 5367"/>
              <a:gd name="T15" fmla="*/ 1595648 h 6897"/>
              <a:gd name="T16" fmla="*/ 2209 w 5367"/>
              <a:gd name="T17" fmla="*/ 1771316 h 6897"/>
              <a:gd name="T18" fmla="*/ 1481389 w 5367"/>
              <a:gd name="T19" fmla="*/ 1905000 h 6897"/>
              <a:gd name="T20" fmla="*/ 1480009 w 5367"/>
              <a:gd name="T21" fmla="*/ 1771316 h 6897"/>
              <a:gd name="T22" fmla="*/ 1459020 w 5367"/>
              <a:gd name="T23" fmla="*/ 1595648 h 6897"/>
              <a:gd name="T24" fmla="*/ 1417041 w 5367"/>
              <a:gd name="T25" fmla="*/ 1432134 h 6897"/>
              <a:gd name="T26" fmla="*/ 1355731 w 5367"/>
              <a:gd name="T27" fmla="*/ 1282429 h 6897"/>
              <a:gd name="T28" fmla="*/ 1277850 w 5367"/>
              <a:gd name="T29" fmla="*/ 1149850 h 6897"/>
              <a:gd name="T30" fmla="*/ 1184780 w 5367"/>
              <a:gd name="T31" fmla="*/ 1036605 h 6897"/>
              <a:gd name="T32" fmla="*/ 1078730 w 5367"/>
              <a:gd name="T33" fmla="*/ 946285 h 6897"/>
              <a:gd name="T34" fmla="*/ 961633 w 5367"/>
              <a:gd name="T35" fmla="*/ 880824 h 6897"/>
              <a:gd name="T36" fmla="*/ 835422 w 5367"/>
              <a:gd name="T37" fmla="*/ 843536 h 6897"/>
              <a:gd name="T38" fmla="*/ 747875 w 5367"/>
              <a:gd name="T39" fmla="*/ 731120 h 6897"/>
              <a:gd name="T40" fmla="*/ 805043 w 5367"/>
              <a:gd name="T41" fmla="*/ 726701 h 6897"/>
              <a:gd name="T42" fmla="*/ 868286 w 5367"/>
              <a:gd name="T43" fmla="*/ 711786 h 6897"/>
              <a:gd name="T44" fmla="*/ 926559 w 5367"/>
              <a:gd name="T45" fmla="*/ 686927 h 6897"/>
              <a:gd name="T46" fmla="*/ 979032 w 5367"/>
              <a:gd name="T47" fmla="*/ 653230 h 6897"/>
              <a:gd name="T48" fmla="*/ 1024876 w 5367"/>
              <a:gd name="T49" fmla="*/ 611246 h 6897"/>
              <a:gd name="T50" fmla="*/ 1063264 w 5367"/>
              <a:gd name="T51" fmla="*/ 562358 h 6897"/>
              <a:gd name="T52" fmla="*/ 1092815 w 5367"/>
              <a:gd name="T53" fmla="*/ 507945 h 6897"/>
              <a:gd name="T54" fmla="*/ 1112699 w 5367"/>
              <a:gd name="T55" fmla="*/ 448008 h 6897"/>
              <a:gd name="T56" fmla="*/ 1121813 w 5367"/>
              <a:gd name="T57" fmla="*/ 384204 h 6897"/>
              <a:gd name="T58" fmla="*/ 1120432 w 5367"/>
              <a:gd name="T59" fmla="*/ 328134 h 6897"/>
              <a:gd name="T60" fmla="*/ 1108004 w 5367"/>
              <a:gd name="T61" fmla="*/ 265711 h 6897"/>
              <a:gd name="T62" fmla="*/ 1085358 w 5367"/>
              <a:gd name="T63" fmla="*/ 207155 h 6897"/>
              <a:gd name="T64" fmla="*/ 1053322 w 5367"/>
              <a:gd name="T65" fmla="*/ 153847 h 6897"/>
              <a:gd name="T66" fmla="*/ 1012725 w 5367"/>
              <a:gd name="T67" fmla="*/ 107168 h 6897"/>
              <a:gd name="T68" fmla="*/ 964671 w 5367"/>
              <a:gd name="T69" fmla="*/ 67395 h 6897"/>
              <a:gd name="T70" fmla="*/ 910541 w 5367"/>
              <a:gd name="T71" fmla="*/ 36183 h 6897"/>
              <a:gd name="T72" fmla="*/ 850335 w 5367"/>
              <a:gd name="T73" fmla="*/ 14087 h 6897"/>
              <a:gd name="T74" fmla="*/ 786263 w 5367"/>
              <a:gd name="T75" fmla="*/ 1933 h 6897"/>
              <a:gd name="T76" fmla="*/ 728819 w 5367"/>
              <a:gd name="T77" fmla="*/ 276 h 6897"/>
              <a:gd name="T78" fmla="*/ 663366 w 5367"/>
              <a:gd name="T79" fmla="*/ 9391 h 6897"/>
              <a:gd name="T80" fmla="*/ 602332 w 5367"/>
              <a:gd name="T81" fmla="*/ 28726 h 6897"/>
              <a:gd name="T82" fmla="*/ 546545 w 5367"/>
              <a:gd name="T83" fmla="*/ 57451 h 6897"/>
              <a:gd name="T84" fmla="*/ 496282 w 5367"/>
              <a:gd name="T85" fmla="*/ 95015 h 6897"/>
              <a:gd name="T86" fmla="*/ 453751 w 5367"/>
              <a:gd name="T87" fmla="*/ 139761 h 6897"/>
              <a:gd name="T88" fmla="*/ 418954 w 5367"/>
              <a:gd name="T89" fmla="*/ 191411 h 6897"/>
              <a:gd name="T90" fmla="*/ 393546 w 5367"/>
              <a:gd name="T91" fmla="*/ 248310 h 6897"/>
              <a:gd name="T92" fmla="*/ 378356 w 5367"/>
              <a:gd name="T93" fmla="*/ 309628 h 6897"/>
              <a:gd name="T94" fmla="*/ 373938 w 5367"/>
              <a:gd name="T95" fmla="*/ 365698 h 6897"/>
              <a:gd name="T96" fmla="*/ 380013 w 5367"/>
              <a:gd name="T97" fmla="*/ 430054 h 6897"/>
              <a:gd name="T98" fmla="*/ 396584 w 5367"/>
              <a:gd name="T99" fmla="*/ 491096 h 6897"/>
              <a:gd name="T100" fmla="*/ 423372 w 5367"/>
              <a:gd name="T101" fmla="*/ 547719 h 6897"/>
              <a:gd name="T102" fmla="*/ 459551 w 5367"/>
              <a:gd name="T103" fmla="*/ 597988 h 6897"/>
              <a:gd name="T104" fmla="*/ 503186 w 5367"/>
              <a:gd name="T105" fmla="*/ 641905 h 6897"/>
              <a:gd name="T106" fmla="*/ 554278 w 5367"/>
              <a:gd name="T107" fmla="*/ 678088 h 6897"/>
              <a:gd name="T108" fmla="*/ 610894 w 5367"/>
              <a:gd name="T109" fmla="*/ 705709 h 6897"/>
              <a:gd name="T110" fmla="*/ 672756 w 5367"/>
              <a:gd name="T111" fmla="*/ 723662 h 6897"/>
              <a:gd name="T112" fmla="*/ 738209 w 5367"/>
              <a:gd name="T113" fmla="*/ 730844 h 689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5367" h="6897">
                <a:moveTo>
                  <a:pt x="2684" y="3025"/>
                </a:moveTo>
                <a:lnTo>
                  <a:pt x="2684" y="3025"/>
                </a:lnTo>
                <a:lnTo>
                  <a:pt x="2615" y="3026"/>
                </a:lnTo>
                <a:lnTo>
                  <a:pt x="2545" y="3029"/>
                </a:lnTo>
                <a:lnTo>
                  <a:pt x="2478" y="3035"/>
                </a:lnTo>
                <a:lnTo>
                  <a:pt x="2409" y="3043"/>
                </a:lnTo>
                <a:lnTo>
                  <a:pt x="2342" y="3054"/>
                </a:lnTo>
                <a:lnTo>
                  <a:pt x="2275" y="3066"/>
                </a:lnTo>
                <a:lnTo>
                  <a:pt x="2209" y="3081"/>
                </a:lnTo>
                <a:lnTo>
                  <a:pt x="2143" y="3099"/>
                </a:lnTo>
                <a:lnTo>
                  <a:pt x="2077" y="3118"/>
                </a:lnTo>
                <a:lnTo>
                  <a:pt x="2013" y="3140"/>
                </a:lnTo>
                <a:lnTo>
                  <a:pt x="1949" y="3163"/>
                </a:lnTo>
                <a:lnTo>
                  <a:pt x="1886" y="3189"/>
                </a:lnTo>
                <a:lnTo>
                  <a:pt x="1823" y="3217"/>
                </a:lnTo>
                <a:lnTo>
                  <a:pt x="1761" y="3247"/>
                </a:lnTo>
                <a:lnTo>
                  <a:pt x="1700" y="3279"/>
                </a:lnTo>
                <a:lnTo>
                  <a:pt x="1639" y="3313"/>
                </a:lnTo>
                <a:lnTo>
                  <a:pt x="1579" y="3349"/>
                </a:lnTo>
                <a:lnTo>
                  <a:pt x="1521" y="3386"/>
                </a:lnTo>
                <a:lnTo>
                  <a:pt x="1462" y="3426"/>
                </a:lnTo>
                <a:lnTo>
                  <a:pt x="1405" y="3468"/>
                </a:lnTo>
                <a:lnTo>
                  <a:pt x="1348" y="3511"/>
                </a:lnTo>
                <a:lnTo>
                  <a:pt x="1293" y="3556"/>
                </a:lnTo>
                <a:lnTo>
                  <a:pt x="1237" y="3603"/>
                </a:lnTo>
                <a:lnTo>
                  <a:pt x="1183" y="3651"/>
                </a:lnTo>
                <a:lnTo>
                  <a:pt x="1131" y="3702"/>
                </a:lnTo>
                <a:lnTo>
                  <a:pt x="1078" y="3753"/>
                </a:lnTo>
                <a:lnTo>
                  <a:pt x="1027" y="3807"/>
                </a:lnTo>
                <a:lnTo>
                  <a:pt x="976" y="3863"/>
                </a:lnTo>
                <a:lnTo>
                  <a:pt x="927" y="3920"/>
                </a:lnTo>
                <a:lnTo>
                  <a:pt x="880" y="3978"/>
                </a:lnTo>
                <a:lnTo>
                  <a:pt x="833" y="4038"/>
                </a:lnTo>
                <a:lnTo>
                  <a:pt x="786" y="4100"/>
                </a:lnTo>
                <a:lnTo>
                  <a:pt x="741" y="4163"/>
                </a:lnTo>
                <a:lnTo>
                  <a:pt x="698" y="4227"/>
                </a:lnTo>
                <a:lnTo>
                  <a:pt x="655" y="4293"/>
                </a:lnTo>
                <a:lnTo>
                  <a:pt x="613" y="4361"/>
                </a:lnTo>
                <a:lnTo>
                  <a:pt x="573" y="4429"/>
                </a:lnTo>
                <a:lnTo>
                  <a:pt x="533" y="4499"/>
                </a:lnTo>
                <a:lnTo>
                  <a:pt x="495" y="4570"/>
                </a:lnTo>
                <a:lnTo>
                  <a:pt x="458" y="4643"/>
                </a:lnTo>
                <a:lnTo>
                  <a:pt x="423" y="4717"/>
                </a:lnTo>
                <a:lnTo>
                  <a:pt x="388" y="4791"/>
                </a:lnTo>
                <a:lnTo>
                  <a:pt x="356" y="4868"/>
                </a:lnTo>
                <a:lnTo>
                  <a:pt x="324" y="4945"/>
                </a:lnTo>
                <a:lnTo>
                  <a:pt x="294" y="5024"/>
                </a:lnTo>
                <a:lnTo>
                  <a:pt x="265" y="5104"/>
                </a:lnTo>
                <a:lnTo>
                  <a:pt x="238" y="5185"/>
                </a:lnTo>
                <a:lnTo>
                  <a:pt x="211" y="5266"/>
                </a:lnTo>
                <a:lnTo>
                  <a:pt x="186" y="5349"/>
                </a:lnTo>
                <a:lnTo>
                  <a:pt x="163" y="5433"/>
                </a:lnTo>
                <a:lnTo>
                  <a:pt x="141" y="5518"/>
                </a:lnTo>
                <a:lnTo>
                  <a:pt x="121" y="5603"/>
                </a:lnTo>
                <a:lnTo>
                  <a:pt x="102" y="5690"/>
                </a:lnTo>
                <a:lnTo>
                  <a:pt x="85" y="5777"/>
                </a:lnTo>
                <a:lnTo>
                  <a:pt x="69" y="5866"/>
                </a:lnTo>
                <a:lnTo>
                  <a:pt x="54" y="5955"/>
                </a:lnTo>
                <a:lnTo>
                  <a:pt x="42" y="6045"/>
                </a:lnTo>
                <a:lnTo>
                  <a:pt x="31" y="6136"/>
                </a:lnTo>
                <a:lnTo>
                  <a:pt x="22" y="6227"/>
                </a:lnTo>
                <a:lnTo>
                  <a:pt x="14" y="6319"/>
                </a:lnTo>
                <a:lnTo>
                  <a:pt x="8" y="6413"/>
                </a:lnTo>
                <a:lnTo>
                  <a:pt x="4" y="6506"/>
                </a:lnTo>
                <a:lnTo>
                  <a:pt x="1" y="6600"/>
                </a:lnTo>
                <a:lnTo>
                  <a:pt x="0" y="6695"/>
                </a:lnTo>
                <a:lnTo>
                  <a:pt x="1" y="6796"/>
                </a:lnTo>
                <a:lnTo>
                  <a:pt x="5" y="6897"/>
                </a:lnTo>
                <a:lnTo>
                  <a:pt x="5364" y="6897"/>
                </a:lnTo>
                <a:lnTo>
                  <a:pt x="5366" y="6796"/>
                </a:lnTo>
                <a:lnTo>
                  <a:pt x="5367" y="6695"/>
                </a:lnTo>
                <a:lnTo>
                  <a:pt x="5367" y="6600"/>
                </a:lnTo>
                <a:lnTo>
                  <a:pt x="5364" y="6506"/>
                </a:lnTo>
                <a:lnTo>
                  <a:pt x="5359" y="6413"/>
                </a:lnTo>
                <a:lnTo>
                  <a:pt x="5353" y="6319"/>
                </a:lnTo>
                <a:lnTo>
                  <a:pt x="5346" y="6227"/>
                </a:lnTo>
                <a:lnTo>
                  <a:pt x="5337" y="6136"/>
                </a:lnTo>
                <a:lnTo>
                  <a:pt x="5325" y="6045"/>
                </a:lnTo>
                <a:lnTo>
                  <a:pt x="5313" y="5955"/>
                </a:lnTo>
                <a:lnTo>
                  <a:pt x="5298" y="5866"/>
                </a:lnTo>
                <a:lnTo>
                  <a:pt x="5283" y="5777"/>
                </a:lnTo>
                <a:lnTo>
                  <a:pt x="5266" y="5690"/>
                </a:lnTo>
                <a:lnTo>
                  <a:pt x="5247" y="5603"/>
                </a:lnTo>
                <a:lnTo>
                  <a:pt x="5226" y="5518"/>
                </a:lnTo>
                <a:lnTo>
                  <a:pt x="5205" y="5433"/>
                </a:lnTo>
                <a:lnTo>
                  <a:pt x="5181" y="5349"/>
                </a:lnTo>
                <a:lnTo>
                  <a:pt x="5157" y="5266"/>
                </a:lnTo>
                <a:lnTo>
                  <a:pt x="5131" y="5185"/>
                </a:lnTo>
                <a:lnTo>
                  <a:pt x="5103" y="5104"/>
                </a:lnTo>
                <a:lnTo>
                  <a:pt x="5073" y="5024"/>
                </a:lnTo>
                <a:lnTo>
                  <a:pt x="5043" y="4945"/>
                </a:lnTo>
                <a:lnTo>
                  <a:pt x="5012" y="4868"/>
                </a:lnTo>
                <a:lnTo>
                  <a:pt x="4979" y="4791"/>
                </a:lnTo>
                <a:lnTo>
                  <a:pt x="4945" y="4717"/>
                </a:lnTo>
                <a:lnTo>
                  <a:pt x="4909" y="4643"/>
                </a:lnTo>
                <a:lnTo>
                  <a:pt x="4872" y="4570"/>
                </a:lnTo>
                <a:lnTo>
                  <a:pt x="4834" y="4499"/>
                </a:lnTo>
                <a:lnTo>
                  <a:pt x="4796" y="4429"/>
                </a:lnTo>
                <a:lnTo>
                  <a:pt x="4755" y="4361"/>
                </a:lnTo>
                <a:lnTo>
                  <a:pt x="4713" y="4293"/>
                </a:lnTo>
                <a:lnTo>
                  <a:pt x="4671" y="4227"/>
                </a:lnTo>
                <a:lnTo>
                  <a:pt x="4627" y="4163"/>
                </a:lnTo>
                <a:lnTo>
                  <a:pt x="4582" y="4100"/>
                </a:lnTo>
                <a:lnTo>
                  <a:pt x="4536" y="4038"/>
                </a:lnTo>
                <a:lnTo>
                  <a:pt x="4489" y="3978"/>
                </a:lnTo>
                <a:lnTo>
                  <a:pt x="4440" y="3920"/>
                </a:lnTo>
                <a:lnTo>
                  <a:pt x="4391" y="3863"/>
                </a:lnTo>
                <a:lnTo>
                  <a:pt x="4340" y="3807"/>
                </a:lnTo>
                <a:lnTo>
                  <a:pt x="4290" y="3753"/>
                </a:lnTo>
                <a:lnTo>
                  <a:pt x="4238" y="3702"/>
                </a:lnTo>
                <a:lnTo>
                  <a:pt x="4184" y="3651"/>
                </a:lnTo>
                <a:lnTo>
                  <a:pt x="4130" y="3603"/>
                </a:lnTo>
                <a:lnTo>
                  <a:pt x="4076" y="3556"/>
                </a:lnTo>
                <a:lnTo>
                  <a:pt x="4020" y="3511"/>
                </a:lnTo>
                <a:lnTo>
                  <a:pt x="3963" y="3468"/>
                </a:lnTo>
                <a:lnTo>
                  <a:pt x="3906" y="3426"/>
                </a:lnTo>
                <a:lnTo>
                  <a:pt x="3848" y="3386"/>
                </a:lnTo>
                <a:lnTo>
                  <a:pt x="3788" y="3349"/>
                </a:lnTo>
                <a:lnTo>
                  <a:pt x="3728" y="3313"/>
                </a:lnTo>
                <a:lnTo>
                  <a:pt x="3668" y="3279"/>
                </a:lnTo>
                <a:lnTo>
                  <a:pt x="3607" y="3247"/>
                </a:lnTo>
                <a:lnTo>
                  <a:pt x="3545" y="3217"/>
                </a:lnTo>
                <a:lnTo>
                  <a:pt x="3482" y="3189"/>
                </a:lnTo>
                <a:lnTo>
                  <a:pt x="3419" y="3163"/>
                </a:lnTo>
                <a:lnTo>
                  <a:pt x="3355" y="3140"/>
                </a:lnTo>
                <a:lnTo>
                  <a:pt x="3290" y="3118"/>
                </a:lnTo>
                <a:lnTo>
                  <a:pt x="3225" y="3099"/>
                </a:lnTo>
                <a:lnTo>
                  <a:pt x="3159" y="3081"/>
                </a:lnTo>
                <a:lnTo>
                  <a:pt x="3093" y="3066"/>
                </a:lnTo>
                <a:lnTo>
                  <a:pt x="3025" y="3054"/>
                </a:lnTo>
                <a:lnTo>
                  <a:pt x="2958" y="3043"/>
                </a:lnTo>
                <a:lnTo>
                  <a:pt x="2891" y="3035"/>
                </a:lnTo>
                <a:lnTo>
                  <a:pt x="2822" y="3029"/>
                </a:lnTo>
                <a:lnTo>
                  <a:pt x="2753" y="3026"/>
                </a:lnTo>
                <a:lnTo>
                  <a:pt x="2684" y="3025"/>
                </a:lnTo>
                <a:close/>
                <a:moveTo>
                  <a:pt x="2708" y="2647"/>
                </a:moveTo>
                <a:lnTo>
                  <a:pt x="2708" y="2647"/>
                </a:lnTo>
                <a:lnTo>
                  <a:pt x="2743" y="2646"/>
                </a:lnTo>
                <a:lnTo>
                  <a:pt x="2778" y="2645"/>
                </a:lnTo>
                <a:lnTo>
                  <a:pt x="2813" y="2643"/>
                </a:lnTo>
                <a:lnTo>
                  <a:pt x="2847" y="2640"/>
                </a:lnTo>
                <a:lnTo>
                  <a:pt x="2882" y="2636"/>
                </a:lnTo>
                <a:lnTo>
                  <a:pt x="2915" y="2631"/>
                </a:lnTo>
                <a:lnTo>
                  <a:pt x="2949" y="2626"/>
                </a:lnTo>
                <a:lnTo>
                  <a:pt x="2982" y="2620"/>
                </a:lnTo>
                <a:lnTo>
                  <a:pt x="3014" y="2613"/>
                </a:lnTo>
                <a:lnTo>
                  <a:pt x="3047" y="2605"/>
                </a:lnTo>
                <a:lnTo>
                  <a:pt x="3079" y="2596"/>
                </a:lnTo>
                <a:lnTo>
                  <a:pt x="3112" y="2587"/>
                </a:lnTo>
                <a:lnTo>
                  <a:pt x="3144" y="2577"/>
                </a:lnTo>
                <a:lnTo>
                  <a:pt x="3175" y="2566"/>
                </a:lnTo>
                <a:lnTo>
                  <a:pt x="3205" y="2555"/>
                </a:lnTo>
                <a:lnTo>
                  <a:pt x="3236" y="2542"/>
                </a:lnTo>
                <a:lnTo>
                  <a:pt x="3266" y="2530"/>
                </a:lnTo>
                <a:lnTo>
                  <a:pt x="3297" y="2517"/>
                </a:lnTo>
                <a:lnTo>
                  <a:pt x="3326" y="2502"/>
                </a:lnTo>
                <a:lnTo>
                  <a:pt x="3355" y="2487"/>
                </a:lnTo>
                <a:lnTo>
                  <a:pt x="3383" y="2472"/>
                </a:lnTo>
                <a:lnTo>
                  <a:pt x="3411" y="2455"/>
                </a:lnTo>
                <a:lnTo>
                  <a:pt x="3439" y="2438"/>
                </a:lnTo>
                <a:lnTo>
                  <a:pt x="3466" y="2421"/>
                </a:lnTo>
                <a:lnTo>
                  <a:pt x="3493" y="2403"/>
                </a:lnTo>
                <a:lnTo>
                  <a:pt x="3519" y="2384"/>
                </a:lnTo>
                <a:lnTo>
                  <a:pt x="3545" y="2365"/>
                </a:lnTo>
                <a:lnTo>
                  <a:pt x="3571" y="2345"/>
                </a:lnTo>
                <a:lnTo>
                  <a:pt x="3596" y="2324"/>
                </a:lnTo>
                <a:lnTo>
                  <a:pt x="3619" y="2303"/>
                </a:lnTo>
                <a:lnTo>
                  <a:pt x="3643" y="2282"/>
                </a:lnTo>
                <a:lnTo>
                  <a:pt x="3667" y="2259"/>
                </a:lnTo>
                <a:lnTo>
                  <a:pt x="3689" y="2237"/>
                </a:lnTo>
                <a:lnTo>
                  <a:pt x="3711" y="2213"/>
                </a:lnTo>
                <a:lnTo>
                  <a:pt x="3733" y="2189"/>
                </a:lnTo>
                <a:lnTo>
                  <a:pt x="3754" y="2165"/>
                </a:lnTo>
                <a:lnTo>
                  <a:pt x="3774" y="2140"/>
                </a:lnTo>
                <a:lnTo>
                  <a:pt x="3795" y="2115"/>
                </a:lnTo>
                <a:lnTo>
                  <a:pt x="3814" y="2089"/>
                </a:lnTo>
                <a:lnTo>
                  <a:pt x="3832" y="2063"/>
                </a:lnTo>
                <a:lnTo>
                  <a:pt x="3850" y="2036"/>
                </a:lnTo>
                <a:lnTo>
                  <a:pt x="3868" y="2010"/>
                </a:lnTo>
                <a:lnTo>
                  <a:pt x="3884" y="1983"/>
                </a:lnTo>
                <a:lnTo>
                  <a:pt x="3900" y="1954"/>
                </a:lnTo>
                <a:lnTo>
                  <a:pt x="3915" y="1925"/>
                </a:lnTo>
                <a:lnTo>
                  <a:pt x="3930" y="1897"/>
                </a:lnTo>
                <a:lnTo>
                  <a:pt x="3944" y="1868"/>
                </a:lnTo>
                <a:lnTo>
                  <a:pt x="3957" y="1839"/>
                </a:lnTo>
                <a:lnTo>
                  <a:pt x="3970" y="1808"/>
                </a:lnTo>
                <a:lnTo>
                  <a:pt x="3981" y="1778"/>
                </a:lnTo>
                <a:lnTo>
                  <a:pt x="3993" y="1748"/>
                </a:lnTo>
                <a:lnTo>
                  <a:pt x="4003" y="1717"/>
                </a:lnTo>
                <a:lnTo>
                  <a:pt x="4012" y="1686"/>
                </a:lnTo>
                <a:lnTo>
                  <a:pt x="4021" y="1654"/>
                </a:lnTo>
                <a:lnTo>
                  <a:pt x="4029" y="1622"/>
                </a:lnTo>
                <a:lnTo>
                  <a:pt x="4036" y="1590"/>
                </a:lnTo>
                <a:lnTo>
                  <a:pt x="4042" y="1557"/>
                </a:lnTo>
                <a:lnTo>
                  <a:pt x="4048" y="1525"/>
                </a:lnTo>
                <a:lnTo>
                  <a:pt x="4052" y="1492"/>
                </a:lnTo>
                <a:lnTo>
                  <a:pt x="4057" y="1459"/>
                </a:lnTo>
                <a:lnTo>
                  <a:pt x="4060" y="1425"/>
                </a:lnTo>
                <a:lnTo>
                  <a:pt x="4062" y="1391"/>
                </a:lnTo>
                <a:lnTo>
                  <a:pt x="4063" y="1357"/>
                </a:lnTo>
                <a:lnTo>
                  <a:pt x="4063" y="1324"/>
                </a:lnTo>
                <a:lnTo>
                  <a:pt x="4063" y="1289"/>
                </a:lnTo>
                <a:lnTo>
                  <a:pt x="4062" y="1255"/>
                </a:lnTo>
                <a:lnTo>
                  <a:pt x="4060" y="1221"/>
                </a:lnTo>
                <a:lnTo>
                  <a:pt x="4057" y="1188"/>
                </a:lnTo>
                <a:lnTo>
                  <a:pt x="4052" y="1155"/>
                </a:lnTo>
                <a:lnTo>
                  <a:pt x="4048" y="1121"/>
                </a:lnTo>
                <a:lnTo>
                  <a:pt x="4042" y="1089"/>
                </a:lnTo>
                <a:lnTo>
                  <a:pt x="4036" y="1057"/>
                </a:lnTo>
                <a:lnTo>
                  <a:pt x="4029" y="1025"/>
                </a:lnTo>
                <a:lnTo>
                  <a:pt x="4021" y="993"/>
                </a:lnTo>
                <a:lnTo>
                  <a:pt x="4012" y="962"/>
                </a:lnTo>
                <a:lnTo>
                  <a:pt x="4003" y="930"/>
                </a:lnTo>
                <a:lnTo>
                  <a:pt x="3993" y="899"/>
                </a:lnTo>
                <a:lnTo>
                  <a:pt x="3981" y="868"/>
                </a:lnTo>
                <a:lnTo>
                  <a:pt x="3970" y="838"/>
                </a:lnTo>
                <a:lnTo>
                  <a:pt x="3957" y="809"/>
                </a:lnTo>
                <a:lnTo>
                  <a:pt x="3944" y="778"/>
                </a:lnTo>
                <a:lnTo>
                  <a:pt x="3930" y="750"/>
                </a:lnTo>
                <a:lnTo>
                  <a:pt x="3915" y="721"/>
                </a:lnTo>
                <a:lnTo>
                  <a:pt x="3900" y="693"/>
                </a:lnTo>
                <a:lnTo>
                  <a:pt x="3884" y="665"/>
                </a:lnTo>
                <a:lnTo>
                  <a:pt x="3868" y="638"/>
                </a:lnTo>
                <a:lnTo>
                  <a:pt x="3850" y="610"/>
                </a:lnTo>
                <a:lnTo>
                  <a:pt x="3832" y="584"/>
                </a:lnTo>
                <a:lnTo>
                  <a:pt x="3814" y="557"/>
                </a:lnTo>
                <a:lnTo>
                  <a:pt x="3795" y="532"/>
                </a:lnTo>
                <a:lnTo>
                  <a:pt x="3774" y="506"/>
                </a:lnTo>
                <a:lnTo>
                  <a:pt x="3754" y="481"/>
                </a:lnTo>
                <a:lnTo>
                  <a:pt x="3733" y="458"/>
                </a:lnTo>
                <a:lnTo>
                  <a:pt x="3711" y="433"/>
                </a:lnTo>
                <a:lnTo>
                  <a:pt x="3689" y="411"/>
                </a:lnTo>
                <a:lnTo>
                  <a:pt x="3667" y="388"/>
                </a:lnTo>
                <a:lnTo>
                  <a:pt x="3643" y="366"/>
                </a:lnTo>
                <a:lnTo>
                  <a:pt x="3619" y="344"/>
                </a:lnTo>
                <a:lnTo>
                  <a:pt x="3596" y="323"/>
                </a:lnTo>
                <a:lnTo>
                  <a:pt x="3571" y="303"/>
                </a:lnTo>
                <a:lnTo>
                  <a:pt x="3545" y="282"/>
                </a:lnTo>
                <a:lnTo>
                  <a:pt x="3519" y="263"/>
                </a:lnTo>
                <a:lnTo>
                  <a:pt x="3493" y="244"/>
                </a:lnTo>
                <a:lnTo>
                  <a:pt x="3466" y="226"/>
                </a:lnTo>
                <a:lnTo>
                  <a:pt x="3439" y="208"/>
                </a:lnTo>
                <a:lnTo>
                  <a:pt x="3411" y="191"/>
                </a:lnTo>
                <a:lnTo>
                  <a:pt x="3383" y="176"/>
                </a:lnTo>
                <a:lnTo>
                  <a:pt x="3355" y="160"/>
                </a:lnTo>
                <a:lnTo>
                  <a:pt x="3326" y="145"/>
                </a:lnTo>
                <a:lnTo>
                  <a:pt x="3297" y="131"/>
                </a:lnTo>
                <a:lnTo>
                  <a:pt x="3266" y="117"/>
                </a:lnTo>
                <a:lnTo>
                  <a:pt x="3236" y="104"/>
                </a:lnTo>
                <a:lnTo>
                  <a:pt x="3205" y="92"/>
                </a:lnTo>
                <a:lnTo>
                  <a:pt x="3175" y="80"/>
                </a:lnTo>
                <a:lnTo>
                  <a:pt x="3144" y="70"/>
                </a:lnTo>
                <a:lnTo>
                  <a:pt x="3112" y="60"/>
                </a:lnTo>
                <a:lnTo>
                  <a:pt x="3079" y="51"/>
                </a:lnTo>
                <a:lnTo>
                  <a:pt x="3047" y="42"/>
                </a:lnTo>
                <a:lnTo>
                  <a:pt x="3014" y="34"/>
                </a:lnTo>
                <a:lnTo>
                  <a:pt x="2982" y="27"/>
                </a:lnTo>
                <a:lnTo>
                  <a:pt x="2949" y="20"/>
                </a:lnTo>
                <a:lnTo>
                  <a:pt x="2915" y="15"/>
                </a:lnTo>
                <a:lnTo>
                  <a:pt x="2882" y="10"/>
                </a:lnTo>
                <a:lnTo>
                  <a:pt x="2847" y="7"/>
                </a:lnTo>
                <a:lnTo>
                  <a:pt x="2813" y="4"/>
                </a:lnTo>
                <a:lnTo>
                  <a:pt x="2778" y="1"/>
                </a:lnTo>
                <a:lnTo>
                  <a:pt x="2743" y="0"/>
                </a:lnTo>
                <a:lnTo>
                  <a:pt x="2708" y="0"/>
                </a:lnTo>
                <a:lnTo>
                  <a:pt x="2673" y="0"/>
                </a:lnTo>
                <a:lnTo>
                  <a:pt x="2639" y="1"/>
                </a:lnTo>
                <a:lnTo>
                  <a:pt x="2605" y="4"/>
                </a:lnTo>
                <a:lnTo>
                  <a:pt x="2570" y="7"/>
                </a:lnTo>
                <a:lnTo>
                  <a:pt x="2536" y="10"/>
                </a:lnTo>
                <a:lnTo>
                  <a:pt x="2503" y="15"/>
                </a:lnTo>
                <a:lnTo>
                  <a:pt x="2469" y="20"/>
                </a:lnTo>
                <a:lnTo>
                  <a:pt x="2436" y="27"/>
                </a:lnTo>
                <a:lnTo>
                  <a:pt x="2402" y="34"/>
                </a:lnTo>
                <a:lnTo>
                  <a:pt x="2370" y="42"/>
                </a:lnTo>
                <a:lnTo>
                  <a:pt x="2338" y="51"/>
                </a:lnTo>
                <a:lnTo>
                  <a:pt x="2306" y="60"/>
                </a:lnTo>
                <a:lnTo>
                  <a:pt x="2274" y="70"/>
                </a:lnTo>
                <a:lnTo>
                  <a:pt x="2243" y="80"/>
                </a:lnTo>
                <a:lnTo>
                  <a:pt x="2212" y="92"/>
                </a:lnTo>
                <a:lnTo>
                  <a:pt x="2181" y="104"/>
                </a:lnTo>
                <a:lnTo>
                  <a:pt x="2152" y="117"/>
                </a:lnTo>
                <a:lnTo>
                  <a:pt x="2121" y="131"/>
                </a:lnTo>
                <a:lnTo>
                  <a:pt x="2092" y="145"/>
                </a:lnTo>
                <a:lnTo>
                  <a:pt x="2063" y="160"/>
                </a:lnTo>
                <a:lnTo>
                  <a:pt x="2035" y="176"/>
                </a:lnTo>
                <a:lnTo>
                  <a:pt x="2007" y="191"/>
                </a:lnTo>
                <a:lnTo>
                  <a:pt x="1979" y="208"/>
                </a:lnTo>
                <a:lnTo>
                  <a:pt x="1952" y="226"/>
                </a:lnTo>
                <a:lnTo>
                  <a:pt x="1925" y="244"/>
                </a:lnTo>
                <a:lnTo>
                  <a:pt x="1899" y="263"/>
                </a:lnTo>
                <a:lnTo>
                  <a:pt x="1873" y="282"/>
                </a:lnTo>
                <a:lnTo>
                  <a:pt x="1847" y="303"/>
                </a:lnTo>
                <a:lnTo>
                  <a:pt x="1822" y="323"/>
                </a:lnTo>
                <a:lnTo>
                  <a:pt x="1797" y="344"/>
                </a:lnTo>
                <a:lnTo>
                  <a:pt x="1774" y="366"/>
                </a:lnTo>
                <a:lnTo>
                  <a:pt x="1751" y="388"/>
                </a:lnTo>
                <a:lnTo>
                  <a:pt x="1728" y="411"/>
                </a:lnTo>
                <a:lnTo>
                  <a:pt x="1706" y="433"/>
                </a:lnTo>
                <a:lnTo>
                  <a:pt x="1685" y="458"/>
                </a:lnTo>
                <a:lnTo>
                  <a:pt x="1664" y="481"/>
                </a:lnTo>
                <a:lnTo>
                  <a:pt x="1643" y="506"/>
                </a:lnTo>
                <a:lnTo>
                  <a:pt x="1623" y="532"/>
                </a:lnTo>
                <a:lnTo>
                  <a:pt x="1604" y="557"/>
                </a:lnTo>
                <a:lnTo>
                  <a:pt x="1586" y="584"/>
                </a:lnTo>
                <a:lnTo>
                  <a:pt x="1568" y="610"/>
                </a:lnTo>
                <a:lnTo>
                  <a:pt x="1550" y="638"/>
                </a:lnTo>
                <a:lnTo>
                  <a:pt x="1533" y="665"/>
                </a:lnTo>
                <a:lnTo>
                  <a:pt x="1517" y="693"/>
                </a:lnTo>
                <a:lnTo>
                  <a:pt x="1503" y="721"/>
                </a:lnTo>
                <a:lnTo>
                  <a:pt x="1488" y="750"/>
                </a:lnTo>
                <a:lnTo>
                  <a:pt x="1474" y="778"/>
                </a:lnTo>
                <a:lnTo>
                  <a:pt x="1461" y="809"/>
                </a:lnTo>
                <a:lnTo>
                  <a:pt x="1448" y="838"/>
                </a:lnTo>
                <a:lnTo>
                  <a:pt x="1436" y="868"/>
                </a:lnTo>
                <a:lnTo>
                  <a:pt x="1425" y="899"/>
                </a:lnTo>
                <a:lnTo>
                  <a:pt x="1415" y="930"/>
                </a:lnTo>
                <a:lnTo>
                  <a:pt x="1406" y="962"/>
                </a:lnTo>
                <a:lnTo>
                  <a:pt x="1397" y="993"/>
                </a:lnTo>
                <a:lnTo>
                  <a:pt x="1389" y="1025"/>
                </a:lnTo>
                <a:lnTo>
                  <a:pt x="1381" y="1057"/>
                </a:lnTo>
                <a:lnTo>
                  <a:pt x="1376" y="1089"/>
                </a:lnTo>
                <a:lnTo>
                  <a:pt x="1370" y="1121"/>
                </a:lnTo>
                <a:lnTo>
                  <a:pt x="1366" y="1155"/>
                </a:lnTo>
                <a:lnTo>
                  <a:pt x="1361" y="1188"/>
                </a:lnTo>
                <a:lnTo>
                  <a:pt x="1358" y="1221"/>
                </a:lnTo>
                <a:lnTo>
                  <a:pt x="1355" y="1255"/>
                </a:lnTo>
                <a:lnTo>
                  <a:pt x="1354" y="1289"/>
                </a:lnTo>
                <a:lnTo>
                  <a:pt x="1354" y="1324"/>
                </a:lnTo>
                <a:lnTo>
                  <a:pt x="1354" y="1357"/>
                </a:lnTo>
                <a:lnTo>
                  <a:pt x="1355" y="1391"/>
                </a:lnTo>
                <a:lnTo>
                  <a:pt x="1358" y="1425"/>
                </a:lnTo>
                <a:lnTo>
                  <a:pt x="1361" y="1459"/>
                </a:lnTo>
                <a:lnTo>
                  <a:pt x="1366" y="1492"/>
                </a:lnTo>
                <a:lnTo>
                  <a:pt x="1370" y="1525"/>
                </a:lnTo>
                <a:lnTo>
                  <a:pt x="1376" y="1557"/>
                </a:lnTo>
                <a:lnTo>
                  <a:pt x="1381" y="1590"/>
                </a:lnTo>
                <a:lnTo>
                  <a:pt x="1389" y="1622"/>
                </a:lnTo>
                <a:lnTo>
                  <a:pt x="1397" y="1654"/>
                </a:lnTo>
                <a:lnTo>
                  <a:pt x="1406" y="1686"/>
                </a:lnTo>
                <a:lnTo>
                  <a:pt x="1415" y="1717"/>
                </a:lnTo>
                <a:lnTo>
                  <a:pt x="1425" y="1748"/>
                </a:lnTo>
                <a:lnTo>
                  <a:pt x="1436" y="1778"/>
                </a:lnTo>
                <a:lnTo>
                  <a:pt x="1448" y="1808"/>
                </a:lnTo>
                <a:lnTo>
                  <a:pt x="1461" y="1839"/>
                </a:lnTo>
                <a:lnTo>
                  <a:pt x="1474" y="1868"/>
                </a:lnTo>
                <a:lnTo>
                  <a:pt x="1488" y="1897"/>
                </a:lnTo>
                <a:lnTo>
                  <a:pt x="1503" y="1925"/>
                </a:lnTo>
                <a:lnTo>
                  <a:pt x="1517" y="1954"/>
                </a:lnTo>
                <a:lnTo>
                  <a:pt x="1533" y="1983"/>
                </a:lnTo>
                <a:lnTo>
                  <a:pt x="1550" y="2010"/>
                </a:lnTo>
                <a:lnTo>
                  <a:pt x="1568" y="2036"/>
                </a:lnTo>
                <a:lnTo>
                  <a:pt x="1586" y="2063"/>
                </a:lnTo>
                <a:lnTo>
                  <a:pt x="1604" y="2089"/>
                </a:lnTo>
                <a:lnTo>
                  <a:pt x="1623" y="2115"/>
                </a:lnTo>
                <a:lnTo>
                  <a:pt x="1643" y="2140"/>
                </a:lnTo>
                <a:lnTo>
                  <a:pt x="1664" y="2165"/>
                </a:lnTo>
                <a:lnTo>
                  <a:pt x="1685" y="2189"/>
                </a:lnTo>
                <a:lnTo>
                  <a:pt x="1706" y="2213"/>
                </a:lnTo>
                <a:lnTo>
                  <a:pt x="1728" y="2237"/>
                </a:lnTo>
                <a:lnTo>
                  <a:pt x="1751" y="2259"/>
                </a:lnTo>
                <a:lnTo>
                  <a:pt x="1774" y="2282"/>
                </a:lnTo>
                <a:lnTo>
                  <a:pt x="1797" y="2303"/>
                </a:lnTo>
                <a:lnTo>
                  <a:pt x="1822" y="2324"/>
                </a:lnTo>
                <a:lnTo>
                  <a:pt x="1847" y="2345"/>
                </a:lnTo>
                <a:lnTo>
                  <a:pt x="1873" y="2365"/>
                </a:lnTo>
                <a:lnTo>
                  <a:pt x="1899" y="2384"/>
                </a:lnTo>
                <a:lnTo>
                  <a:pt x="1925" y="2403"/>
                </a:lnTo>
                <a:lnTo>
                  <a:pt x="1952" y="2421"/>
                </a:lnTo>
                <a:lnTo>
                  <a:pt x="1979" y="2438"/>
                </a:lnTo>
                <a:lnTo>
                  <a:pt x="2007" y="2455"/>
                </a:lnTo>
                <a:lnTo>
                  <a:pt x="2035" y="2472"/>
                </a:lnTo>
                <a:lnTo>
                  <a:pt x="2063" y="2487"/>
                </a:lnTo>
                <a:lnTo>
                  <a:pt x="2092" y="2502"/>
                </a:lnTo>
                <a:lnTo>
                  <a:pt x="2121" y="2517"/>
                </a:lnTo>
                <a:lnTo>
                  <a:pt x="2152" y="2530"/>
                </a:lnTo>
                <a:lnTo>
                  <a:pt x="2181" y="2542"/>
                </a:lnTo>
                <a:lnTo>
                  <a:pt x="2212" y="2555"/>
                </a:lnTo>
                <a:lnTo>
                  <a:pt x="2243" y="2566"/>
                </a:lnTo>
                <a:lnTo>
                  <a:pt x="2274" y="2577"/>
                </a:lnTo>
                <a:lnTo>
                  <a:pt x="2306" y="2587"/>
                </a:lnTo>
                <a:lnTo>
                  <a:pt x="2338" y="2596"/>
                </a:lnTo>
                <a:lnTo>
                  <a:pt x="2370" y="2605"/>
                </a:lnTo>
                <a:lnTo>
                  <a:pt x="2402" y="2613"/>
                </a:lnTo>
                <a:lnTo>
                  <a:pt x="2436" y="2620"/>
                </a:lnTo>
                <a:lnTo>
                  <a:pt x="2469" y="2626"/>
                </a:lnTo>
                <a:lnTo>
                  <a:pt x="2503" y="2631"/>
                </a:lnTo>
                <a:lnTo>
                  <a:pt x="2536" y="2636"/>
                </a:lnTo>
                <a:lnTo>
                  <a:pt x="2570" y="2640"/>
                </a:lnTo>
                <a:lnTo>
                  <a:pt x="2605" y="2643"/>
                </a:lnTo>
                <a:lnTo>
                  <a:pt x="2639" y="2645"/>
                </a:lnTo>
                <a:lnTo>
                  <a:pt x="2673" y="2646"/>
                </a:lnTo>
                <a:lnTo>
                  <a:pt x="2708" y="2647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chemeClr val="tx1">
                <a:lumMod val="75000"/>
              </a:schemeClr>
            </a:solidFill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 3"/>
          <p:cNvSpPr/>
          <p:nvPr/>
        </p:nvSpPr>
        <p:spPr bwMode="auto">
          <a:xfrm>
            <a:off x="2617788" y="2686050"/>
            <a:ext cx="1201737" cy="587375"/>
          </a:xfrm>
          <a:custGeom>
            <a:avLst/>
            <a:gdLst>
              <a:gd name="T0" fmla="*/ 885340 w 6524"/>
              <a:gd name="T1" fmla="*/ 839496 h 4376"/>
              <a:gd name="T2" fmla="*/ 828693 w 6524"/>
              <a:gd name="T3" fmla="*/ 733209 h 4376"/>
              <a:gd name="T4" fmla="*/ 858184 w 6524"/>
              <a:gd name="T5" fmla="*/ 652033 h 4376"/>
              <a:gd name="T6" fmla="*/ 887676 w 6524"/>
              <a:gd name="T7" fmla="*/ 591881 h 4376"/>
              <a:gd name="T8" fmla="*/ 927096 w 6524"/>
              <a:gd name="T9" fmla="*/ 529102 h 4376"/>
              <a:gd name="T10" fmla="*/ 924176 w 6524"/>
              <a:gd name="T11" fmla="*/ 420186 h 4376"/>
              <a:gd name="T12" fmla="*/ 909576 w 6524"/>
              <a:gd name="T13" fmla="*/ 333754 h 4376"/>
              <a:gd name="T14" fmla="*/ 906948 w 6524"/>
              <a:gd name="T15" fmla="*/ 127603 h 4376"/>
              <a:gd name="T16" fmla="*/ 800661 w 6524"/>
              <a:gd name="T17" fmla="*/ 33872 h 4376"/>
              <a:gd name="T18" fmla="*/ 661085 w 6524"/>
              <a:gd name="T19" fmla="*/ 584 h 4376"/>
              <a:gd name="T20" fmla="*/ 510122 w 6524"/>
              <a:gd name="T21" fmla="*/ 41756 h 4376"/>
              <a:gd name="T22" fmla="*/ 417850 w 6524"/>
              <a:gd name="T23" fmla="*/ 149503 h 4376"/>
              <a:gd name="T24" fmla="*/ 409674 w 6524"/>
              <a:gd name="T25" fmla="*/ 359742 h 4376"/>
              <a:gd name="T26" fmla="*/ 397118 w 6524"/>
              <a:gd name="T27" fmla="*/ 436830 h 4376"/>
              <a:gd name="T28" fmla="*/ 420186 w 6524"/>
              <a:gd name="T29" fmla="*/ 571441 h 4376"/>
              <a:gd name="T30" fmla="*/ 465446 w 6524"/>
              <a:gd name="T31" fmla="*/ 597137 h 4376"/>
              <a:gd name="T32" fmla="*/ 510998 w 6524"/>
              <a:gd name="T33" fmla="*/ 762408 h 4376"/>
              <a:gd name="T34" fmla="*/ 427486 w 6524"/>
              <a:gd name="T35" fmla="*/ 869280 h 4376"/>
              <a:gd name="T36" fmla="*/ 56648 w 6524"/>
              <a:gd name="T37" fmla="*/ 1014695 h 4376"/>
              <a:gd name="T38" fmla="*/ 3212 w 6524"/>
              <a:gd name="T39" fmla="*/ 1073679 h 4376"/>
              <a:gd name="T40" fmla="*/ 1334726 w 6524"/>
              <a:gd name="T41" fmla="*/ 1073679 h 4376"/>
              <a:gd name="T42" fmla="*/ 1270779 w 6524"/>
              <a:gd name="T43" fmla="*/ 1009439 h 4376"/>
              <a:gd name="T44" fmla="*/ 1406850 w 6524"/>
              <a:gd name="T45" fmla="*/ 904612 h 4376"/>
              <a:gd name="T46" fmla="*/ 1298227 w 6524"/>
              <a:gd name="T47" fmla="*/ 822560 h 4376"/>
              <a:gd name="T48" fmla="*/ 1324506 w 6524"/>
              <a:gd name="T49" fmla="*/ 770292 h 4376"/>
              <a:gd name="T50" fmla="*/ 1336186 w 6524"/>
              <a:gd name="T51" fmla="*/ 705761 h 4376"/>
              <a:gd name="T52" fmla="*/ 1371518 w 6524"/>
              <a:gd name="T53" fmla="*/ 671305 h 4376"/>
              <a:gd name="T54" fmla="*/ 1378526 w 6524"/>
              <a:gd name="T55" fmla="*/ 581661 h 4376"/>
              <a:gd name="T56" fmla="*/ 1365094 w 6524"/>
              <a:gd name="T57" fmla="*/ 511582 h 4376"/>
              <a:gd name="T58" fmla="*/ 1359838 w 6524"/>
              <a:gd name="T59" fmla="*/ 353902 h 4376"/>
              <a:gd name="T60" fmla="*/ 1265815 w 6524"/>
              <a:gd name="T61" fmla="*/ 286743 h 4376"/>
              <a:gd name="T62" fmla="*/ 1161571 w 6524"/>
              <a:gd name="T63" fmla="*/ 277399 h 4376"/>
              <a:gd name="T64" fmla="*/ 1043896 w 6524"/>
              <a:gd name="T65" fmla="*/ 329374 h 4376"/>
              <a:gd name="T66" fmla="*/ 1002724 w 6524"/>
              <a:gd name="T67" fmla="*/ 442086 h 4376"/>
              <a:gd name="T68" fmla="*/ 1010316 w 6524"/>
              <a:gd name="T69" fmla="*/ 560345 h 4376"/>
              <a:gd name="T70" fmla="*/ 1008564 w 6524"/>
              <a:gd name="T71" fmla="*/ 660793 h 4376"/>
              <a:gd name="T72" fmla="*/ 1045648 w 6524"/>
              <a:gd name="T73" fmla="*/ 699337 h 4376"/>
              <a:gd name="T74" fmla="*/ 1076599 w 6524"/>
              <a:gd name="T75" fmla="*/ 806792 h 4376"/>
              <a:gd name="T76" fmla="*/ 1107551 w 6524"/>
              <a:gd name="T77" fmla="*/ 909284 h 4376"/>
              <a:gd name="T78" fmla="*/ 1318082 w 6524"/>
              <a:gd name="T79" fmla="*/ 999803 h 4376"/>
              <a:gd name="T80" fmla="*/ 1366846 w 6524"/>
              <a:gd name="T81" fmla="*/ 1068131 h 4376"/>
              <a:gd name="T82" fmla="*/ 1666145 w 6524"/>
              <a:gd name="T83" fmla="*/ 1034843 h 4376"/>
              <a:gd name="T84" fmla="*/ 1606285 w 6524"/>
              <a:gd name="T85" fmla="*/ 986663 h 4376"/>
              <a:gd name="T86" fmla="*/ 1881932 w 6524"/>
              <a:gd name="T87" fmla="*/ 971187 h 4376"/>
              <a:gd name="T88" fmla="*/ 1692425 w 6524"/>
              <a:gd name="T89" fmla="*/ 895852 h 4376"/>
              <a:gd name="T90" fmla="*/ 1646873 w 6524"/>
              <a:gd name="T91" fmla="*/ 837160 h 4376"/>
              <a:gd name="T92" fmla="*/ 1666145 w 6524"/>
              <a:gd name="T93" fmla="*/ 787812 h 4376"/>
              <a:gd name="T94" fmla="*/ 1689213 w 6524"/>
              <a:gd name="T95" fmla="*/ 752772 h 4376"/>
              <a:gd name="T96" fmla="*/ 1703813 w 6524"/>
              <a:gd name="T97" fmla="*/ 691161 h 4376"/>
              <a:gd name="T98" fmla="*/ 1691549 w 6524"/>
              <a:gd name="T99" fmla="*/ 638893 h 4376"/>
              <a:gd name="T100" fmla="*/ 1686877 w 6524"/>
              <a:gd name="T101" fmla="*/ 515962 h 4376"/>
              <a:gd name="T102" fmla="*/ 1612709 w 6524"/>
              <a:gd name="T103" fmla="*/ 468950 h 4376"/>
              <a:gd name="T104" fmla="*/ 1509926 w 6524"/>
              <a:gd name="T105" fmla="*/ 478002 h 4376"/>
              <a:gd name="T106" fmla="*/ 1453862 w 6524"/>
              <a:gd name="T107" fmla="*/ 522678 h 4376"/>
              <a:gd name="T108" fmla="*/ 1439554 w 6524"/>
              <a:gd name="T109" fmla="*/ 618161 h 4376"/>
              <a:gd name="T110" fmla="*/ 1437218 w 6524"/>
              <a:gd name="T111" fmla="*/ 679481 h 4376"/>
              <a:gd name="T112" fmla="*/ 1455322 w 6524"/>
              <a:gd name="T113" fmla="*/ 756276 h 4376"/>
              <a:gd name="T114" fmla="*/ 1485398 w 6524"/>
              <a:gd name="T115" fmla="*/ 828692 h 4376"/>
              <a:gd name="T116" fmla="*/ 1457074 w 6524"/>
              <a:gd name="T117" fmla="*/ 891180 h 4376"/>
              <a:gd name="T118" fmla="*/ 1654757 w 6524"/>
              <a:gd name="T119" fmla="*/ 974691 h 4376"/>
              <a:gd name="T120" fmla="*/ 1699725 w 6524"/>
              <a:gd name="T121" fmla="*/ 1038931 h 437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6524" h="4376">
                <a:moveTo>
                  <a:pt x="4032" y="3336"/>
                </a:moveTo>
                <a:lnTo>
                  <a:pt x="4032" y="3336"/>
                </a:lnTo>
                <a:lnTo>
                  <a:pt x="3856" y="3260"/>
                </a:lnTo>
                <a:lnTo>
                  <a:pt x="3674" y="3182"/>
                </a:lnTo>
                <a:lnTo>
                  <a:pt x="3492" y="3105"/>
                </a:lnTo>
                <a:lnTo>
                  <a:pt x="3315" y="3031"/>
                </a:lnTo>
                <a:lnTo>
                  <a:pt x="3118" y="2977"/>
                </a:lnTo>
                <a:lnTo>
                  <a:pt x="3103" y="2966"/>
                </a:lnTo>
                <a:lnTo>
                  <a:pt x="3089" y="2952"/>
                </a:lnTo>
                <a:lnTo>
                  <a:pt x="3075" y="2934"/>
                </a:lnTo>
                <a:lnTo>
                  <a:pt x="3060" y="2916"/>
                </a:lnTo>
                <a:lnTo>
                  <a:pt x="3046" y="2896"/>
                </a:lnTo>
                <a:lnTo>
                  <a:pt x="3032" y="2875"/>
                </a:lnTo>
                <a:lnTo>
                  <a:pt x="3019" y="2852"/>
                </a:lnTo>
                <a:lnTo>
                  <a:pt x="3006" y="2829"/>
                </a:lnTo>
                <a:lnTo>
                  <a:pt x="2981" y="2781"/>
                </a:lnTo>
                <a:lnTo>
                  <a:pt x="2958" y="2735"/>
                </a:lnTo>
                <a:lnTo>
                  <a:pt x="2921" y="2655"/>
                </a:lnTo>
                <a:lnTo>
                  <a:pt x="2795" y="2636"/>
                </a:lnTo>
                <a:lnTo>
                  <a:pt x="2797" y="2612"/>
                </a:lnTo>
                <a:lnTo>
                  <a:pt x="2801" y="2591"/>
                </a:lnTo>
                <a:lnTo>
                  <a:pt x="2806" y="2571"/>
                </a:lnTo>
                <a:lnTo>
                  <a:pt x="2813" y="2554"/>
                </a:lnTo>
                <a:lnTo>
                  <a:pt x="2820" y="2538"/>
                </a:lnTo>
                <a:lnTo>
                  <a:pt x="2829" y="2525"/>
                </a:lnTo>
                <a:lnTo>
                  <a:pt x="2838" y="2511"/>
                </a:lnTo>
                <a:lnTo>
                  <a:pt x="2847" y="2498"/>
                </a:lnTo>
                <a:lnTo>
                  <a:pt x="2868" y="2475"/>
                </a:lnTo>
                <a:lnTo>
                  <a:pt x="2878" y="2463"/>
                </a:lnTo>
                <a:lnTo>
                  <a:pt x="2888" y="2450"/>
                </a:lnTo>
                <a:lnTo>
                  <a:pt x="2897" y="2436"/>
                </a:lnTo>
                <a:lnTo>
                  <a:pt x="2906" y="2421"/>
                </a:lnTo>
                <a:lnTo>
                  <a:pt x="2913" y="2404"/>
                </a:lnTo>
                <a:lnTo>
                  <a:pt x="2921" y="2386"/>
                </a:lnTo>
                <a:lnTo>
                  <a:pt x="2926" y="2367"/>
                </a:lnTo>
                <a:lnTo>
                  <a:pt x="2930" y="2349"/>
                </a:lnTo>
                <a:lnTo>
                  <a:pt x="2933" y="2331"/>
                </a:lnTo>
                <a:lnTo>
                  <a:pt x="2935" y="2312"/>
                </a:lnTo>
                <a:lnTo>
                  <a:pt x="2937" y="2272"/>
                </a:lnTo>
                <a:lnTo>
                  <a:pt x="2939" y="2233"/>
                </a:lnTo>
                <a:lnTo>
                  <a:pt x="2942" y="2194"/>
                </a:lnTo>
                <a:lnTo>
                  <a:pt x="2944" y="2175"/>
                </a:lnTo>
                <a:lnTo>
                  <a:pt x="2947" y="2155"/>
                </a:lnTo>
                <a:lnTo>
                  <a:pt x="2951" y="2137"/>
                </a:lnTo>
                <a:lnTo>
                  <a:pt x="2956" y="2119"/>
                </a:lnTo>
                <a:lnTo>
                  <a:pt x="2963" y="2102"/>
                </a:lnTo>
                <a:lnTo>
                  <a:pt x="2971" y="2085"/>
                </a:lnTo>
                <a:lnTo>
                  <a:pt x="2977" y="2074"/>
                </a:lnTo>
                <a:lnTo>
                  <a:pt x="2984" y="2065"/>
                </a:lnTo>
                <a:lnTo>
                  <a:pt x="2993" y="2057"/>
                </a:lnTo>
                <a:lnTo>
                  <a:pt x="3002" y="2050"/>
                </a:lnTo>
                <a:lnTo>
                  <a:pt x="3011" y="2043"/>
                </a:lnTo>
                <a:lnTo>
                  <a:pt x="3021" y="2038"/>
                </a:lnTo>
                <a:lnTo>
                  <a:pt x="3040" y="2027"/>
                </a:lnTo>
                <a:lnTo>
                  <a:pt x="3061" y="2015"/>
                </a:lnTo>
                <a:lnTo>
                  <a:pt x="3081" y="2004"/>
                </a:lnTo>
                <a:lnTo>
                  <a:pt x="3090" y="1998"/>
                </a:lnTo>
                <a:lnTo>
                  <a:pt x="3098" y="1991"/>
                </a:lnTo>
                <a:lnTo>
                  <a:pt x="3106" y="1983"/>
                </a:lnTo>
                <a:lnTo>
                  <a:pt x="3113" y="1974"/>
                </a:lnTo>
                <a:lnTo>
                  <a:pt x="3119" y="1965"/>
                </a:lnTo>
                <a:lnTo>
                  <a:pt x="3125" y="1955"/>
                </a:lnTo>
                <a:lnTo>
                  <a:pt x="3137" y="1933"/>
                </a:lnTo>
                <a:lnTo>
                  <a:pt x="3147" y="1910"/>
                </a:lnTo>
                <a:lnTo>
                  <a:pt x="3155" y="1886"/>
                </a:lnTo>
                <a:lnTo>
                  <a:pt x="3163" y="1860"/>
                </a:lnTo>
                <a:lnTo>
                  <a:pt x="3169" y="1836"/>
                </a:lnTo>
                <a:lnTo>
                  <a:pt x="3175" y="1812"/>
                </a:lnTo>
                <a:lnTo>
                  <a:pt x="3179" y="1789"/>
                </a:lnTo>
                <a:lnTo>
                  <a:pt x="3186" y="1749"/>
                </a:lnTo>
                <a:lnTo>
                  <a:pt x="3192" y="1705"/>
                </a:lnTo>
                <a:lnTo>
                  <a:pt x="3196" y="1659"/>
                </a:lnTo>
                <a:lnTo>
                  <a:pt x="3197" y="1637"/>
                </a:lnTo>
                <a:lnTo>
                  <a:pt x="3198" y="1614"/>
                </a:lnTo>
                <a:lnTo>
                  <a:pt x="3197" y="1590"/>
                </a:lnTo>
                <a:lnTo>
                  <a:pt x="3196" y="1568"/>
                </a:lnTo>
                <a:lnTo>
                  <a:pt x="3194" y="1545"/>
                </a:lnTo>
                <a:lnTo>
                  <a:pt x="3191" y="1522"/>
                </a:lnTo>
                <a:lnTo>
                  <a:pt x="3186" y="1501"/>
                </a:lnTo>
                <a:lnTo>
                  <a:pt x="3181" y="1480"/>
                </a:lnTo>
                <a:lnTo>
                  <a:pt x="3174" y="1459"/>
                </a:lnTo>
                <a:lnTo>
                  <a:pt x="3165" y="1439"/>
                </a:lnTo>
                <a:lnTo>
                  <a:pt x="3155" y="1419"/>
                </a:lnTo>
                <a:lnTo>
                  <a:pt x="3146" y="1403"/>
                </a:lnTo>
                <a:lnTo>
                  <a:pt x="3138" y="1389"/>
                </a:lnTo>
                <a:lnTo>
                  <a:pt x="3131" y="1375"/>
                </a:lnTo>
                <a:lnTo>
                  <a:pt x="3124" y="1361"/>
                </a:lnTo>
                <a:lnTo>
                  <a:pt x="3119" y="1345"/>
                </a:lnTo>
                <a:lnTo>
                  <a:pt x="3114" y="1326"/>
                </a:lnTo>
                <a:lnTo>
                  <a:pt x="3111" y="1302"/>
                </a:lnTo>
                <a:lnTo>
                  <a:pt x="3110" y="1283"/>
                </a:lnTo>
                <a:lnTo>
                  <a:pt x="3109" y="1261"/>
                </a:lnTo>
                <a:lnTo>
                  <a:pt x="3110" y="1234"/>
                </a:lnTo>
                <a:lnTo>
                  <a:pt x="3111" y="1206"/>
                </a:lnTo>
                <a:lnTo>
                  <a:pt x="3115" y="1143"/>
                </a:lnTo>
                <a:lnTo>
                  <a:pt x="3120" y="1075"/>
                </a:lnTo>
                <a:lnTo>
                  <a:pt x="3133" y="949"/>
                </a:lnTo>
                <a:lnTo>
                  <a:pt x="3137" y="901"/>
                </a:lnTo>
                <a:lnTo>
                  <a:pt x="3139" y="868"/>
                </a:lnTo>
                <a:lnTo>
                  <a:pt x="3140" y="809"/>
                </a:lnTo>
                <a:lnTo>
                  <a:pt x="3140" y="751"/>
                </a:lnTo>
                <a:lnTo>
                  <a:pt x="3138" y="694"/>
                </a:lnTo>
                <a:lnTo>
                  <a:pt x="3135" y="637"/>
                </a:lnTo>
                <a:lnTo>
                  <a:pt x="3130" y="580"/>
                </a:lnTo>
                <a:lnTo>
                  <a:pt x="3126" y="552"/>
                </a:lnTo>
                <a:lnTo>
                  <a:pt x="3122" y="523"/>
                </a:lnTo>
                <a:lnTo>
                  <a:pt x="3117" y="495"/>
                </a:lnTo>
                <a:lnTo>
                  <a:pt x="3112" y="465"/>
                </a:lnTo>
                <a:lnTo>
                  <a:pt x="3106" y="437"/>
                </a:lnTo>
                <a:lnTo>
                  <a:pt x="3099" y="408"/>
                </a:lnTo>
                <a:lnTo>
                  <a:pt x="3091" y="385"/>
                </a:lnTo>
                <a:lnTo>
                  <a:pt x="3081" y="361"/>
                </a:lnTo>
                <a:lnTo>
                  <a:pt x="3067" y="333"/>
                </a:lnTo>
                <a:lnTo>
                  <a:pt x="3058" y="317"/>
                </a:lnTo>
                <a:lnTo>
                  <a:pt x="3049" y="301"/>
                </a:lnTo>
                <a:lnTo>
                  <a:pt x="3039" y="286"/>
                </a:lnTo>
                <a:lnTo>
                  <a:pt x="3029" y="272"/>
                </a:lnTo>
                <a:lnTo>
                  <a:pt x="3017" y="258"/>
                </a:lnTo>
                <a:lnTo>
                  <a:pt x="3005" y="244"/>
                </a:lnTo>
                <a:lnTo>
                  <a:pt x="2993" y="234"/>
                </a:lnTo>
                <a:lnTo>
                  <a:pt x="2979" y="225"/>
                </a:lnTo>
                <a:lnTo>
                  <a:pt x="2832" y="200"/>
                </a:lnTo>
                <a:lnTo>
                  <a:pt x="2742" y="116"/>
                </a:lnTo>
                <a:lnTo>
                  <a:pt x="2707" y="95"/>
                </a:lnTo>
                <a:lnTo>
                  <a:pt x="2673" y="78"/>
                </a:lnTo>
                <a:lnTo>
                  <a:pt x="2638" y="62"/>
                </a:lnTo>
                <a:lnTo>
                  <a:pt x="2604" y="48"/>
                </a:lnTo>
                <a:lnTo>
                  <a:pt x="2568" y="36"/>
                </a:lnTo>
                <a:lnTo>
                  <a:pt x="2534" y="26"/>
                </a:lnTo>
                <a:lnTo>
                  <a:pt x="2500" y="18"/>
                </a:lnTo>
                <a:lnTo>
                  <a:pt x="2466" y="11"/>
                </a:lnTo>
                <a:lnTo>
                  <a:pt x="2432" y="6"/>
                </a:lnTo>
                <a:lnTo>
                  <a:pt x="2397" y="3"/>
                </a:lnTo>
                <a:lnTo>
                  <a:pt x="2364" y="1"/>
                </a:lnTo>
                <a:lnTo>
                  <a:pt x="2330" y="0"/>
                </a:lnTo>
                <a:lnTo>
                  <a:pt x="2297" y="0"/>
                </a:lnTo>
                <a:lnTo>
                  <a:pt x="2264" y="2"/>
                </a:lnTo>
                <a:lnTo>
                  <a:pt x="2232" y="4"/>
                </a:lnTo>
                <a:lnTo>
                  <a:pt x="2199" y="8"/>
                </a:lnTo>
                <a:lnTo>
                  <a:pt x="2168" y="13"/>
                </a:lnTo>
                <a:lnTo>
                  <a:pt x="2136" y="18"/>
                </a:lnTo>
                <a:lnTo>
                  <a:pt x="2106" y="24"/>
                </a:lnTo>
                <a:lnTo>
                  <a:pt x="2076" y="31"/>
                </a:lnTo>
                <a:lnTo>
                  <a:pt x="2047" y="38"/>
                </a:lnTo>
                <a:lnTo>
                  <a:pt x="2018" y="47"/>
                </a:lnTo>
                <a:lnTo>
                  <a:pt x="1963" y="63"/>
                </a:lnTo>
                <a:lnTo>
                  <a:pt x="1910" y="81"/>
                </a:lnTo>
                <a:lnTo>
                  <a:pt x="1861" y="98"/>
                </a:lnTo>
                <a:lnTo>
                  <a:pt x="1816" y="117"/>
                </a:lnTo>
                <a:lnTo>
                  <a:pt x="1774" y="133"/>
                </a:lnTo>
                <a:lnTo>
                  <a:pt x="1747" y="143"/>
                </a:lnTo>
                <a:lnTo>
                  <a:pt x="1719" y="155"/>
                </a:lnTo>
                <a:lnTo>
                  <a:pt x="1692" y="169"/>
                </a:lnTo>
                <a:lnTo>
                  <a:pt x="1667" y="186"/>
                </a:lnTo>
                <a:lnTo>
                  <a:pt x="1641" y="203"/>
                </a:lnTo>
                <a:lnTo>
                  <a:pt x="1618" y="222"/>
                </a:lnTo>
                <a:lnTo>
                  <a:pt x="1595" y="243"/>
                </a:lnTo>
                <a:lnTo>
                  <a:pt x="1572" y="267"/>
                </a:lnTo>
                <a:lnTo>
                  <a:pt x="1550" y="291"/>
                </a:lnTo>
                <a:lnTo>
                  <a:pt x="1530" y="318"/>
                </a:lnTo>
                <a:lnTo>
                  <a:pt x="1510" y="346"/>
                </a:lnTo>
                <a:lnTo>
                  <a:pt x="1492" y="376"/>
                </a:lnTo>
                <a:lnTo>
                  <a:pt x="1475" y="408"/>
                </a:lnTo>
                <a:lnTo>
                  <a:pt x="1460" y="441"/>
                </a:lnTo>
                <a:lnTo>
                  <a:pt x="1444" y="476"/>
                </a:lnTo>
                <a:lnTo>
                  <a:pt x="1431" y="512"/>
                </a:lnTo>
                <a:lnTo>
                  <a:pt x="1419" y="550"/>
                </a:lnTo>
                <a:lnTo>
                  <a:pt x="1408" y="589"/>
                </a:lnTo>
                <a:lnTo>
                  <a:pt x="1398" y="631"/>
                </a:lnTo>
                <a:lnTo>
                  <a:pt x="1390" y="673"/>
                </a:lnTo>
                <a:lnTo>
                  <a:pt x="1383" y="717"/>
                </a:lnTo>
                <a:lnTo>
                  <a:pt x="1377" y="763"/>
                </a:lnTo>
                <a:lnTo>
                  <a:pt x="1373" y="809"/>
                </a:lnTo>
                <a:lnTo>
                  <a:pt x="1371" y="857"/>
                </a:lnTo>
                <a:lnTo>
                  <a:pt x="1371" y="907"/>
                </a:lnTo>
                <a:lnTo>
                  <a:pt x="1372" y="958"/>
                </a:lnTo>
                <a:lnTo>
                  <a:pt x="1374" y="1010"/>
                </a:lnTo>
                <a:lnTo>
                  <a:pt x="1378" y="1064"/>
                </a:lnTo>
                <a:lnTo>
                  <a:pt x="1385" y="1119"/>
                </a:lnTo>
                <a:lnTo>
                  <a:pt x="1393" y="1176"/>
                </a:lnTo>
                <a:lnTo>
                  <a:pt x="1403" y="1232"/>
                </a:lnTo>
                <a:lnTo>
                  <a:pt x="1414" y="1291"/>
                </a:lnTo>
                <a:lnTo>
                  <a:pt x="1417" y="1311"/>
                </a:lnTo>
                <a:lnTo>
                  <a:pt x="1418" y="1330"/>
                </a:lnTo>
                <a:lnTo>
                  <a:pt x="1417" y="1346"/>
                </a:lnTo>
                <a:lnTo>
                  <a:pt x="1415" y="1362"/>
                </a:lnTo>
                <a:lnTo>
                  <a:pt x="1411" y="1377"/>
                </a:lnTo>
                <a:lnTo>
                  <a:pt x="1406" y="1392"/>
                </a:lnTo>
                <a:lnTo>
                  <a:pt x="1400" y="1405"/>
                </a:lnTo>
                <a:lnTo>
                  <a:pt x="1394" y="1418"/>
                </a:lnTo>
                <a:lnTo>
                  <a:pt x="1382" y="1441"/>
                </a:lnTo>
                <a:lnTo>
                  <a:pt x="1369" y="1464"/>
                </a:lnTo>
                <a:lnTo>
                  <a:pt x="1365" y="1474"/>
                </a:lnTo>
                <a:lnTo>
                  <a:pt x="1362" y="1485"/>
                </a:lnTo>
                <a:lnTo>
                  <a:pt x="1360" y="1496"/>
                </a:lnTo>
                <a:lnTo>
                  <a:pt x="1360" y="1507"/>
                </a:lnTo>
                <a:lnTo>
                  <a:pt x="1364" y="1563"/>
                </a:lnTo>
                <a:lnTo>
                  <a:pt x="1369" y="1631"/>
                </a:lnTo>
                <a:lnTo>
                  <a:pt x="1372" y="1668"/>
                </a:lnTo>
                <a:lnTo>
                  <a:pt x="1376" y="1706"/>
                </a:lnTo>
                <a:lnTo>
                  <a:pt x="1382" y="1746"/>
                </a:lnTo>
                <a:lnTo>
                  <a:pt x="1387" y="1784"/>
                </a:lnTo>
                <a:lnTo>
                  <a:pt x="1395" y="1823"/>
                </a:lnTo>
                <a:lnTo>
                  <a:pt x="1403" y="1859"/>
                </a:lnTo>
                <a:lnTo>
                  <a:pt x="1413" y="1895"/>
                </a:lnTo>
                <a:lnTo>
                  <a:pt x="1419" y="1911"/>
                </a:lnTo>
                <a:lnTo>
                  <a:pt x="1425" y="1927"/>
                </a:lnTo>
                <a:lnTo>
                  <a:pt x="1432" y="1942"/>
                </a:lnTo>
                <a:lnTo>
                  <a:pt x="1439" y="1957"/>
                </a:lnTo>
                <a:lnTo>
                  <a:pt x="1447" y="1971"/>
                </a:lnTo>
                <a:lnTo>
                  <a:pt x="1456" y="1983"/>
                </a:lnTo>
                <a:lnTo>
                  <a:pt x="1465" y="1994"/>
                </a:lnTo>
                <a:lnTo>
                  <a:pt x="1475" y="2005"/>
                </a:lnTo>
                <a:lnTo>
                  <a:pt x="1485" y="2014"/>
                </a:lnTo>
                <a:lnTo>
                  <a:pt x="1496" y="2022"/>
                </a:lnTo>
                <a:lnTo>
                  <a:pt x="1504" y="2026"/>
                </a:lnTo>
                <a:lnTo>
                  <a:pt x="1516" y="2030"/>
                </a:lnTo>
                <a:lnTo>
                  <a:pt x="1550" y="2038"/>
                </a:lnTo>
                <a:lnTo>
                  <a:pt x="1580" y="2045"/>
                </a:lnTo>
                <a:lnTo>
                  <a:pt x="1591" y="2046"/>
                </a:lnTo>
                <a:lnTo>
                  <a:pt x="1593" y="2046"/>
                </a:lnTo>
                <a:lnTo>
                  <a:pt x="1594" y="2045"/>
                </a:lnTo>
                <a:lnTo>
                  <a:pt x="1629" y="2421"/>
                </a:lnTo>
                <a:lnTo>
                  <a:pt x="1635" y="2436"/>
                </a:lnTo>
                <a:lnTo>
                  <a:pt x="1642" y="2450"/>
                </a:lnTo>
                <a:lnTo>
                  <a:pt x="1650" y="2462"/>
                </a:lnTo>
                <a:lnTo>
                  <a:pt x="1658" y="2473"/>
                </a:lnTo>
                <a:lnTo>
                  <a:pt x="1677" y="2493"/>
                </a:lnTo>
                <a:lnTo>
                  <a:pt x="1695" y="2514"/>
                </a:lnTo>
                <a:lnTo>
                  <a:pt x="1704" y="2524"/>
                </a:lnTo>
                <a:lnTo>
                  <a:pt x="1713" y="2536"/>
                </a:lnTo>
                <a:lnTo>
                  <a:pt x="1721" y="2548"/>
                </a:lnTo>
                <a:lnTo>
                  <a:pt x="1730" y="2561"/>
                </a:lnTo>
                <a:lnTo>
                  <a:pt x="1738" y="2575"/>
                </a:lnTo>
                <a:lnTo>
                  <a:pt x="1744" y="2593"/>
                </a:lnTo>
                <a:lnTo>
                  <a:pt x="1750" y="2611"/>
                </a:lnTo>
                <a:lnTo>
                  <a:pt x="1754" y="2631"/>
                </a:lnTo>
                <a:lnTo>
                  <a:pt x="1661" y="2655"/>
                </a:lnTo>
                <a:lnTo>
                  <a:pt x="1623" y="2735"/>
                </a:lnTo>
                <a:lnTo>
                  <a:pt x="1601" y="2781"/>
                </a:lnTo>
                <a:lnTo>
                  <a:pt x="1575" y="2829"/>
                </a:lnTo>
                <a:lnTo>
                  <a:pt x="1563" y="2852"/>
                </a:lnTo>
                <a:lnTo>
                  <a:pt x="1549" y="2875"/>
                </a:lnTo>
                <a:lnTo>
                  <a:pt x="1536" y="2896"/>
                </a:lnTo>
                <a:lnTo>
                  <a:pt x="1522" y="2916"/>
                </a:lnTo>
                <a:lnTo>
                  <a:pt x="1507" y="2934"/>
                </a:lnTo>
                <a:lnTo>
                  <a:pt x="1493" y="2952"/>
                </a:lnTo>
                <a:lnTo>
                  <a:pt x="1478" y="2966"/>
                </a:lnTo>
                <a:lnTo>
                  <a:pt x="1464" y="2977"/>
                </a:lnTo>
                <a:lnTo>
                  <a:pt x="1266" y="3031"/>
                </a:lnTo>
                <a:lnTo>
                  <a:pt x="1089" y="3105"/>
                </a:lnTo>
                <a:lnTo>
                  <a:pt x="908" y="3182"/>
                </a:lnTo>
                <a:lnTo>
                  <a:pt x="726" y="3260"/>
                </a:lnTo>
                <a:lnTo>
                  <a:pt x="549" y="3336"/>
                </a:lnTo>
                <a:lnTo>
                  <a:pt x="509" y="3352"/>
                </a:lnTo>
                <a:lnTo>
                  <a:pt x="469" y="3367"/>
                </a:lnTo>
                <a:lnTo>
                  <a:pt x="386" y="3396"/>
                </a:lnTo>
                <a:lnTo>
                  <a:pt x="346" y="3410"/>
                </a:lnTo>
                <a:lnTo>
                  <a:pt x="306" y="3424"/>
                </a:lnTo>
                <a:lnTo>
                  <a:pt x="267" y="3440"/>
                </a:lnTo>
                <a:lnTo>
                  <a:pt x="229" y="3457"/>
                </a:lnTo>
                <a:lnTo>
                  <a:pt x="194" y="3475"/>
                </a:lnTo>
                <a:lnTo>
                  <a:pt x="175" y="3485"/>
                </a:lnTo>
                <a:lnTo>
                  <a:pt x="159" y="3495"/>
                </a:lnTo>
                <a:lnTo>
                  <a:pt x="143" y="3507"/>
                </a:lnTo>
                <a:lnTo>
                  <a:pt x="127" y="3518"/>
                </a:lnTo>
                <a:lnTo>
                  <a:pt x="111" y="3530"/>
                </a:lnTo>
                <a:lnTo>
                  <a:pt x="97" y="3543"/>
                </a:lnTo>
                <a:lnTo>
                  <a:pt x="83" y="3556"/>
                </a:lnTo>
                <a:lnTo>
                  <a:pt x="71" y="3571"/>
                </a:lnTo>
                <a:lnTo>
                  <a:pt x="59" y="3586"/>
                </a:lnTo>
                <a:lnTo>
                  <a:pt x="46" y="3602"/>
                </a:lnTo>
                <a:lnTo>
                  <a:pt x="36" y="3619"/>
                </a:lnTo>
                <a:lnTo>
                  <a:pt x="27" y="3637"/>
                </a:lnTo>
                <a:lnTo>
                  <a:pt x="18" y="3657"/>
                </a:lnTo>
                <a:lnTo>
                  <a:pt x="11" y="3677"/>
                </a:lnTo>
                <a:lnTo>
                  <a:pt x="10" y="3742"/>
                </a:lnTo>
                <a:lnTo>
                  <a:pt x="9" y="3821"/>
                </a:lnTo>
                <a:lnTo>
                  <a:pt x="4" y="4009"/>
                </a:lnTo>
                <a:lnTo>
                  <a:pt x="1" y="4204"/>
                </a:lnTo>
                <a:lnTo>
                  <a:pt x="0" y="4296"/>
                </a:lnTo>
                <a:lnTo>
                  <a:pt x="1" y="4376"/>
                </a:lnTo>
                <a:lnTo>
                  <a:pt x="4581" y="4376"/>
                </a:lnTo>
                <a:lnTo>
                  <a:pt x="4581" y="4296"/>
                </a:lnTo>
                <a:lnTo>
                  <a:pt x="4581" y="4204"/>
                </a:lnTo>
                <a:lnTo>
                  <a:pt x="4577" y="4009"/>
                </a:lnTo>
                <a:lnTo>
                  <a:pt x="4573" y="3821"/>
                </a:lnTo>
                <a:lnTo>
                  <a:pt x="4571" y="3742"/>
                </a:lnTo>
                <a:lnTo>
                  <a:pt x="4571" y="3677"/>
                </a:lnTo>
                <a:lnTo>
                  <a:pt x="4563" y="3657"/>
                </a:lnTo>
                <a:lnTo>
                  <a:pt x="4555" y="3637"/>
                </a:lnTo>
                <a:lnTo>
                  <a:pt x="4545" y="3619"/>
                </a:lnTo>
                <a:lnTo>
                  <a:pt x="4535" y="3602"/>
                </a:lnTo>
                <a:lnTo>
                  <a:pt x="4523" y="3586"/>
                </a:lnTo>
                <a:lnTo>
                  <a:pt x="4511" y="3571"/>
                </a:lnTo>
                <a:lnTo>
                  <a:pt x="4498" y="3556"/>
                </a:lnTo>
                <a:lnTo>
                  <a:pt x="4484" y="3543"/>
                </a:lnTo>
                <a:lnTo>
                  <a:pt x="4470" y="3530"/>
                </a:lnTo>
                <a:lnTo>
                  <a:pt x="4454" y="3518"/>
                </a:lnTo>
                <a:lnTo>
                  <a:pt x="4439" y="3507"/>
                </a:lnTo>
                <a:lnTo>
                  <a:pt x="4423" y="3495"/>
                </a:lnTo>
                <a:lnTo>
                  <a:pt x="4406" y="3485"/>
                </a:lnTo>
                <a:lnTo>
                  <a:pt x="4388" y="3475"/>
                </a:lnTo>
                <a:lnTo>
                  <a:pt x="4352" y="3457"/>
                </a:lnTo>
                <a:lnTo>
                  <a:pt x="4314" y="3440"/>
                </a:lnTo>
                <a:lnTo>
                  <a:pt x="4275" y="3424"/>
                </a:lnTo>
                <a:lnTo>
                  <a:pt x="4235" y="3410"/>
                </a:lnTo>
                <a:lnTo>
                  <a:pt x="4195" y="3396"/>
                </a:lnTo>
                <a:lnTo>
                  <a:pt x="4113" y="3367"/>
                </a:lnTo>
                <a:lnTo>
                  <a:pt x="4073" y="3352"/>
                </a:lnTo>
                <a:lnTo>
                  <a:pt x="4032" y="3336"/>
                </a:lnTo>
                <a:close/>
                <a:moveTo>
                  <a:pt x="5329" y="3316"/>
                </a:moveTo>
                <a:lnTo>
                  <a:pt x="5329" y="3316"/>
                </a:lnTo>
                <a:lnTo>
                  <a:pt x="5202" y="3262"/>
                </a:lnTo>
                <a:lnTo>
                  <a:pt x="5073" y="3206"/>
                </a:lnTo>
                <a:lnTo>
                  <a:pt x="4943" y="3151"/>
                </a:lnTo>
                <a:lnTo>
                  <a:pt x="4818" y="3098"/>
                </a:lnTo>
                <a:lnTo>
                  <a:pt x="4677" y="3060"/>
                </a:lnTo>
                <a:lnTo>
                  <a:pt x="4666" y="3052"/>
                </a:lnTo>
                <a:lnTo>
                  <a:pt x="4656" y="3042"/>
                </a:lnTo>
                <a:lnTo>
                  <a:pt x="4645" y="3030"/>
                </a:lnTo>
                <a:lnTo>
                  <a:pt x="4635" y="3017"/>
                </a:lnTo>
                <a:lnTo>
                  <a:pt x="4625" y="3002"/>
                </a:lnTo>
                <a:lnTo>
                  <a:pt x="4616" y="2987"/>
                </a:lnTo>
                <a:lnTo>
                  <a:pt x="4596" y="2955"/>
                </a:lnTo>
                <a:lnTo>
                  <a:pt x="4579" y="2920"/>
                </a:lnTo>
                <a:lnTo>
                  <a:pt x="4563" y="2887"/>
                </a:lnTo>
                <a:lnTo>
                  <a:pt x="4536" y="2830"/>
                </a:lnTo>
                <a:lnTo>
                  <a:pt x="4446" y="2817"/>
                </a:lnTo>
                <a:lnTo>
                  <a:pt x="4448" y="2800"/>
                </a:lnTo>
                <a:lnTo>
                  <a:pt x="4450" y="2784"/>
                </a:lnTo>
                <a:lnTo>
                  <a:pt x="4454" y="2770"/>
                </a:lnTo>
                <a:lnTo>
                  <a:pt x="4459" y="2758"/>
                </a:lnTo>
                <a:lnTo>
                  <a:pt x="4465" y="2747"/>
                </a:lnTo>
                <a:lnTo>
                  <a:pt x="4471" y="2737"/>
                </a:lnTo>
                <a:lnTo>
                  <a:pt x="4477" y="2728"/>
                </a:lnTo>
                <a:lnTo>
                  <a:pt x="4484" y="2718"/>
                </a:lnTo>
                <a:lnTo>
                  <a:pt x="4498" y="2702"/>
                </a:lnTo>
                <a:lnTo>
                  <a:pt x="4512" y="2684"/>
                </a:lnTo>
                <a:lnTo>
                  <a:pt x="4519" y="2674"/>
                </a:lnTo>
                <a:lnTo>
                  <a:pt x="4525" y="2664"/>
                </a:lnTo>
                <a:lnTo>
                  <a:pt x="4532" y="2651"/>
                </a:lnTo>
                <a:lnTo>
                  <a:pt x="4536" y="2638"/>
                </a:lnTo>
                <a:lnTo>
                  <a:pt x="4540" y="2625"/>
                </a:lnTo>
                <a:lnTo>
                  <a:pt x="4543" y="2612"/>
                </a:lnTo>
                <a:lnTo>
                  <a:pt x="4545" y="2599"/>
                </a:lnTo>
                <a:lnTo>
                  <a:pt x="4546" y="2586"/>
                </a:lnTo>
                <a:lnTo>
                  <a:pt x="4548" y="2557"/>
                </a:lnTo>
                <a:lnTo>
                  <a:pt x="4549" y="2530"/>
                </a:lnTo>
                <a:lnTo>
                  <a:pt x="4551" y="2501"/>
                </a:lnTo>
                <a:lnTo>
                  <a:pt x="4553" y="2488"/>
                </a:lnTo>
                <a:lnTo>
                  <a:pt x="4555" y="2474"/>
                </a:lnTo>
                <a:lnTo>
                  <a:pt x="4558" y="2461"/>
                </a:lnTo>
                <a:lnTo>
                  <a:pt x="4562" y="2449"/>
                </a:lnTo>
                <a:lnTo>
                  <a:pt x="4566" y="2436"/>
                </a:lnTo>
                <a:lnTo>
                  <a:pt x="4572" y="2424"/>
                </a:lnTo>
                <a:lnTo>
                  <a:pt x="4576" y="2417"/>
                </a:lnTo>
                <a:lnTo>
                  <a:pt x="4581" y="2410"/>
                </a:lnTo>
                <a:lnTo>
                  <a:pt x="4587" y="2404"/>
                </a:lnTo>
                <a:lnTo>
                  <a:pt x="4593" y="2399"/>
                </a:lnTo>
                <a:lnTo>
                  <a:pt x="4608" y="2390"/>
                </a:lnTo>
                <a:lnTo>
                  <a:pt x="4622" y="2383"/>
                </a:lnTo>
                <a:lnTo>
                  <a:pt x="4636" y="2375"/>
                </a:lnTo>
                <a:lnTo>
                  <a:pt x="4650" y="2366"/>
                </a:lnTo>
                <a:lnTo>
                  <a:pt x="4656" y="2362"/>
                </a:lnTo>
                <a:lnTo>
                  <a:pt x="4662" y="2357"/>
                </a:lnTo>
                <a:lnTo>
                  <a:pt x="4668" y="2351"/>
                </a:lnTo>
                <a:lnTo>
                  <a:pt x="4674" y="2345"/>
                </a:lnTo>
                <a:lnTo>
                  <a:pt x="4682" y="2331"/>
                </a:lnTo>
                <a:lnTo>
                  <a:pt x="4690" y="2316"/>
                </a:lnTo>
                <a:lnTo>
                  <a:pt x="4697" y="2299"/>
                </a:lnTo>
                <a:lnTo>
                  <a:pt x="4703" y="2281"/>
                </a:lnTo>
                <a:lnTo>
                  <a:pt x="4709" y="2264"/>
                </a:lnTo>
                <a:lnTo>
                  <a:pt x="4713" y="2246"/>
                </a:lnTo>
                <a:lnTo>
                  <a:pt x="4720" y="2213"/>
                </a:lnTo>
                <a:lnTo>
                  <a:pt x="4725" y="2184"/>
                </a:lnTo>
                <a:lnTo>
                  <a:pt x="4729" y="2153"/>
                </a:lnTo>
                <a:lnTo>
                  <a:pt x="4732" y="2121"/>
                </a:lnTo>
                <a:lnTo>
                  <a:pt x="4733" y="2088"/>
                </a:lnTo>
                <a:lnTo>
                  <a:pt x="4733" y="2071"/>
                </a:lnTo>
                <a:lnTo>
                  <a:pt x="4732" y="2055"/>
                </a:lnTo>
                <a:lnTo>
                  <a:pt x="4731" y="2039"/>
                </a:lnTo>
                <a:lnTo>
                  <a:pt x="4728" y="2024"/>
                </a:lnTo>
                <a:lnTo>
                  <a:pt x="4725" y="2007"/>
                </a:lnTo>
                <a:lnTo>
                  <a:pt x="4721" y="1992"/>
                </a:lnTo>
                <a:lnTo>
                  <a:pt x="4716" y="1978"/>
                </a:lnTo>
                <a:lnTo>
                  <a:pt x="4710" y="1964"/>
                </a:lnTo>
                <a:lnTo>
                  <a:pt x="4703" y="1950"/>
                </a:lnTo>
                <a:lnTo>
                  <a:pt x="4697" y="1937"/>
                </a:lnTo>
                <a:lnTo>
                  <a:pt x="4686" y="1918"/>
                </a:lnTo>
                <a:lnTo>
                  <a:pt x="4682" y="1908"/>
                </a:lnTo>
                <a:lnTo>
                  <a:pt x="4678" y="1897"/>
                </a:lnTo>
                <a:lnTo>
                  <a:pt x="4675" y="1883"/>
                </a:lnTo>
                <a:lnTo>
                  <a:pt x="4672" y="1865"/>
                </a:lnTo>
                <a:lnTo>
                  <a:pt x="4671" y="1852"/>
                </a:lnTo>
                <a:lnTo>
                  <a:pt x="4671" y="1836"/>
                </a:lnTo>
                <a:lnTo>
                  <a:pt x="4672" y="1797"/>
                </a:lnTo>
                <a:lnTo>
                  <a:pt x="4675" y="1752"/>
                </a:lnTo>
                <a:lnTo>
                  <a:pt x="4679" y="1704"/>
                </a:lnTo>
                <a:lnTo>
                  <a:pt x="4687" y="1615"/>
                </a:lnTo>
                <a:lnTo>
                  <a:pt x="4690" y="1580"/>
                </a:lnTo>
                <a:lnTo>
                  <a:pt x="4691" y="1557"/>
                </a:lnTo>
                <a:lnTo>
                  <a:pt x="4692" y="1514"/>
                </a:lnTo>
                <a:lnTo>
                  <a:pt x="4692" y="1473"/>
                </a:lnTo>
                <a:lnTo>
                  <a:pt x="4691" y="1432"/>
                </a:lnTo>
                <a:lnTo>
                  <a:pt x="4689" y="1392"/>
                </a:lnTo>
                <a:lnTo>
                  <a:pt x="4685" y="1351"/>
                </a:lnTo>
                <a:lnTo>
                  <a:pt x="4680" y="1310"/>
                </a:lnTo>
                <a:lnTo>
                  <a:pt x="4673" y="1270"/>
                </a:lnTo>
                <a:lnTo>
                  <a:pt x="4663" y="1228"/>
                </a:lnTo>
                <a:lnTo>
                  <a:pt x="4657" y="1212"/>
                </a:lnTo>
                <a:lnTo>
                  <a:pt x="4650" y="1195"/>
                </a:lnTo>
                <a:lnTo>
                  <a:pt x="4640" y="1175"/>
                </a:lnTo>
                <a:lnTo>
                  <a:pt x="4628" y="1152"/>
                </a:lnTo>
                <a:lnTo>
                  <a:pt x="4621" y="1142"/>
                </a:lnTo>
                <a:lnTo>
                  <a:pt x="4613" y="1131"/>
                </a:lnTo>
                <a:lnTo>
                  <a:pt x="4605" y="1121"/>
                </a:lnTo>
                <a:lnTo>
                  <a:pt x="4596" y="1112"/>
                </a:lnTo>
                <a:lnTo>
                  <a:pt x="4587" y="1105"/>
                </a:lnTo>
                <a:lnTo>
                  <a:pt x="4577" y="1097"/>
                </a:lnTo>
                <a:lnTo>
                  <a:pt x="4473" y="1080"/>
                </a:lnTo>
                <a:lnTo>
                  <a:pt x="4408" y="1020"/>
                </a:lnTo>
                <a:lnTo>
                  <a:pt x="4383" y="1006"/>
                </a:lnTo>
                <a:lnTo>
                  <a:pt x="4359" y="993"/>
                </a:lnTo>
                <a:lnTo>
                  <a:pt x="4335" y="982"/>
                </a:lnTo>
                <a:lnTo>
                  <a:pt x="4310" y="972"/>
                </a:lnTo>
                <a:lnTo>
                  <a:pt x="4285" y="964"/>
                </a:lnTo>
                <a:lnTo>
                  <a:pt x="4261" y="956"/>
                </a:lnTo>
                <a:lnTo>
                  <a:pt x="4236" y="950"/>
                </a:lnTo>
                <a:lnTo>
                  <a:pt x="4212" y="946"/>
                </a:lnTo>
                <a:lnTo>
                  <a:pt x="4188" y="942"/>
                </a:lnTo>
                <a:lnTo>
                  <a:pt x="4163" y="940"/>
                </a:lnTo>
                <a:lnTo>
                  <a:pt x="4139" y="938"/>
                </a:lnTo>
                <a:lnTo>
                  <a:pt x="4115" y="937"/>
                </a:lnTo>
                <a:lnTo>
                  <a:pt x="4091" y="938"/>
                </a:lnTo>
                <a:lnTo>
                  <a:pt x="4068" y="939"/>
                </a:lnTo>
                <a:lnTo>
                  <a:pt x="4045" y="941"/>
                </a:lnTo>
                <a:lnTo>
                  <a:pt x="4022" y="943"/>
                </a:lnTo>
                <a:lnTo>
                  <a:pt x="3999" y="946"/>
                </a:lnTo>
                <a:lnTo>
                  <a:pt x="3978" y="950"/>
                </a:lnTo>
                <a:lnTo>
                  <a:pt x="3934" y="959"/>
                </a:lnTo>
                <a:lnTo>
                  <a:pt x="3892" y="971"/>
                </a:lnTo>
                <a:lnTo>
                  <a:pt x="3853" y="983"/>
                </a:lnTo>
                <a:lnTo>
                  <a:pt x="3815" y="995"/>
                </a:lnTo>
                <a:lnTo>
                  <a:pt x="3781" y="1008"/>
                </a:lnTo>
                <a:lnTo>
                  <a:pt x="3719" y="1033"/>
                </a:lnTo>
                <a:lnTo>
                  <a:pt x="3699" y="1040"/>
                </a:lnTo>
                <a:lnTo>
                  <a:pt x="3679" y="1049"/>
                </a:lnTo>
                <a:lnTo>
                  <a:pt x="3661" y="1059"/>
                </a:lnTo>
                <a:lnTo>
                  <a:pt x="3642" y="1070"/>
                </a:lnTo>
                <a:lnTo>
                  <a:pt x="3625" y="1082"/>
                </a:lnTo>
                <a:lnTo>
                  <a:pt x="3607" y="1096"/>
                </a:lnTo>
                <a:lnTo>
                  <a:pt x="3590" y="1112"/>
                </a:lnTo>
                <a:lnTo>
                  <a:pt x="3575" y="1128"/>
                </a:lnTo>
                <a:lnTo>
                  <a:pt x="3560" y="1145"/>
                </a:lnTo>
                <a:lnTo>
                  <a:pt x="3544" y="1164"/>
                </a:lnTo>
                <a:lnTo>
                  <a:pt x="3531" y="1185"/>
                </a:lnTo>
                <a:lnTo>
                  <a:pt x="3518" y="1206"/>
                </a:lnTo>
                <a:lnTo>
                  <a:pt x="3506" y="1228"/>
                </a:lnTo>
                <a:lnTo>
                  <a:pt x="3495" y="1252"/>
                </a:lnTo>
                <a:lnTo>
                  <a:pt x="3484" y="1277"/>
                </a:lnTo>
                <a:lnTo>
                  <a:pt x="3474" y="1302"/>
                </a:lnTo>
                <a:lnTo>
                  <a:pt x="3465" y="1330"/>
                </a:lnTo>
                <a:lnTo>
                  <a:pt x="3457" y="1358"/>
                </a:lnTo>
                <a:lnTo>
                  <a:pt x="3451" y="1388"/>
                </a:lnTo>
                <a:lnTo>
                  <a:pt x="3445" y="1417"/>
                </a:lnTo>
                <a:lnTo>
                  <a:pt x="3440" y="1448"/>
                </a:lnTo>
                <a:lnTo>
                  <a:pt x="3436" y="1481"/>
                </a:lnTo>
                <a:lnTo>
                  <a:pt x="3434" y="1514"/>
                </a:lnTo>
                <a:lnTo>
                  <a:pt x="3432" y="1549"/>
                </a:lnTo>
                <a:lnTo>
                  <a:pt x="3432" y="1584"/>
                </a:lnTo>
                <a:lnTo>
                  <a:pt x="3432" y="1621"/>
                </a:lnTo>
                <a:lnTo>
                  <a:pt x="3434" y="1658"/>
                </a:lnTo>
                <a:lnTo>
                  <a:pt x="3437" y="1696"/>
                </a:lnTo>
                <a:lnTo>
                  <a:pt x="3442" y="1735"/>
                </a:lnTo>
                <a:lnTo>
                  <a:pt x="3447" y="1775"/>
                </a:lnTo>
                <a:lnTo>
                  <a:pt x="3454" y="1817"/>
                </a:lnTo>
                <a:lnTo>
                  <a:pt x="3462" y="1858"/>
                </a:lnTo>
                <a:lnTo>
                  <a:pt x="3464" y="1872"/>
                </a:lnTo>
                <a:lnTo>
                  <a:pt x="3465" y="1886"/>
                </a:lnTo>
                <a:lnTo>
                  <a:pt x="3464" y="1898"/>
                </a:lnTo>
                <a:lnTo>
                  <a:pt x="3462" y="1909"/>
                </a:lnTo>
                <a:lnTo>
                  <a:pt x="3460" y="1919"/>
                </a:lnTo>
                <a:lnTo>
                  <a:pt x="3456" y="1929"/>
                </a:lnTo>
                <a:lnTo>
                  <a:pt x="3448" y="1949"/>
                </a:lnTo>
                <a:lnTo>
                  <a:pt x="3439" y="1965"/>
                </a:lnTo>
                <a:lnTo>
                  <a:pt x="3431" y="1981"/>
                </a:lnTo>
                <a:lnTo>
                  <a:pt x="3428" y="1988"/>
                </a:lnTo>
                <a:lnTo>
                  <a:pt x="3425" y="1996"/>
                </a:lnTo>
                <a:lnTo>
                  <a:pt x="3424" y="2004"/>
                </a:lnTo>
                <a:lnTo>
                  <a:pt x="3424" y="2011"/>
                </a:lnTo>
                <a:lnTo>
                  <a:pt x="3431" y="2101"/>
                </a:lnTo>
                <a:lnTo>
                  <a:pt x="3435" y="2153"/>
                </a:lnTo>
                <a:lnTo>
                  <a:pt x="3439" y="2182"/>
                </a:lnTo>
                <a:lnTo>
                  <a:pt x="3443" y="2209"/>
                </a:lnTo>
                <a:lnTo>
                  <a:pt x="3448" y="2237"/>
                </a:lnTo>
                <a:lnTo>
                  <a:pt x="3454" y="2263"/>
                </a:lnTo>
                <a:lnTo>
                  <a:pt x="3461" y="2288"/>
                </a:lnTo>
                <a:lnTo>
                  <a:pt x="3470" y="2312"/>
                </a:lnTo>
                <a:lnTo>
                  <a:pt x="3475" y="2323"/>
                </a:lnTo>
                <a:lnTo>
                  <a:pt x="3481" y="2333"/>
                </a:lnTo>
                <a:lnTo>
                  <a:pt x="3486" y="2342"/>
                </a:lnTo>
                <a:lnTo>
                  <a:pt x="3492" y="2351"/>
                </a:lnTo>
                <a:lnTo>
                  <a:pt x="3499" y="2359"/>
                </a:lnTo>
                <a:lnTo>
                  <a:pt x="3506" y="2366"/>
                </a:lnTo>
                <a:lnTo>
                  <a:pt x="3513" y="2374"/>
                </a:lnTo>
                <a:lnTo>
                  <a:pt x="3521" y="2379"/>
                </a:lnTo>
                <a:lnTo>
                  <a:pt x="3526" y="2382"/>
                </a:lnTo>
                <a:lnTo>
                  <a:pt x="3535" y="2384"/>
                </a:lnTo>
                <a:lnTo>
                  <a:pt x="3559" y="2391"/>
                </a:lnTo>
                <a:lnTo>
                  <a:pt x="3581" y="2395"/>
                </a:lnTo>
                <a:lnTo>
                  <a:pt x="3588" y="2396"/>
                </a:lnTo>
                <a:lnTo>
                  <a:pt x="3589" y="2396"/>
                </a:lnTo>
                <a:lnTo>
                  <a:pt x="3590" y="2395"/>
                </a:lnTo>
                <a:lnTo>
                  <a:pt x="3615" y="2664"/>
                </a:lnTo>
                <a:lnTo>
                  <a:pt x="3621" y="2674"/>
                </a:lnTo>
                <a:lnTo>
                  <a:pt x="3625" y="2684"/>
                </a:lnTo>
                <a:lnTo>
                  <a:pt x="3631" y="2692"/>
                </a:lnTo>
                <a:lnTo>
                  <a:pt x="3637" y="2700"/>
                </a:lnTo>
                <a:lnTo>
                  <a:pt x="3649" y="2715"/>
                </a:lnTo>
                <a:lnTo>
                  <a:pt x="3662" y="2730"/>
                </a:lnTo>
                <a:lnTo>
                  <a:pt x="3675" y="2745"/>
                </a:lnTo>
                <a:lnTo>
                  <a:pt x="3681" y="2754"/>
                </a:lnTo>
                <a:lnTo>
                  <a:pt x="3687" y="2763"/>
                </a:lnTo>
                <a:lnTo>
                  <a:pt x="3693" y="2773"/>
                </a:lnTo>
                <a:lnTo>
                  <a:pt x="3698" y="2785"/>
                </a:lnTo>
                <a:lnTo>
                  <a:pt x="3702" y="2799"/>
                </a:lnTo>
                <a:lnTo>
                  <a:pt x="3705" y="2814"/>
                </a:lnTo>
                <a:lnTo>
                  <a:pt x="3638" y="2830"/>
                </a:lnTo>
                <a:lnTo>
                  <a:pt x="3619" y="2869"/>
                </a:lnTo>
                <a:lnTo>
                  <a:pt x="3597" y="2915"/>
                </a:lnTo>
                <a:lnTo>
                  <a:pt x="3585" y="2940"/>
                </a:lnTo>
                <a:lnTo>
                  <a:pt x="3572" y="2963"/>
                </a:lnTo>
                <a:lnTo>
                  <a:pt x="3559" y="2986"/>
                </a:lnTo>
                <a:lnTo>
                  <a:pt x="3544" y="3008"/>
                </a:lnTo>
                <a:lnTo>
                  <a:pt x="3793" y="3114"/>
                </a:lnTo>
                <a:lnTo>
                  <a:pt x="3936" y="3176"/>
                </a:lnTo>
                <a:lnTo>
                  <a:pt x="4076" y="3235"/>
                </a:lnTo>
                <a:lnTo>
                  <a:pt x="4109" y="3248"/>
                </a:lnTo>
                <a:lnTo>
                  <a:pt x="4143" y="3261"/>
                </a:lnTo>
                <a:lnTo>
                  <a:pt x="4214" y="3285"/>
                </a:lnTo>
                <a:lnTo>
                  <a:pt x="4282" y="3310"/>
                </a:lnTo>
                <a:lnTo>
                  <a:pt x="4316" y="3323"/>
                </a:lnTo>
                <a:lnTo>
                  <a:pt x="4351" y="3336"/>
                </a:lnTo>
                <a:lnTo>
                  <a:pt x="4385" y="3351"/>
                </a:lnTo>
                <a:lnTo>
                  <a:pt x="4419" y="3368"/>
                </a:lnTo>
                <a:lnTo>
                  <a:pt x="4451" y="3385"/>
                </a:lnTo>
                <a:lnTo>
                  <a:pt x="4483" y="3404"/>
                </a:lnTo>
                <a:lnTo>
                  <a:pt x="4514" y="3424"/>
                </a:lnTo>
                <a:lnTo>
                  <a:pt x="4528" y="3436"/>
                </a:lnTo>
                <a:lnTo>
                  <a:pt x="4543" y="3448"/>
                </a:lnTo>
                <a:lnTo>
                  <a:pt x="4557" y="3460"/>
                </a:lnTo>
                <a:lnTo>
                  <a:pt x="4570" y="3473"/>
                </a:lnTo>
                <a:lnTo>
                  <a:pt x="4583" y="3486"/>
                </a:lnTo>
                <a:lnTo>
                  <a:pt x="4596" y="3501"/>
                </a:lnTo>
                <a:lnTo>
                  <a:pt x="4609" y="3516"/>
                </a:lnTo>
                <a:lnTo>
                  <a:pt x="4620" y="3531"/>
                </a:lnTo>
                <a:lnTo>
                  <a:pt x="4631" y="3547"/>
                </a:lnTo>
                <a:lnTo>
                  <a:pt x="4641" y="3564"/>
                </a:lnTo>
                <a:lnTo>
                  <a:pt x="4650" y="3583"/>
                </a:lnTo>
                <a:lnTo>
                  <a:pt x="4659" y="3601"/>
                </a:lnTo>
                <a:lnTo>
                  <a:pt x="4667" y="3620"/>
                </a:lnTo>
                <a:lnTo>
                  <a:pt x="4676" y="3640"/>
                </a:lnTo>
                <a:lnTo>
                  <a:pt x="4681" y="3658"/>
                </a:lnTo>
                <a:lnTo>
                  <a:pt x="4681" y="3677"/>
                </a:lnTo>
                <a:lnTo>
                  <a:pt x="4683" y="3786"/>
                </a:lnTo>
                <a:lnTo>
                  <a:pt x="4686" y="3924"/>
                </a:lnTo>
                <a:lnTo>
                  <a:pt x="4689" y="4056"/>
                </a:lnTo>
                <a:lnTo>
                  <a:pt x="5719" y="4056"/>
                </a:lnTo>
                <a:lnTo>
                  <a:pt x="5719" y="4000"/>
                </a:lnTo>
                <a:lnTo>
                  <a:pt x="5719" y="3935"/>
                </a:lnTo>
                <a:lnTo>
                  <a:pt x="5716" y="3796"/>
                </a:lnTo>
                <a:lnTo>
                  <a:pt x="5713" y="3662"/>
                </a:lnTo>
                <a:lnTo>
                  <a:pt x="5712" y="3558"/>
                </a:lnTo>
                <a:lnTo>
                  <a:pt x="5706" y="3544"/>
                </a:lnTo>
                <a:lnTo>
                  <a:pt x="5700" y="3531"/>
                </a:lnTo>
                <a:lnTo>
                  <a:pt x="5694" y="3518"/>
                </a:lnTo>
                <a:lnTo>
                  <a:pt x="5686" y="3506"/>
                </a:lnTo>
                <a:lnTo>
                  <a:pt x="5678" y="3494"/>
                </a:lnTo>
                <a:lnTo>
                  <a:pt x="5670" y="3483"/>
                </a:lnTo>
                <a:lnTo>
                  <a:pt x="5661" y="3473"/>
                </a:lnTo>
                <a:lnTo>
                  <a:pt x="5650" y="3463"/>
                </a:lnTo>
                <a:lnTo>
                  <a:pt x="5640" y="3454"/>
                </a:lnTo>
                <a:lnTo>
                  <a:pt x="5629" y="3445"/>
                </a:lnTo>
                <a:lnTo>
                  <a:pt x="5618" y="3437"/>
                </a:lnTo>
                <a:lnTo>
                  <a:pt x="5607" y="3430"/>
                </a:lnTo>
                <a:lnTo>
                  <a:pt x="5583" y="3414"/>
                </a:lnTo>
                <a:lnTo>
                  <a:pt x="5556" y="3402"/>
                </a:lnTo>
                <a:lnTo>
                  <a:pt x="5530" y="3390"/>
                </a:lnTo>
                <a:lnTo>
                  <a:pt x="5501" y="3379"/>
                </a:lnTo>
                <a:lnTo>
                  <a:pt x="5445" y="3358"/>
                </a:lnTo>
                <a:lnTo>
                  <a:pt x="5386" y="3337"/>
                </a:lnTo>
                <a:lnTo>
                  <a:pt x="5357" y="3327"/>
                </a:lnTo>
                <a:lnTo>
                  <a:pt x="5329" y="3316"/>
                </a:lnTo>
                <a:close/>
                <a:moveTo>
                  <a:pt x="6518" y="3416"/>
                </a:moveTo>
                <a:lnTo>
                  <a:pt x="6518" y="3416"/>
                </a:lnTo>
                <a:lnTo>
                  <a:pt x="6515" y="3406"/>
                </a:lnTo>
                <a:lnTo>
                  <a:pt x="6510" y="3397"/>
                </a:lnTo>
                <a:lnTo>
                  <a:pt x="6506" y="3388"/>
                </a:lnTo>
                <a:lnTo>
                  <a:pt x="6501" y="3380"/>
                </a:lnTo>
                <a:lnTo>
                  <a:pt x="6488" y="3364"/>
                </a:lnTo>
                <a:lnTo>
                  <a:pt x="6475" y="3350"/>
                </a:lnTo>
                <a:lnTo>
                  <a:pt x="6460" y="3337"/>
                </a:lnTo>
                <a:lnTo>
                  <a:pt x="6445" y="3326"/>
                </a:lnTo>
                <a:lnTo>
                  <a:pt x="6428" y="3316"/>
                </a:lnTo>
                <a:lnTo>
                  <a:pt x="6409" y="3307"/>
                </a:lnTo>
                <a:lnTo>
                  <a:pt x="6391" y="3299"/>
                </a:lnTo>
                <a:lnTo>
                  <a:pt x="6372" y="3292"/>
                </a:lnTo>
                <a:lnTo>
                  <a:pt x="6331" y="3276"/>
                </a:lnTo>
                <a:lnTo>
                  <a:pt x="6291" y="3262"/>
                </a:lnTo>
                <a:lnTo>
                  <a:pt x="6270" y="3255"/>
                </a:lnTo>
                <a:lnTo>
                  <a:pt x="6251" y="3247"/>
                </a:lnTo>
                <a:lnTo>
                  <a:pt x="6073" y="3171"/>
                </a:lnTo>
                <a:lnTo>
                  <a:pt x="5982" y="3132"/>
                </a:lnTo>
                <a:lnTo>
                  <a:pt x="5894" y="3096"/>
                </a:lnTo>
                <a:lnTo>
                  <a:pt x="5796" y="3068"/>
                </a:lnTo>
                <a:lnTo>
                  <a:pt x="5788" y="3063"/>
                </a:lnTo>
                <a:lnTo>
                  <a:pt x="5781" y="3056"/>
                </a:lnTo>
                <a:lnTo>
                  <a:pt x="5774" y="3048"/>
                </a:lnTo>
                <a:lnTo>
                  <a:pt x="5767" y="3039"/>
                </a:lnTo>
                <a:lnTo>
                  <a:pt x="5753" y="3018"/>
                </a:lnTo>
                <a:lnTo>
                  <a:pt x="5740" y="2995"/>
                </a:lnTo>
                <a:lnTo>
                  <a:pt x="5728" y="2971"/>
                </a:lnTo>
                <a:lnTo>
                  <a:pt x="5716" y="2948"/>
                </a:lnTo>
                <a:lnTo>
                  <a:pt x="5697" y="2908"/>
                </a:lnTo>
                <a:lnTo>
                  <a:pt x="5635" y="2899"/>
                </a:lnTo>
                <a:lnTo>
                  <a:pt x="5636" y="2887"/>
                </a:lnTo>
                <a:lnTo>
                  <a:pt x="5638" y="2877"/>
                </a:lnTo>
                <a:lnTo>
                  <a:pt x="5640" y="2867"/>
                </a:lnTo>
                <a:lnTo>
                  <a:pt x="5643" y="2858"/>
                </a:lnTo>
                <a:lnTo>
                  <a:pt x="5647" y="2850"/>
                </a:lnTo>
                <a:lnTo>
                  <a:pt x="5652" y="2843"/>
                </a:lnTo>
                <a:lnTo>
                  <a:pt x="5662" y="2831"/>
                </a:lnTo>
                <a:lnTo>
                  <a:pt x="5671" y="2819"/>
                </a:lnTo>
                <a:lnTo>
                  <a:pt x="5681" y="2807"/>
                </a:lnTo>
                <a:lnTo>
                  <a:pt x="5686" y="2800"/>
                </a:lnTo>
                <a:lnTo>
                  <a:pt x="5690" y="2792"/>
                </a:lnTo>
                <a:lnTo>
                  <a:pt x="5694" y="2783"/>
                </a:lnTo>
                <a:lnTo>
                  <a:pt x="5697" y="2774"/>
                </a:lnTo>
                <a:lnTo>
                  <a:pt x="5700" y="2765"/>
                </a:lnTo>
                <a:lnTo>
                  <a:pt x="5702" y="2756"/>
                </a:lnTo>
                <a:lnTo>
                  <a:pt x="5704" y="2738"/>
                </a:lnTo>
                <a:lnTo>
                  <a:pt x="5706" y="2698"/>
                </a:lnTo>
                <a:lnTo>
                  <a:pt x="5708" y="2679"/>
                </a:lnTo>
                <a:lnTo>
                  <a:pt x="5710" y="2660"/>
                </a:lnTo>
                <a:lnTo>
                  <a:pt x="5712" y="2650"/>
                </a:lnTo>
                <a:lnTo>
                  <a:pt x="5715" y="2642"/>
                </a:lnTo>
                <a:lnTo>
                  <a:pt x="5718" y="2633"/>
                </a:lnTo>
                <a:lnTo>
                  <a:pt x="5723" y="2625"/>
                </a:lnTo>
                <a:lnTo>
                  <a:pt x="5726" y="2620"/>
                </a:lnTo>
                <a:lnTo>
                  <a:pt x="5730" y="2615"/>
                </a:lnTo>
                <a:lnTo>
                  <a:pt x="5738" y="2608"/>
                </a:lnTo>
                <a:lnTo>
                  <a:pt x="5747" y="2601"/>
                </a:lnTo>
                <a:lnTo>
                  <a:pt x="5757" y="2596"/>
                </a:lnTo>
                <a:lnTo>
                  <a:pt x="5767" y="2591"/>
                </a:lnTo>
                <a:lnTo>
                  <a:pt x="5777" y="2585"/>
                </a:lnTo>
                <a:lnTo>
                  <a:pt x="5785" y="2578"/>
                </a:lnTo>
                <a:lnTo>
                  <a:pt x="5789" y="2574"/>
                </a:lnTo>
                <a:lnTo>
                  <a:pt x="5794" y="2569"/>
                </a:lnTo>
                <a:lnTo>
                  <a:pt x="5800" y="2560"/>
                </a:lnTo>
                <a:lnTo>
                  <a:pt x="5805" y="2549"/>
                </a:lnTo>
                <a:lnTo>
                  <a:pt x="5810" y="2538"/>
                </a:lnTo>
                <a:lnTo>
                  <a:pt x="5814" y="2526"/>
                </a:lnTo>
                <a:lnTo>
                  <a:pt x="5821" y="2500"/>
                </a:lnTo>
                <a:lnTo>
                  <a:pt x="5826" y="2478"/>
                </a:lnTo>
                <a:lnTo>
                  <a:pt x="5830" y="2458"/>
                </a:lnTo>
                <a:lnTo>
                  <a:pt x="5832" y="2435"/>
                </a:lnTo>
                <a:lnTo>
                  <a:pt x="5835" y="2413"/>
                </a:lnTo>
                <a:lnTo>
                  <a:pt x="5835" y="2391"/>
                </a:lnTo>
                <a:lnTo>
                  <a:pt x="5835" y="2367"/>
                </a:lnTo>
                <a:lnTo>
                  <a:pt x="5832" y="2345"/>
                </a:lnTo>
                <a:lnTo>
                  <a:pt x="5830" y="2334"/>
                </a:lnTo>
                <a:lnTo>
                  <a:pt x="5827" y="2324"/>
                </a:lnTo>
                <a:lnTo>
                  <a:pt x="5823" y="2314"/>
                </a:lnTo>
                <a:lnTo>
                  <a:pt x="5819" y="2304"/>
                </a:lnTo>
                <a:lnTo>
                  <a:pt x="5810" y="2285"/>
                </a:lnTo>
                <a:lnTo>
                  <a:pt x="5802" y="2272"/>
                </a:lnTo>
                <a:lnTo>
                  <a:pt x="5799" y="2265"/>
                </a:lnTo>
                <a:lnTo>
                  <a:pt x="5797" y="2257"/>
                </a:lnTo>
                <a:lnTo>
                  <a:pt x="5794" y="2248"/>
                </a:lnTo>
                <a:lnTo>
                  <a:pt x="5793" y="2236"/>
                </a:lnTo>
                <a:lnTo>
                  <a:pt x="5792" y="2215"/>
                </a:lnTo>
                <a:lnTo>
                  <a:pt x="5793" y="2188"/>
                </a:lnTo>
                <a:lnTo>
                  <a:pt x="5795" y="2156"/>
                </a:lnTo>
                <a:lnTo>
                  <a:pt x="5797" y="2123"/>
                </a:lnTo>
                <a:lnTo>
                  <a:pt x="5803" y="2060"/>
                </a:lnTo>
                <a:lnTo>
                  <a:pt x="5806" y="2020"/>
                </a:lnTo>
                <a:lnTo>
                  <a:pt x="5807" y="1961"/>
                </a:lnTo>
                <a:lnTo>
                  <a:pt x="5806" y="1932"/>
                </a:lnTo>
                <a:lnTo>
                  <a:pt x="5804" y="1904"/>
                </a:lnTo>
                <a:lnTo>
                  <a:pt x="5802" y="1876"/>
                </a:lnTo>
                <a:lnTo>
                  <a:pt x="5798" y="1848"/>
                </a:lnTo>
                <a:lnTo>
                  <a:pt x="5793" y="1820"/>
                </a:lnTo>
                <a:lnTo>
                  <a:pt x="5786" y="1790"/>
                </a:lnTo>
                <a:lnTo>
                  <a:pt x="5782" y="1779"/>
                </a:lnTo>
                <a:lnTo>
                  <a:pt x="5777" y="1767"/>
                </a:lnTo>
                <a:lnTo>
                  <a:pt x="5770" y="1753"/>
                </a:lnTo>
                <a:lnTo>
                  <a:pt x="5761" y="1738"/>
                </a:lnTo>
                <a:lnTo>
                  <a:pt x="5751" y="1722"/>
                </a:lnTo>
                <a:lnTo>
                  <a:pt x="5746" y="1716"/>
                </a:lnTo>
                <a:lnTo>
                  <a:pt x="5740" y="1709"/>
                </a:lnTo>
                <a:lnTo>
                  <a:pt x="5733" y="1704"/>
                </a:lnTo>
                <a:lnTo>
                  <a:pt x="5727" y="1700"/>
                </a:lnTo>
                <a:lnTo>
                  <a:pt x="5654" y="1687"/>
                </a:lnTo>
                <a:lnTo>
                  <a:pt x="5609" y="1645"/>
                </a:lnTo>
                <a:lnTo>
                  <a:pt x="5592" y="1635"/>
                </a:lnTo>
                <a:lnTo>
                  <a:pt x="5574" y="1626"/>
                </a:lnTo>
                <a:lnTo>
                  <a:pt x="5557" y="1619"/>
                </a:lnTo>
                <a:lnTo>
                  <a:pt x="5540" y="1612"/>
                </a:lnTo>
                <a:lnTo>
                  <a:pt x="5523" y="1606"/>
                </a:lnTo>
                <a:lnTo>
                  <a:pt x="5505" y="1601"/>
                </a:lnTo>
                <a:lnTo>
                  <a:pt x="5488" y="1597"/>
                </a:lnTo>
                <a:lnTo>
                  <a:pt x="5471" y="1593"/>
                </a:lnTo>
                <a:lnTo>
                  <a:pt x="5454" y="1590"/>
                </a:lnTo>
                <a:lnTo>
                  <a:pt x="5437" y="1589"/>
                </a:lnTo>
                <a:lnTo>
                  <a:pt x="5420" y="1588"/>
                </a:lnTo>
                <a:lnTo>
                  <a:pt x="5404" y="1587"/>
                </a:lnTo>
                <a:lnTo>
                  <a:pt x="5371" y="1588"/>
                </a:lnTo>
                <a:lnTo>
                  <a:pt x="5339" y="1591"/>
                </a:lnTo>
                <a:lnTo>
                  <a:pt x="5308" y="1597"/>
                </a:lnTo>
                <a:lnTo>
                  <a:pt x="5277" y="1603"/>
                </a:lnTo>
                <a:lnTo>
                  <a:pt x="5249" y="1611"/>
                </a:lnTo>
                <a:lnTo>
                  <a:pt x="5221" y="1619"/>
                </a:lnTo>
                <a:lnTo>
                  <a:pt x="5195" y="1628"/>
                </a:lnTo>
                <a:lnTo>
                  <a:pt x="5171" y="1637"/>
                </a:lnTo>
                <a:lnTo>
                  <a:pt x="5127" y="1654"/>
                </a:lnTo>
                <a:lnTo>
                  <a:pt x="5114" y="1659"/>
                </a:lnTo>
                <a:lnTo>
                  <a:pt x="5100" y="1665"/>
                </a:lnTo>
                <a:lnTo>
                  <a:pt x="5086" y="1672"/>
                </a:lnTo>
                <a:lnTo>
                  <a:pt x="5073" y="1680"/>
                </a:lnTo>
                <a:lnTo>
                  <a:pt x="5061" y="1689"/>
                </a:lnTo>
                <a:lnTo>
                  <a:pt x="5049" y="1698"/>
                </a:lnTo>
                <a:lnTo>
                  <a:pt x="5038" y="1709"/>
                </a:lnTo>
                <a:lnTo>
                  <a:pt x="5027" y="1720"/>
                </a:lnTo>
                <a:lnTo>
                  <a:pt x="5015" y="1732"/>
                </a:lnTo>
                <a:lnTo>
                  <a:pt x="5005" y="1746"/>
                </a:lnTo>
                <a:lnTo>
                  <a:pt x="4996" y="1760"/>
                </a:lnTo>
                <a:lnTo>
                  <a:pt x="4987" y="1775"/>
                </a:lnTo>
                <a:lnTo>
                  <a:pt x="4979" y="1790"/>
                </a:lnTo>
                <a:lnTo>
                  <a:pt x="4971" y="1806"/>
                </a:lnTo>
                <a:lnTo>
                  <a:pt x="4963" y="1825"/>
                </a:lnTo>
                <a:lnTo>
                  <a:pt x="4957" y="1842"/>
                </a:lnTo>
                <a:lnTo>
                  <a:pt x="4951" y="1861"/>
                </a:lnTo>
                <a:lnTo>
                  <a:pt x="4944" y="1881"/>
                </a:lnTo>
                <a:lnTo>
                  <a:pt x="4940" y="1901"/>
                </a:lnTo>
                <a:lnTo>
                  <a:pt x="4936" y="1922"/>
                </a:lnTo>
                <a:lnTo>
                  <a:pt x="4932" y="1944"/>
                </a:lnTo>
                <a:lnTo>
                  <a:pt x="4930" y="1967"/>
                </a:lnTo>
                <a:lnTo>
                  <a:pt x="4928" y="1990"/>
                </a:lnTo>
                <a:lnTo>
                  <a:pt x="4927" y="2014"/>
                </a:lnTo>
                <a:lnTo>
                  <a:pt x="4927" y="2039"/>
                </a:lnTo>
                <a:lnTo>
                  <a:pt x="4927" y="2064"/>
                </a:lnTo>
                <a:lnTo>
                  <a:pt x="4928" y="2091"/>
                </a:lnTo>
                <a:lnTo>
                  <a:pt x="4930" y="2117"/>
                </a:lnTo>
                <a:lnTo>
                  <a:pt x="4933" y="2144"/>
                </a:lnTo>
                <a:lnTo>
                  <a:pt x="4937" y="2173"/>
                </a:lnTo>
                <a:lnTo>
                  <a:pt x="4942" y="2201"/>
                </a:lnTo>
                <a:lnTo>
                  <a:pt x="4948" y="2231"/>
                </a:lnTo>
                <a:lnTo>
                  <a:pt x="4949" y="2240"/>
                </a:lnTo>
                <a:lnTo>
                  <a:pt x="4951" y="2249"/>
                </a:lnTo>
                <a:lnTo>
                  <a:pt x="4949" y="2258"/>
                </a:lnTo>
                <a:lnTo>
                  <a:pt x="4948" y="2265"/>
                </a:lnTo>
                <a:lnTo>
                  <a:pt x="4946" y="2273"/>
                </a:lnTo>
                <a:lnTo>
                  <a:pt x="4944" y="2280"/>
                </a:lnTo>
                <a:lnTo>
                  <a:pt x="4938" y="2292"/>
                </a:lnTo>
                <a:lnTo>
                  <a:pt x="4931" y="2305"/>
                </a:lnTo>
                <a:lnTo>
                  <a:pt x="4926" y="2316"/>
                </a:lnTo>
                <a:lnTo>
                  <a:pt x="4922" y="2327"/>
                </a:lnTo>
                <a:lnTo>
                  <a:pt x="4921" y="2332"/>
                </a:lnTo>
                <a:lnTo>
                  <a:pt x="4921" y="2337"/>
                </a:lnTo>
                <a:lnTo>
                  <a:pt x="4926" y="2399"/>
                </a:lnTo>
                <a:lnTo>
                  <a:pt x="4929" y="2436"/>
                </a:lnTo>
                <a:lnTo>
                  <a:pt x="4934" y="2475"/>
                </a:lnTo>
                <a:lnTo>
                  <a:pt x="4938" y="2494"/>
                </a:lnTo>
                <a:lnTo>
                  <a:pt x="4942" y="2513"/>
                </a:lnTo>
                <a:lnTo>
                  <a:pt x="4947" y="2530"/>
                </a:lnTo>
                <a:lnTo>
                  <a:pt x="4954" y="2546"/>
                </a:lnTo>
                <a:lnTo>
                  <a:pt x="4961" y="2561"/>
                </a:lnTo>
                <a:lnTo>
                  <a:pt x="4969" y="2574"/>
                </a:lnTo>
                <a:lnTo>
                  <a:pt x="4974" y="2579"/>
                </a:lnTo>
                <a:lnTo>
                  <a:pt x="4978" y="2585"/>
                </a:lnTo>
                <a:lnTo>
                  <a:pt x="4984" y="2590"/>
                </a:lnTo>
                <a:lnTo>
                  <a:pt x="4989" y="2594"/>
                </a:lnTo>
                <a:lnTo>
                  <a:pt x="4999" y="2597"/>
                </a:lnTo>
                <a:lnTo>
                  <a:pt x="5015" y="2602"/>
                </a:lnTo>
                <a:lnTo>
                  <a:pt x="5031" y="2605"/>
                </a:lnTo>
                <a:lnTo>
                  <a:pt x="5036" y="2606"/>
                </a:lnTo>
                <a:lnTo>
                  <a:pt x="5038" y="2605"/>
                </a:lnTo>
                <a:lnTo>
                  <a:pt x="5055" y="2792"/>
                </a:lnTo>
                <a:lnTo>
                  <a:pt x="5058" y="2800"/>
                </a:lnTo>
                <a:lnTo>
                  <a:pt x="5062" y="2806"/>
                </a:lnTo>
                <a:lnTo>
                  <a:pt x="5070" y="2818"/>
                </a:lnTo>
                <a:lnTo>
                  <a:pt x="5078" y="2828"/>
                </a:lnTo>
                <a:lnTo>
                  <a:pt x="5087" y="2838"/>
                </a:lnTo>
                <a:lnTo>
                  <a:pt x="5097" y="2849"/>
                </a:lnTo>
                <a:lnTo>
                  <a:pt x="5105" y="2861"/>
                </a:lnTo>
                <a:lnTo>
                  <a:pt x="5109" y="2869"/>
                </a:lnTo>
                <a:lnTo>
                  <a:pt x="5112" y="2877"/>
                </a:lnTo>
                <a:lnTo>
                  <a:pt x="5115" y="2887"/>
                </a:lnTo>
                <a:lnTo>
                  <a:pt x="5117" y="2897"/>
                </a:lnTo>
                <a:lnTo>
                  <a:pt x="5071" y="2908"/>
                </a:lnTo>
                <a:lnTo>
                  <a:pt x="5055" y="2942"/>
                </a:lnTo>
                <a:lnTo>
                  <a:pt x="5036" y="2980"/>
                </a:lnTo>
                <a:lnTo>
                  <a:pt x="5026" y="3000"/>
                </a:lnTo>
                <a:lnTo>
                  <a:pt x="5014" y="3020"/>
                </a:lnTo>
                <a:lnTo>
                  <a:pt x="5002" y="3037"/>
                </a:lnTo>
                <a:lnTo>
                  <a:pt x="4990" y="3052"/>
                </a:lnTo>
                <a:lnTo>
                  <a:pt x="5169" y="3128"/>
                </a:lnTo>
                <a:lnTo>
                  <a:pt x="5371" y="3214"/>
                </a:lnTo>
                <a:lnTo>
                  <a:pt x="5394" y="3224"/>
                </a:lnTo>
                <a:lnTo>
                  <a:pt x="5417" y="3233"/>
                </a:lnTo>
                <a:lnTo>
                  <a:pt x="5467" y="3250"/>
                </a:lnTo>
                <a:lnTo>
                  <a:pt x="5517" y="3267"/>
                </a:lnTo>
                <a:lnTo>
                  <a:pt x="5542" y="3277"/>
                </a:lnTo>
                <a:lnTo>
                  <a:pt x="5567" y="3287"/>
                </a:lnTo>
                <a:lnTo>
                  <a:pt x="5593" y="3299"/>
                </a:lnTo>
                <a:lnTo>
                  <a:pt x="5618" y="3311"/>
                </a:lnTo>
                <a:lnTo>
                  <a:pt x="5642" y="3324"/>
                </a:lnTo>
                <a:lnTo>
                  <a:pt x="5667" y="3338"/>
                </a:lnTo>
                <a:lnTo>
                  <a:pt x="5690" y="3354"/>
                </a:lnTo>
                <a:lnTo>
                  <a:pt x="5712" y="3373"/>
                </a:lnTo>
                <a:lnTo>
                  <a:pt x="5734" y="3392"/>
                </a:lnTo>
                <a:lnTo>
                  <a:pt x="5744" y="3402"/>
                </a:lnTo>
                <a:lnTo>
                  <a:pt x="5754" y="3413"/>
                </a:lnTo>
                <a:lnTo>
                  <a:pt x="5763" y="3425"/>
                </a:lnTo>
                <a:lnTo>
                  <a:pt x="5772" y="3438"/>
                </a:lnTo>
                <a:lnTo>
                  <a:pt x="5780" y="3450"/>
                </a:lnTo>
                <a:lnTo>
                  <a:pt x="5788" y="3463"/>
                </a:lnTo>
                <a:lnTo>
                  <a:pt x="5796" y="3477"/>
                </a:lnTo>
                <a:lnTo>
                  <a:pt x="5803" y="3491"/>
                </a:lnTo>
                <a:lnTo>
                  <a:pt x="5810" y="3507"/>
                </a:lnTo>
                <a:lnTo>
                  <a:pt x="5815" y="3523"/>
                </a:lnTo>
                <a:lnTo>
                  <a:pt x="5821" y="3540"/>
                </a:lnTo>
                <a:lnTo>
                  <a:pt x="5821" y="3558"/>
                </a:lnTo>
                <a:lnTo>
                  <a:pt x="5822" y="3635"/>
                </a:lnTo>
                <a:lnTo>
                  <a:pt x="5824" y="3733"/>
                </a:lnTo>
                <a:lnTo>
                  <a:pt x="5825" y="3764"/>
                </a:lnTo>
                <a:lnTo>
                  <a:pt x="6523" y="3764"/>
                </a:lnTo>
                <a:lnTo>
                  <a:pt x="6524" y="3725"/>
                </a:lnTo>
                <a:lnTo>
                  <a:pt x="6524" y="3679"/>
                </a:lnTo>
                <a:lnTo>
                  <a:pt x="6522" y="3582"/>
                </a:lnTo>
                <a:lnTo>
                  <a:pt x="6519" y="3488"/>
                </a:lnTo>
                <a:lnTo>
                  <a:pt x="6518" y="3416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文本框 4"/>
          <p:cNvSpPr txBox="1">
            <a:spLocks noChangeArrowheads="1"/>
          </p:cNvSpPr>
          <p:nvPr/>
        </p:nvSpPr>
        <p:spPr bwMode="auto">
          <a:xfrm>
            <a:off x="107950" y="2527300"/>
            <a:ext cx="2144713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+mj-ea"/>
              <a:buNone/>
            </a:pPr>
            <a:r>
              <a:rPr lang="zh-CN" altLang="en-US" sz="3600" b="1">
                <a:latin typeface="宋体" charset="-122"/>
              </a:rPr>
              <a:t>收揽民心</a:t>
            </a:r>
          </a:p>
          <a:p>
            <a:pPr>
              <a:buFont typeface="+mj-ea"/>
              <a:buNone/>
            </a:pPr>
            <a:r>
              <a:rPr lang="zh-CN" altLang="en-US" sz="3600" b="1">
                <a:latin typeface="宋体" charset="-122"/>
              </a:rPr>
              <a:t>网罗人才；</a:t>
            </a:r>
            <a:endParaRPr lang="en-US" altLang="zh-CN" sz="3600" b="1">
              <a:latin typeface="宋体" charset="-122"/>
            </a:endParaRPr>
          </a:p>
          <a:p>
            <a:pPr>
              <a:buFont typeface="+mj-ea"/>
              <a:buNone/>
            </a:pPr>
            <a:r>
              <a:rPr lang="zh-CN" altLang="en-US" sz="3600" b="1">
                <a:latin typeface="宋体" charset="-122"/>
              </a:rPr>
              <a:t>善听意见</a:t>
            </a:r>
          </a:p>
        </p:txBody>
      </p:sp>
      <p:sp>
        <p:nvSpPr>
          <p:cNvPr id="30" name="文本框 5"/>
          <p:cNvSpPr txBox="1">
            <a:spLocks noChangeArrowheads="1"/>
          </p:cNvSpPr>
          <p:nvPr/>
        </p:nvSpPr>
        <p:spPr bwMode="auto">
          <a:xfrm>
            <a:off x="7072313" y="2543175"/>
            <a:ext cx="20796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宋体" charset="-122"/>
                <a:sym typeface="+mn-ea"/>
              </a:rPr>
              <a:t>骄傲自大；</a:t>
            </a:r>
            <a:endParaRPr lang="en-US" altLang="zh-CN" sz="3600" b="1">
              <a:latin typeface="宋体" charset="-122"/>
              <a:sym typeface="+mn-ea"/>
            </a:endParaRPr>
          </a:p>
          <a:p>
            <a:r>
              <a:rPr lang="zh-CN" altLang="en-US" sz="3600" b="1">
                <a:latin typeface="宋体" charset="-122"/>
                <a:sym typeface="+mn-ea"/>
              </a:rPr>
              <a:t>不听劝谏</a:t>
            </a:r>
          </a:p>
        </p:txBody>
      </p:sp>
      <p:sp>
        <p:nvSpPr>
          <p:cNvPr id="31" name="文本框 6"/>
          <p:cNvSpPr txBox="1">
            <a:spLocks noChangeArrowheads="1"/>
          </p:cNvSpPr>
          <p:nvPr/>
        </p:nvSpPr>
        <p:spPr bwMode="auto">
          <a:xfrm>
            <a:off x="2667000" y="5486400"/>
            <a:ext cx="3756025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>
                <a:solidFill>
                  <a:srgbClr val="FF0000"/>
                </a:solidFill>
                <a:latin typeface="宋体" charset="-122"/>
              </a:rPr>
              <a:t>得民心者得天下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mph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9" presetClass="emph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9" presetClass="emph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4" grpId="2" animBg="1"/>
      <p:bldP spid="24" grpId="3" animBg="1"/>
      <p:bldP spid="24" grpId="4" animBg="1"/>
      <p:bldP spid="24" grpId="5" animBg="1"/>
      <p:bldP spid="24" grpId="6" animBg="1"/>
      <p:bldP spid="24" grpId="7" animBg="1"/>
      <p:bldP spid="24" grpId="8" animBg="1"/>
      <p:bldP spid="24" grpId="9" animBg="1"/>
      <p:bldP spid="24" grpId="10" animBg="1"/>
      <p:bldP spid="24" grpId="11" animBg="1"/>
      <p:bldP spid="24" grpId="12" bldLvl="0" animBg="1"/>
      <p:bldP spid="25" grpId="0" animBg="1"/>
      <p:bldP spid="25" grpId="1" animBg="1"/>
      <p:bldP spid="25" grpId="2" animBg="1"/>
      <p:bldP spid="25" grpId="3" animBg="1"/>
      <p:bldP spid="25" grpId="4" animBg="1"/>
      <p:bldP spid="25" grpId="5" animBg="1"/>
      <p:bldP spid="25" grpId="6" animBg="1"/>
      <p:bldP spid="25" grpId="7" animBg="1"/>
      <p:bldP spid="25" grpId="8" animBg="1"/>
      <p:bldP spid="25" grpId="9" animBg="1"/>
      <p:bldP spid="25" grpId="10" animBg="1"/>
      <p:bldP spid="25" grpId="11" animBg="1"/>
      <p:bldP spid="25" grpId="12" bldLvl="0" animBg="1"/>
      <p:bldP spid="27" grpId="0" animBg="1"/>
      <p:bldP spid="27" grpId="1" animBg="1"/>
      <p:bldP spid="27" grpId="2" animBg="1"/>
      <p:bldP spid="27" grpId="3" animBg="1"/>
      <p:bldP spid="27" grpId="4" animBg="1"/>
      <p:bldP spid="27" grpId="5" animBg="1"/>
      <p:bldP spid="27" grpId="6" animBg="1"/>
      <p:bldP spid="27" grpId="7" animBg="1"/>
      <p:bldP spid="27" grpId="8" animBg="1"/>
      <p:bldP spid="27" grpId="9" animBg="1"/>
      <p:bldP spid="27" grpId="10" animBg="1"/>
      <p:bldP spid="27" grpId="11" animBg="1"/>
      <p:bldP spid="27" grpId="12" bldLvl="0" animBg="1"/>
      <p:bldP spid="29" grpId="0"/>
      <p:bldP spid="3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>
            <a:grpSpLocks/>
          </p:cNvGrpSpPr>
          <p:nvPr/>
        </p:nvGrpSpPr>
        <p:grpSpPr bwMode="auto">
          <a:xfrm flipH="1">
            <a:off x="8243888" y="260350"/>
            <a:ext cx="533400" cy="488950"/>
            <a:chOff x="533400" y="3200400"/>
            <a:chExt cx="1143000" cy="838200"/>
          </a:xfrm>
        </p:grpSpPr>
        <p:sp>
          <p:nvSpPr>
            <p:cNvPr id="52" name="燕尾形箭头 51"/>
            <p:cNvSpPr/>
            <p:nvPr/>
          </p:nvSpPr>
          <p:spPr>
            <a:xfrm>
              <a:off x="533400" y="3200400"/>
              <a:ext cx="1143000" cy="838200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softEdge">
              <a:bevelT w="546100" h="285750"/>
              <a:bevelB w="114300"/>
              <a:extrusionClr>
                <a:schemeClr val="bg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3" name="燕尾形箭头 52"/>
            <p:cNvSpPr/>
            <p:nvPr/>
          </p:nvSpPr>
          <p:spPr>
            <a:xfrm>
              <a:off x="913684" y="3625639"/>
              <a:ext cx="682815" cy="412265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43000">
                  <a:srgbClr val="FF6600"/>
                </a:gs>
                <a:gs pos="100000">
                  <a:srgbClr val="FFFF00"/>
                </a:gs>
                <a:gs pos="90000">
                  <a:srgbClr val="FF6600">
                    <a:alpha val="6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metal">
              <a:bevelT w="546100" h="285750"/>
              <a:bevelB w="114300"/>
              <a:extrusionClr>
                <a:schemeClr val="tx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西汉的建立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459" name="TextBox 2"/>
          <p:cNvSpPr txBox="1">
            <a:spLocks noChangeArrowheads="1"/>
          </p:cNvSpPr>
          <p:nvPr/>
        </p:nvSpPr>
        <p:spPr bwMode="auto">
          <a:xfrm>
            <a:off x="250825" y="1633538"/>
            <a:ext cx="1728788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>
                <a:latin typeface="宋体" charset="-122"/>
              </a:rPr>
              <a:t>时间：</a:t>
            </a:r>
            <a:endParaRPr lang="en-US" altLang="zh-CN" sz="4000" b="1">
              <a:latin typeface="宋体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>
                <a:latin typeface="宋体" charset="-122"/>
              </a:rPr>
              <a:t>建立者：</a:t>
            </a:r>
            <a:endParaRPr lang="en-US" altLang="zh-CN" sz="4000" b="1">
              <a:latin typeface="宋体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>
                <a:latin typeface="宋体" charset="-122"/>
              </a:rPr>
              <a:t>都城：</a:t>
            </a:r>
          </a:p>
        </p:txBody>
      </p:sp>
      <p:sp>
        <p:nvSpPr>
          <p:cNvPr id="19460" name="TextBox 3"/>
          <p:cNvSpPr txBox="1">
            <a:spLocks noChangeArrowheads="1"/>
          </p:cNvSpPr>
          <p:nvPr/>
        </p:nvSpPr>
        <p:spPr bwMode="auto">
          <a:xfrm>
            <a:off x="1782763" y="1844675"/>
            <a:ext cx="34972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宋体" charset="-122"/>
              </a:rPr>
              <a:t>公元前</a:t>
            </a:r>
            <a:r>
              <a:rPr lang="en-US" altLang="zh-CN" sz="4000" b="1">
                <a:latin typeface="宋体" charset="-122"/>
              </a:rPr>
              <a:t>202</a:t>
            </a:r>
            <a:r>
              <a:rPr lang="zh-CN" altLang="en-US" sz="4000" b="1">
                <a:latin typeface="宋体" charset="-122"/>
              </a:rPr>
              <a:t>年</a:t>
            </a:r>
          </a:p>
        </p:txBody>
      </p:sp>
      <p:sp>
        <p:nvSpPr>
          <p:cNvPr id="19461" name="TextBox 35"/>
          <p:cNvSpPr txBox="1">
            <a:spLocks noChangeArrowheads="1"/>
          </p:cNvSpPr>
          <p:nvPr/>
        </p:nvSpPr>
        <p:spPr bwMode="auto">
          <a:xfrm>
            <a:off x="2130425" y="2652713"/>
            <a:ext cx="35941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宋体" charset="-122"/>
              </a:rPr>
              <a:t>刘邦（汉高祖）</a:t>
            </a:r>
          </a:p>
        </p:txBody>
      </p:sp>
      <p:sp>
        <p:nvSpPr>
          <p:cNvPr id="19462" name="矩形 6"/>
          <p:cNvSpPr>
            <a:spLocks noChangeArrowheads="1"/>
          </p:cNvSpPr>
          <p:nvPr/>
        </p:nvSpPr>
        <p:spPr bwMode="auto">
          <a:xfrm>
            <a:off x="1339850" y="3573463"/>
            <a:ext cx="4527550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4625" lvl="1"/>
            <a:r>
              <a:rPr lang="zh-CN" altLang="en-US" sz="4000" b="1">
                <a:latin typeface="宋体" charset="-122"/>
              </a:rPr>
              <a:t>长安（今陕西西安西北）</a:t>
            </a:r>
          </a:p>
        </p:txBody>
      </p:sp>
      <p:pic>
        <p:nvPicPr>
          <p:cNvPr id="1946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1863" y="1438275"/>
            <a:ext cx="3132137" cy="457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836738" y="5303838"/>
            <a:ext cx="3167062" cy="70802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史称“西汉”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>
            <a:grpSpLocks/>
          </p:cNvGrpSpPr>
          <p:nvPr/>
        </p:nvGrpSpPr>
        <p:grpSpPr bwMode="auto">
          <a:xfrm flipH="1">
            <a:off x="8243888" y="260350"/>
            <a:ext cx="533400" cy="488950"/>
            <a:chOff x="533400" y="3200400"/>
            <a:chExt cx="1143000" cy="838200"/>
          </a:xfrm>
        </p:grpSpPr>
        <p:sp>
          <p:nvSpPr>
            <p:cNvPr id="52" name="燕尾形箭头 51"/>
            <p:cNvSpPr/>
            <p:nvPr/>
          </p:nvSpPr>
          <p:spPr>
            <a:xfrm>
              <a:off x="533400" y="3200400"/>
              <a:ext cx="1143000" cy="838200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softEdge">
              <a:bevelT w="546100" h="285750"/>
              <a:bevelB w="114300"/>
              <a:extrusionClr>
                <a:schemeClr val="bg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3" name="燕尾形箭头 52"/>
            <p:cNvSpPr/>
            <p:nvPr/>
          </p:nvSpPr>
          <p:spPr>
            <a:xfrm>
              <a:off x="913684" y="3625639"/>
              <a:ext cx="682815" cy="412265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43000">
                  <a:srgbClr val="FF6600"/>
                </a:gs>
                <a:gs pos="100000">
                  <a:srgbClr val="FFFF00"/>
                </a:gs>
                <a:gs pos="90000">
                  <a:srgbClr val="FF6600">
                    <a:alpha val="6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metal">
              <a:bevelT w="546100" h="285750"/>
              <a:bevelB w="114300"/>
              <a:extrusionClr>
                <a:schemeClr val="tx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950" y="168275"/>
            <a:ext cx="7005638" cy="922338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3.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“布衣将相”之局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9" name="内容占位符 3"/>
          <p:cNvGraphicFramePr>
            <a:graphicFrameLocks noGrp="1"/>
          </p:cNvGraphicFramePr>
          <p:nvPr>
            <p:ph idx="1"/>
          </p:nvPr>
        </p:nvGraphicFramePr>
        <p:xfrm>
          <a:off x="395288" y="1117600"/>
          <a:ext cx="5834062" cy="53705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1207"/>
                <a:gridCol w="1872208"/>
                <a:gridCol w="2520280"/>
              </a:tblGrid>
              <a:tr h="67119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200" b="1" dirty="0"/>
                        <a:t>姓名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200" b="1"/>
                        <a:t>官职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200" b="1"/>
                        <a:t>出身</a:t>
                      </a:r>
                    </a:p>
                  </a:txBody>
                  <a:tcPr anchor="ctr"/>
                </a:tc>
              </a:tr>
              <a:tr h="67119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200" b="0"/>
                        <a:t>萧何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200" b="0"/>
                        <a:t>相国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200" b="0"/>
                        <a:t>县史</a:t>
                      </a:r>
                    </a:p>
                  </a:txBody>
                  <a:tcPr anchor="ctr"/>
                </a:tc>
              </a:tr>
              <a:tr h="67119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200" b="0"/>
                        <a:t>曹参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200" b="0"/>
                        <a:t>相国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200" b="0"/>
                        <a:t>县史</a:t>
                      </a:r>
                    </a:p>
                  </a:txBody>
                  <a:tcPr anchor="ctr"/>
                </a:tc>
              </a:tr>
              <a:tr h="67183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200" b="0"/>
                        <a:t>陈平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200" b="0"/>
                        <a:t>丞相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200" b="0" dirty="0"/>
                        <a:t>游士</a:t>
                      </a:r>
                    </a:p>
                  </a:txBody>
                  <a:tcPr anchor="ctr"/>
                </a:tc>
              </a:tr>
              <a:tr h="67119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200" b="0"/>
                        <a:t>周勃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200" b="0"/>
                        <a:t>太尉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200" b="0"/>
                        <a:t>吹鼓手</a:t>
                      </a:r>
                    </a:p>
                  </a:txBody>
                  <a:tcPr anchor="ctr"/>
                </a:tc>
              </a:tr>
              <a:tr h="67119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200" b="0">
                          <a:hlinkClick r:id="rId2" action="ppaction://hlinksldjump"/>
                        </a:rPr>
                        <a:t>樊哙</a:t>
                      </a:r>
                      <a:endParaRPr lang="zh-CN" altLang="en-US" sz="3200" b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200" b="0"/>
                        <a:t>左丞相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200" b="0"/>
                        <a:t>狗屠</a:t>
                      </a:r>
                    </a:p>
                  </a:txBody>
                  <a:tcPr anchor="ctr"/>
                </a:tc>
              </a:tr>
              <a:tr h="67119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200" b="0"/>
                        <a:t>灌婴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200" b="0"/>
                        <a:t>太尉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200" b="0"/>
                        <a:t>布贩</a:t>
                      </a:r>
                    </a:p>
                  </a:txBody>
                  <a:tcPr anchor="ctr"/>
                </a:tc>
              </a:tr>
              <a:tr h="67119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200" b="0"/>
                        <a:t>任敖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200" b="0" dirty="0"/>
                        <a:t>御史大夫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200" b="0" dirty="0"/>
                        <a:t>狱卒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0521" name="文本框 4"/>
          <p:cNvSpPr txBox="1">
            <a:spLocks noChangeArrowheads="1"/>
          </p:cNvSpPr>
          <p:nvPr/>
        </p:nvSpPr>
        <p:spPr bwMode="auto">
          <a:xfrm>
            <a:off x="6300788" y="1628775"/>
            <a:ext cx="3024187" cy="521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latin typeface="宋体" charset="-122"/>
              </a:rPr>
              <a:t>   布衣：原指穿麻布衣服的人，后来成为一般平民的代称，其中包括农民、手工业者及没有官爵的地主。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>
            <a:grpSpLocks/>
          </p:cNvGrpSpPr>
          <p:nvPr/>
        </p:nvGrpSpPr>
        <p:grpSpPr bwMode="auto">
          <a:xfrm flipH="1">
            <a:off x="8243888" y="0"/>
            <a:ext cx="533400" cy="488950"/>
            <a:chOff x="533400" y="3200400"/>
            <a:chExt cx="1143000" cy="838200"/>
          </a:xfrm>
        </p:grpSpPr>
        <p:sp>
          <p:nvSpPr>
            <p:cNvPr id="52" name="燕尾形箭头 51"/>
            <p:cNvSpPr/>
            <p:nvPr/>
          </p:nvSpPr>
          <p:spPr>
            <a:xfrm>
              <a:off x="533400" y="3200400"/>
              <a:ext cx="1143000" cy="838200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softEdge">
              <a:bevelT w="546100" h="285750"/>
              <a:bevelB w="114300"/>
              <a:extrusionClr>
                <a:schemeClr val="bg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3" name="燕尾形箭头 52"/>
            <p:cNvSpPr/>
            <p:nvPr/>
          </p:nvSpPr>
          <p:spPr>
            <a:xfrm>
              <a:off x="913684" y="3625639"/>
              <a:ext cx="682815" cy="412265"/>
            </a:xfrm>
            <a:prstGeom prst="notchedRightArrow">
              <a:avLst>
                <a:gd name="adj1" fmla="val 27234"/>
                <a:gd name="adj2" fmla="val 139539"/>
              </a:avLst>
            </a:prstGeom>
            <a:gradFill flip="none" rotWithShape="1">
              <a:gsLst>
                <a:gs pos="43000">
                  <a:srgbClr val="FF6600"/>
                </a:gs>
                <a:gs pos="100000">
                  <a:srgbClr val="FFFF00"/>
                </a:gs>
                <a:gs pos="90000">
                  <a:srgbClr val="FF6600">
                    <a:alpha val="6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extrusionH="76200" prstMaterial="metal">
              <a:bevelT w="546100" h="285750"/>
              <a:bevelB w="114300"/>
              <a:extrusionClr>
                <a:schemeClr val="tx1"/>
              </a:extrusionClr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pic>
        <p:nvPicPr>
          <p:cNvPr id="21506" name="图片 10" descr="b21bb051f81986183631d08548ed2e738bd4e6b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0363" y="560388"/>
            <a:ext cx="2482850" cy="337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 descr="20300542906549142242703386050_s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16688" y="560388"/>
            <a:ext cx="2447925" cy="337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文本框 5"/>
          <p:cNvSpPr txBox="1">
            <a:spLocks noChangeArrowheads="1"/>
          </p:cNvSpPr>
          <p:nvPr/>
        </p:nvSpPr>
        <p:spPr bwMode="auto">
          <a:xfrm>
            <a:off x="2987675" y="2103438"/>
            <a:ext cx="10080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latin typeface="宋体" charset="-122"/>
              </a:rPr>
              <a:t>樊哙</a:t>
            </a:r>
          </a:p>
        </p:txBody>
      </p:sp>
      <p:sp>
        <p:nvSpPr>
          <p:cNvPr id="14" name="文本框 6"/>
          <p:cNvSpPr txBox="1">
            <a:spLocks noChangeArrowheads="1"/>
          </p:cNvSpPr>
          <p:nvPr/>
        </p:nvSpPr>
        <p:spPr bwMode="auto">
          <a:xfrm>
            <a:off x="5292725" y="2103438"/>
            <a:ext cx="10080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latin typeface="宋体" charset="-122"/>
              </a:rPr>
              <a:t>陈平</a:t>
            </a:r>
          </a:p>
        </p:txBody>
      </p:sp>
      <p:sp>
        <p:nvSpPr>
          <p:cNvPr id="21510" name="文本框 8"/>
          <p:cNvSpPr txBox="1">
            <a:spLocks noChangeArrowheads="1"/>
          </p:cNvSpPr>
          <p:nvPr/>
        </p:nvSpPr>
        <p:spPr bwMode="auto">
          <a:xfrm>
            <a:off x="22225" y="4149725"/>
            <a:ext cx="4621213" cy="233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宋体" charset="-122"/>
              </a:rPr>
              <a:t>   樊哙（kuài）西汉开国元勋，</a:t>
            </a:r>
            <a:r>
              <a:rPr lang="zh-CN" altLang="en-US" sz="2800" b="1">
                <a:latin typeface="宋体" charset="-122"/>
                <a:sym typeface="+mn-ea"/>
              </a:rPr>
              <a:t>早年以屠宰狗为业，</a:t>
            </a:r>
            <a:r>
              <a:rPr lang="zh-CN" altLang="en-US" sz="2800" b="1">
                <a:latin typeface="宋体" charset="-122"/>
              </a:rPr>
              <a:t>后随刘邦平定天下，为刘邦麾下最勇猛的战将。</a:t>
            </a:r>
          </a:p>
        </p:txBody>
      </p:sp>
      <p:sp>
        <p:nvSpPr>
          <p:cNvPr id="16" name="文本框 9"/>
          <p:cNvSpPr txBox="1">
            <a:spLocks noChangeArrowheads="1"/>
          </p:cNvSpPr>
          <p:nvPr/>
        </p:nvSpPr>
        <p:spPr bwMode="auto">
          <a:xfrm>
            <a:off x="4857750" y="4081463"/>
            <a:ext cx="4313238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宋体" charset="-122"/>
              </a:rPr>
              <a:t>   陈平，西汉开国功臣之一，早年为游说谋划之人，后为刘邦所重用，成为刘邦的重要谋士，并六出奇计</a:t>
            </a:r>
            <a:r>
              <a:rPr lang="zh-CN" altLang="en-US" sz="3200" b="1">
                <a:latin typeface="宋体" charset="-122"/>
              </a:rPr>
              <a:t>，</a:t>
            </a:r>
            <a:r>
              <a:rPr lang="zh-CN" altLang="en-US" sz="2800" b="1">
                <a:latin typeface="宋体" charset="-122"/>
              </a:rPr>
              <a:t>协助刘邦统一天下。</a:t>
            </a:r>
            <a:endParaRPr lang="zh-CN" altLang="en-US" sz="3200" b="1">
              <a:latin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70"/>
          <p:cNvSpPr/>
          <p:nvPr/>
        </p:nvSpPr>
        <p:spPr bwMode="auto">
          <a:xfrm flipV="1">
            <a:off x="2" y="2214555"/>
            <a:ext cx="9143999" cy="2357456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FF0000"/>
              </a:gs>
              <a:gs pos="50000">
                <a:srgbClr val="C00000"/>
              </a:gs>
            </a:gsLst>
            <a:lin ang="16200000" scaled="1"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54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0"/>
          <a:lstStyle/>
          <a:p>
            <a:pPr marL="344805" lvl="1" indent="-233680" defTabSz="-635">
              <a:lnSpc>
                <a:spcPct val="80000"/>
              </a:lnSpc>
              <a:spcAft>
                <a:spcPts val="600"/>
              </a:spcAft>
              <a:buClr>
                <a:srgbClr val="FFFFFF"/>
              </a:buClr>
              <a:buSzPct val="80000"/>
              <a:buFontTx/>
              <a:buBlip>
                <a:blip r:embed="rId2"/>
              </a:buBlip>
              <a:tabLst>
                <a:tab pos="514350" algn="l"/>
              </a:tabLst>
              <a:defRPr/>
            </a:pPr>
            <a:endParaRPr lang="en-US" altLang="zh-CN" sz="1400" b="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7813" y="2886075"/>
            <a:ext cx="5262562" cy="11080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二</a:t>
            </a:r>
            <a:r>
              <a:rPr lang="zh-CN" alt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、文景之治</a:t>
            </a:r>
            <a:endParaRPr lang="zh-CN" altLang="en-US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179"/>
  <p:tag name="KSO_WM_UNIT_TYPE" val="l_i"/>
  <p:tag name="KSO_WM_UNIT_INDEX" val="1_1"/>
  <p:tag name="KSO_WM_UNIT_ID" val="260*l_i*1_1"/>
  <p:tag name="KSO_WM_UNIT_CLEAR" val="1"/>
  <p:tag name="KSO_WM_UNIT_LAYERLEVEL" val="1_1"/>
  <p:tag name="KSO_WM_BEAUTIFY_FLAG" val="#wm#"/>
  <p:tag name="KSO_WM_DIAGRAM_GROUP_CODE" val="l1-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81"/>
  <p:tag name="KSO_WM_UNIT_TYPE" val="q_i"/>
  <p:tag name="KSO_WM_UNIT_INDEX" val="1_3"/>
  <p:tag name="KSO_WM_UNIT_ID" val="diagram781_5*q_i*1_3"/>
  <p:tag name="KSO_WM_UNIT_CLEAR" val="1"/>
  <p:tag name="KSO_WM_UNIT_LAYERLEVEL" val="1_1"/>
  <p:tag name="KSO_WM_DIAGRAM_GROUP_CODE" val="q1-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81"/>
  <p:tag name="KSO_WM_UNIT_TYPE" val="q_i"/>
  <p:tag name="KSO_WM_UNIT_INDEX" val="1_4"/>
  <p:tag name="KSO_WM_UNIT_ID" val="diagram781_5*q_i*1_4"/>
  <p:tag name="KSO_WM_UNIT_CLEAR" val="1"/>
  <p:tag name="KSO_WM_UNIT_LAYERLEVEL" val="1_1"/>
  <p:tag name="KSO_WM_DIAGRAM_GROUP_CODE" val="q1-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81"/>
  <p:tag name="KSO_WM_UNIT_TYPE" val="q_i"/>
  <p:tag name="KSO_WM_UNIT_INDEX" val="1_5"/>
  <p:tag name="KSO_WM_UNIT_ID" val="diagram781_5*q_i*1_5"/>
  <p:tag name="KSO_WM_UNIT_CLEAR" val="1"/>
  <p:tag name="KSO_WM_UNIT_LAYERLEVEL" val="1_1"/>
  <p:tag name="KSO_WM_DIAGRAM_GROUP_CODE" val="q1-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781_5*i*6"/>
  <p:tag name="KSO_WM_TEMPLATE_CATEGORY" val="diagram"/>
  <p:tag name="KSO_WM_TEMPLATE_INDEX" val="781"/>
  <p:tag name="KSO_WM_UNIT_INDEX" val="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781_5*i*11"/>
  <p:tag name="KSO_WM_TEMPLATE_CATEGORY" val="diagram"/>
  <p:tag name="KSO_WM_TEMPLATE_INDEX" val="781"/>
  <p:tag name="KSO_WM_UNIT_INDEX" val="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81"/>
  <p:tag name="KSO_WM_UNIT_TYPE" val="q_h_f"/>
  <p:tag name="KSO_WM_UNIT_INDEX" val="1_1_1"/>
  <p:tag name="KSO_WM_UNIT_ID" val="diagram781_5*q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57"/>
  <p:tag name="KSO_WM_DIAGRAM_GROUP_CODE" val="q1-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81"/>
  <p:tag name="KSO_WM_UNIT_TYPE" val="q_h_f"/>
  <p:tag name="KSO_WM_UNIT_INDEX" val="1_2_1"/>
  <p:tag name="KSO_WM_UNIT_ID" val="diagram781_5*q_h_f*1_2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57"/>
  <p:tag name="KSO_WM_DIAGRAM_GROUP_CODE" val="q1-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81"/>
  <p:tag name="KSO_WM_UNIT_TYPE" val="q_i"/>
  <p:tag name="KSO_WM_UNIT_INDEX" val="1_8"/>
  <p:tag name="KSO_WM_UNIT_ID" val="diagram781_5*q_i*1_8"/>
  <p:tag name="KSO_WM_UNIT_CLEAR" val="1"/>
  <p:tag name="KSO_WM_UNIT_LAYERLEVEL" val="1_1"/>
  <p:tag name="KSO_WM_DIAGRAM_GROUP_CODE" val="q1-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81"/>
  <p:tag name="KSO_WM_UNIT_TYPE" val="q_i"/>
  <p:tag name="KSO_WM_UNIT_INDEX" val="1_9"/>
  <p:tag name="KSO_WM_UNIT_ID" val="diagram781_5*q_i*1_9"/>
  <p:tag name="KSO_WM_UNIT_CLEAR" val="1"/>
  <p:tag name="KSO_WM_UNIT_LAYERLEVEL" val="1_1"/>
  <p:tag name="KSO_WM_DIAGRAM_GROUP_CODE" val="q1-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81"/>
  <p:tag name="KSO_WM_UNIT_TYPE" val="q_i"/>
  <p:tag name="KSO_WM_UNIT_INDEX" val="1_6"/>
  <p:tag name="KSO_WM_UNIT_ID" val="diagram781_5*q_i*1_6"/>
  <p:tag name="KSO_WM_UNIT_CLEAR" val="1"/>
  <p:tag name="KSO_WM_UNIT_LAYERLEVEL" val="1_1"/>
  <p:tag name="KSO_WM_DIAGRAM_GROUP_CODE" val="q1-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179"/>
  <p:tag name="KSO_WM_UNIT_TYPE" val="l_h_f"/>
  <p:tag name="KSO_WM_UNIT_INDEX" val="1_1_1"/>
  <p:tag name="KSO_WM_UNIT_ID" val="260*l_h_f*1_1_1"/>
  <p:tag name="KSO_WM_UNIT_CLEAR" val="1"/>
  <p:tag name="KSO_WM_UNIT_LAYERLEVEL" val="1_1_1"/>
  <p:tag name="KSO_WM_UNIT_VALUE" val="16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81"/>
  <p:tag name="KSO_WM_UNIT_TYPE" val="q_i"/>
  <p:tag name="KSO_WM_UNIT_INDEX" val="1_7"/>
  <p:tag name="KSO_WM_UNIT_ID" val="diagram781_5*q_i*1_7"/>
  <p:tag name="KSO_WM_UNIT_CLEAR" val="1"/>
  <p:tag name="KSO_WM_UNIT_LAYERLEVEL" val="1_1"/>
  <p:tag name="KSO_WM_DIAGRAM_GROUP_CODE" val="q1-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53"/>
  <p:tag name="KSO_WM_UNIT_TYPE" val="a"/>
  <p:tag name="KSO_WM_UNIT_INDEX" val="1"/>
  <p:tag name="KSO_WM_UNIT_ID" val="custom160153_2*a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53"/>
  <p:tag name="KSO_WM_UNIT_TYPE" val="f"/>
  <p:tag name="KSO_WM_UNIT_INDEX" val="1"/>
  <p:tag name="KSO_WM_UNIT_ID" val="custom160153_2*f*1"/>
  <p:tag name="KSO_WM_UNIT_CLEAR" val="1"/>
  <p:tag name="KSO_WM_UNIT_LAYERLEVEL" val="1"/>
  <p:tag name="KSO_WM_UNIT_VALUE" val="306"/>
  <p:tag name="KSO_WM_UNIT_HIGHLIGHT" val="0"/>
  <p:tag name="KSO_WM_UNIT_COMPATIBLE" val="0"/>
  <p:tag name="KSO_WM_UNIT_PRESET_TEXT_INDEX" val="5"/>
  <p:tag name="KSO_WM_UNIT_PRESET_TEXT_LEN" val="23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179"/>
  <p:tag name="KSO_WM_UNIT_TYPE" val="l_i"/>
  <p:tag name="KSO_WM_UNIT_INDEX" val="1_4"/>
  <p:tag name="KSO_WM_UNIT_ID" val="260*l_i*1_4"/>
  <p:tag name="KSO_WM_UNIT_CLEAR" val="1"/>
  <p:tag name="KSO_WM_UNIT_LAYERLEVEL" val="1_1"/>
  <p:tag name="KSO_WM_BEAUTIFY_FLAG" val="#wm#"/>
  <p:tag name="KSO_WM_DIAGRAM_GROUP_CODE" val="l1-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179"/>
  <p:tag name="KSO_WM_UNIT_TYPE" val="l_h_f"/>
  <p:tag name="KSO_WM_UNIT_INDEX" val="1_2_1"/>
  <p:tag name="KSO_WM_UNIT_ID" val="260*l_h_f*1_2_1"/>
  <p:tag name="KSO_WM_UNIT_CLEAR" val="1"/>
  <p:tag name="KSO_WM_UNIT_LAYERLEVEL" val="1_1_1"/>
  <p:tag name="KSO_WM_UNIT_VALUE" val="16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0179"/>
  <p:tag name="KSO_WM_UNIT_TYPE" val="g"/>
  <p:tag name="KSO_WM_UNIT_INDEX" val="1"/>
  <p:tag name="KSO_WM_UNIT_ID" val="260*g*1"/>
  <p:tag name="KSO_WM_UNIT_CLEAR" val="1"/>
  <p:tag name="KSO_WM_UNIT_LAYERLEVEL" val="1"/>
  <p:tag name="KSO_WM_UNIT_VALUE" val="20"/>
  <p:tag name="KSO_WM_UNIT_HIGHLIGHT" val="0"/>
  <p:tag name="KSO_WM_UNIT_COMPATIBLE" val="1"/>
  <p:tag name="KSO_WM_UNIT_RELATE_UNITID" val="diagram160179_5*l*1"/>
  <p:tag name="KSO_WM_UNIT_PRESET_TEXT_INDEX" val="3"/>
  <p:tag name="KSO_WM_UNIT_PRESET_TEXT_LEN" val="17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53"/>
  <p:tag name="KSO_WM_UNIT_TYPE" val="a"/>
  <p:tag name="KSO_WM_UNIT_INDEX" val="1"/>
  <p:tag name="KSO_WM_UNIT_ID" val="custom160153_2*a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53"/>
  <p:tag name="KSO_WM_UNIT_TYPE" val="f"/>
  <p:tag name="KSO_WM_UNIT_INDEX" val="1"/>
  <p:tag name="KSO_WM_UNIT_ID" val="custom160153_2*f*1"/>
  <p:tag name="KSO_WM_UNIT_CLEAR" val="1"/>
  <p:tag name="KSO_WM_UNIT_LAYERLEVEL" val="1"/>
  <p:tag name="KSO_WM_UNIT_VALUE" val="306"/>
  <p:tag name="KSO_WM_UNIT_HIGHLIGHT" val="0"/>
  <p:tag name="KSO_WM_UNIT_COMPATIBLE" val="0"/>
  <p:tag name="KSO_WM_UNIT_PRESET_TEXT_INDEX" val="5"/>
  <p:tag name="KSO_WM_UNIT_PRESET_TEXT_LEN" val="23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81"/>
  <p:tag name="KSO_WM_UNIT_TYPE" val="q_i"/>
  <p:tag name="KSO_WM_UNIT_INDEX" val="1_1"/>
  <p:tag name="KSO_WM_UNIT_ID" val="diagram781_5*q_i*1_1"/>
  <p:tag name="KSO_WM_UNIT_CLEAR" val="1"/>
  <p:tag name="KSO_WM_UNIT_LAYERLEVEL" val="1_1"/>
  <p:tag name="KSO_WM_DIAGRAM_GROUP_CODE" val="q1-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81"/>
  <p:tag name="KSO_WM_UNIT_TYPE" val="q_i"/>
  <p:tag name="KSO_WM_UNIT_INDEX" val="1_2"/>
  <p:tag name="KSO_WM_UNIT_ID" val="diagram781_5*q_i*1_2"/>
  <p:tag name="KSO_WM_UNIT_CLEAR" val="1"/>
  <p:tag name="KSO_WM_UNIT_LAYERLEVEL" val="1_1"/>
  <p:tag name="KSO_WM_DIAGRAM_GROUP_CODE" val="q1-1"/>
</p:tagLst>
</file>

<file path=ppt/theme/theme1.xml><?xml version="1.0" encoding="utf-8"?>
<a:theme xmlns:a="http://schemas.openxmlformats.org/drawingml/2006/main" name="藏珠馆 原创年终汇报模板 Wholehr.taobao.com">
  <a:themeElements>
    <a:clrScheme name="powerbar_rhe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owerbar_rhe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bar_rhe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bar_rhe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bar_rhe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bar_rhe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bar_rhe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bar_rhe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bar_rhe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bar_rhe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bar_rhe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bar_rhe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bar_rhe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1344</Words>
  <Application>WPS 演示</Application>
  <PresentationFormat>全屏显示(4:3)</PresentationFormat>
  <Paragraphs>161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演示文稿设计模板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Arial</vt:lpstr>
      <vt:lpstr>PMingLiU</vt:lpstr>
      <vt:lpstr>Franklin Gothic Medium</vt:lpstr>
      <vt:lpstr>微軟正黑體</vt:lpstr>
      <vt:lpstr>Calibri</vt:lpstr>
      <vt:lpstr>Franklin Gothic Book</vt:lpstr>
      <vt:lpstr>黑体</vt:lpstr>
      <vt:lpstr>微软雅黑</vt:lpstr>
      <vt:lpstr>宋体</vt:lpstr>
      <vt:lpstr>+mn-ea</vt:lpstr>
      <vt:lpstr>+mj-ea</vt:lpstr>
      <vt:lpstr>楷体_GB2312</vt:lpstr>
      <vt:lpstr>Times New Roman</vt:lpstr>
      <vt:lpstr>藏珠馆 原创年终汇报模板 Wholehr.taobao.com</vt:lpstr>
      <vt:lpstr>藏珠馆 原创年终汇报模板 Wholehr.taobao.com</vt:lpstr>
      <vt:lpstr>幻灯片 1</vt:lpstr>
      <vt:lpstr>幻灯片 2</vt:lpstr>
      <vt:lpstr>1.楚汉战争</vt:lpstr>
      <vt:lpstr>幻灯片 4</vt:lpstr>
      <vt:lpstr>幻灯片 5</vt:lpstr>
      <vt:lpstr>2.西汉的建立</vt:lpstr>
      <vt:lpstr>3.“布衣将相”之局</vt:lpstr>
      <vt:lpstr>幻灯片 8</vt:lpstr>
      <vt:lpstr>幻灯片 9</vt:lpstr>
      <vt:lpstr>1.汉朝初期的社会状况</vt:lpstr>
      <vt:lpstr>幻灯片 11</vt:lpstr>
      <vt:lpstr>2.文景之治</vt:lpstr>
      <vt:lpstr>幻灯片 13</vt:lpstr>
      <vt:lpstr>幻灯片 14</vt:lpstr>
      <vt:lpstr>1.政治</vt:lpstr>
      <vt:lpstr>2.经济</vt:lpstr>
      <vt:lpstr>3.文化</vt:lpstr>
      <vt:lpstr>4.军事</vt:lpstr>
      <vt:lpstr>5.开拓边疆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Company>MC SYSTEMdd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 原创年终汇报模板 Wholehr.taobao.com</dc:title>
  <dc:subject>藏珠馆 原创年终汇报模板 Wholehr.taobao.com</dc:subject>
  <dc:creator>oscar @ wholehr.taobao.com</dc:creator>
  <cp:keywords>藏珠馆 原创年终汇报模板 Wholehr.taobao.com</cp:keywords>
  <dc:description>藏珠馆 原创年终汇报模板 Wholehr.taobao.com</dc:description>
  <cp:lastModifiedBy>Microsoft</cp:lastModifiedBy>
  <cp:revision>178</cp:revision>
  <cp:lastPrinted>2411-12-30T00:00:00Z</cp:lastPrinted>
  <dcterms:created xsi:type="dcterms:W3CDTF">2011-12-28T08:59:00Z</dcterms:created>
  <dcterms:modified xsi:type="dcterms:W3CDTF">2017-07-21T12:54:16Z</dcterms:modified>
  <cp:category>藏珠馆 原创年终汇报模板 Wholehr.taobao.com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2052-10.1.0.5973</vt:lpwstr>
  </property>
</Properties>
</file>