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654" r:id="rId2"/>
  </p:sldMasterIdLst>
  <p:notesMasterIdLst>
    <p:notesMasterId r:id="rId31"/>
  </p:notesMasterIdLst>
  <p:sldIdLst>
    <p:sldId id="281" r:id="rId3"/>
    <p:sldId id="256" r:id="rId4"/>
    <p:sldId id="304" r:id="rId5"/>
    <p:sldId id="279" r:id="rId6"/>
    <p:sldId id="299" r:id="rId7"/>
    <p:sldId id="296" r:id="rId8"/>
    <p:sldId id="297" r:id="rId9"/>
    <p:sldId id="306" r:id="rId10"/>
    <p:sldId id="300" r:id="rId11"/>
    <p:sldId id="301" r:id="rId12"/>
    <p:sldId id="289" r:id="rId13"/>
    <p:sldId id="307" r:id="rId14"/>
    <p:sldId id="288" r:id="rId15"/>
    <p:sldId id="343" r:id="rId16"/>
    <p:sldId id="342" r:id="rId17"/>
    <p:sldId id="350" r:id="rId18"/>
    <p:sldId id="311" r:id="rId19"/>
    <p:sldId id="313" r:id="rId20"/>
    <p:sldId id="318" r:id="rId21"/>
    <p:sldId id="319" r:id="rId22"/>
    <p:sldId id="337" r:id="rId23"/>
    <p:sldId id="320" r:id="rId24"/>
    <p:sldId id="346" r:id="rId25"/>
    <p:sldId id="348" r:id="rId26"/>
    <p:sldId id="338" r:id="rId27"/>
    <p:sldId id="349" r:id="rId28"/>
    <p:sldId id="339" r:id="rId29"/>
    <p:sldId id="264" r:id="rId3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  <a:srgbClr val="009900"/>
    <a:srgbClr val="0000FF"/>
    <a:srgbClr val="003300"/>
    <a:srgbClr val="006600"/>
    <a:srgbClr val="333300"/>
    <a:srgbClr val="FF9900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16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608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6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716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16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7DF4FA2E-373C-4277-A763-743A0563CB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7962818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fld id="{082CC069-FAF0-4C83-AB51-F0C2BB3EDCFE}" type="slidenum">
              <a:rPr lang="en-US" altLang="zh-CN" smtClean="0"/>
              <a:pPr eaLnBrk="1" hangingPunct="1"/>
              <a:t>6</a:t>
            </a:fld>
            <a:endParaRPr lang="en-US" altLang="zh-CN" smtClean="0"/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fld id="{75FA4CA0-D1EB-4BF6-A2DA-A1ECAF57C61C}" type="slidenum">
              <a:rPr lang="zh-CN" altLang="en-US" smtClean="0"/>
              <a:pPr eaLnBrk="1" hangingPunct="1"/>
              <a:t>16</a:t>
            </a:fld>
            <a:endParaRPr lang="en-US" altLang="zh-CN" smtClean="0"/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mtClean="0">
                <a:latin typeface="Arial" charset="0"/>
              </a:rPr>
              <a:t>　　秦郡的设置过程和郡的名目长期存有各种说法和争论。取</a:t>
            </a:r>
            <a:r>
              <a:rPr lang="en-US" altLang="zh-CN" smtClean="0">
                <a:latin typeface="Arial" charset="0"/>
              </a:rPr>
              <a:t>1948</a:t>
            </a:r>
            <a:r>
              <a:rPr lang="zh-CN" altLang="en-US" smtClean="0">
                <a:latin typeface="Arial" charset="0"/>
              </a:rPr>
              <a:t>年谭其骧</a:t>
            </a:r>
            <a:r>
              <a:rPr lang="en-US" altLang="zh-CN" smtClean="0">
                <a:latin typeface="Arial" charset="0"/>
              </a:rPr>
              <a:t>[</a:t>
            </a:r>
            <a:r>
              <a:rPr lang="en-US" altLang="en-US" smtClean="0">
                <a:latin typeface="Arial" charset="0"/>
              </a:rPr>
              <a:t>xiāng</a:t>
            </a:r>
            <a:r>
              <a:rPr lang="en-US" altLang="zh-CN" smtClean="0">
                <a:latin typeface="Arial" charset="0"/>
              </a:rPr>
              <a:t>]《</a:t>
            </a:r>
            <a:r>
              <a:rPr lang="zh-CN" altLang="en-US" smtClean="0">
                <a:latin typeface="Arial" charset="0"/>
              </a:rPr>
              <a:t>秦郡新考</a:t>
            </a:r>
            <a:r>
              <a:rPr lang="en-US" altLang="zh-CN" smtClean="0">
                <a:latin typeface="Arial" charset="0"/>
              </a:rPr>
              <a:t>》</a:t>
            </a:r>
            <a:r>
              <a:rPr lang="zh-CN" altLang="en-US" smtClean="0">
                <a:latin typeface="Arial" charset="0"/>
              </a:rPr>
              <a:t>说：内史郡，为秦京师直辖区，体制与外郡不同，不在郡数之内。</a:t>
            </a:r>
            <a:br>
              <a:rPr lang="zh-CN" altLang="en-US" smtClean="0">
                <a:latin typeface="Arial" charset="0"/>
              </a:rPr>
            </a:br>
            <a:r>
              <a:rPr lang="zh-CN" altLang="en-US" smtClean="0">
                <a:latin typeface="Arial" charset="0"/>
              </a:rPr>
              <a:t>　　始皇二十六年初并天下为</a:t>
            </a:r>
            <a:r>
              <a:rPr lang="en-US" altLang="zh-CN" smtClean="0">
                <a:latin typeface="Arial" charset="0"/>
              </a:rPr>
              <a:t>36</a:t>
            </a:r>
            <a:r>
              <a:rPr lang="zh-CN" altLang="en-US" smtClean="0">
                <a:latin typeface="Arial" charset="0"/>
              </a:rPr>
              <a:t>郡，按秦置郡先后，为上郡、巴郡、汉中郡、蜀郡、河东郡、陇西均、北地均、南郡、黔中郡、南阳郡、上党郡、三川郡、太原郡、东郡、云中郡、雁门郡、颍</a:t>
            </a:r>
            <a:r>
              <a:rPr lang="en-US" altLang="zh-CN" smtClean="0">
                <a:latin typeface="Arial" charset="0"/>
              </a:rPr>
              <a:t>[</a:t>
            </a:r>
            <a:r>
              <a:rPr lang="en-US" altLang="en-US" smtClean="0">
                <a:latin typeface="Arial" charset="0"/>
              </a:rPr>
              <a:t>yǐng</a:t>
            </a:r>
            <a:r>
              <a:rPr lang="en-US" altLang="zh-CN" smtClean="0">
                <a:latin typeface="Arial" charset="0"/>
              </a:rPr>
              <a:t>]</a:t>
            </a:r>
            <a:r>
              <a:rPr lang="zh-CN" altLang="en-US" smtClean="0">
                <a:latin typeface="Arial" charset="0"/>
              </a:rPr>
              <a:t>川郡、邯郸郡、巨鹿郡、广阳郡、上谷郡、渔阳郡、右北平郡、辽西郡、砀</a:t>
            </a:r>
            <a:r>
              <a:rPr lang="en-US" altLang="zh-CN" smtClean="0">
                <a:latin typeface="Arial" charset="0"/>
              </a:rPr>
              <a:t>[</a:t>
            </a:r>
            <a:r>
              <a:rPr lang="en-US" altLang="en-US" smtClean="0">
                <a:latin typeface="Arial" charset="0"/>
              </a:rPr>
              <a:t>dàng</a:t>
            </a:r>
            <a:r>
              <a:rPr lang="en-US" altLang="zh-CN" smtClean="0">
                <a:latin typeface="Arial" charset="0"/>
              </a:rPr>
              <a:t>]</a:t>
            </a:r>
            <a:r>
              <a:rPr lang="zh-CN" altLang="en-US" smtClean="0">
                <a:latin typeface="Arial" charset="0"/>
              </a:rPr>
              <a:t>郡、陈郡、泗水郡、薛郡，即泗水郡、九江郡、辽东郡、代郡、会稽郡、闽中郡、长沙郡、临淄郡、齐郡，即琅琊郡。　　</a:t>
            </a:r>
            <a:br>
              <a:rPr lang="zh-CN" altLang="en-US" smtClean="0">
                <a:latin typeface="Arial" charset="0"/>
              </a:rPr>
            </a:br>
            <a:r>
              <a:rPr lang="zh-CN" altLang="en-US" smtClean="0">
                <a:latin typeface="Arial" charset="0"/>
              </a:rPr>
              <a:t>　　始皇二十六年后又增设南海郡、桂林郡、象郡、九原郡。</a:t>
            </a:r>
            <a:br>
              <a:rPr lang="zh-CN" altLang="en-US" smtClean="0">
                <a:latin typeface="Arial" charset="0"/>
              </a:rPr>
            </a:br>
            <a:r>
              <a:rPr lang="zh-CN" altLang="en-US" smtClean="0">
                <a:latin typeface="Arial" charset="0"/>
              </a:rPr>
              <a:t>　　后复分薛郡置东海郡，分邯郸置恒山郡，分临淄置济北郡，分琅琊置胶东郡，分河东置河内郡，分九江置衡山郡。这样，自内史以外，秦郡凡得四十六。是时北边有胡患，故渔阳、上谷等郡，辖地最少，设戍镇守；南方水乡安靖，故九江、会稽等郡辖地最多，皆出李斯调度。</a:t>
            </a:r>
          </a:p>
          <a:p>
            <a:r>
              <a:rPr lang="zh-CN" altLang="en-US" smtClean="0">
                <a:latin typeface="Arial" charset="0"/>
              </a:rPr>
              <a:t>　　郡县的官吏都由中央直接任免和考核，称为</a:t>
            </a:r>
            <a:r>
              <a:rPr lang="en-US" altLang="zh-CN" smtClean="0">
                <a:latin typeface="Arial" charset="0"/>
              </a:rPr>
              <a:t>"</a:t>
            </a:r>
            <a:r>
              <a:rPr lang="zh-CN" altLang="en-US" smtClean="0">
                <a:latin typeface="Arial" charset="0"/>
              </a:rPr>
              <a:t>上计</a:t>
            </a:r>
            <a:r>
              <a:rPr lang="en-US" altLang="zh-CN" smtClean="0">
                <a:latin typeface="Arial" charset="0"/>
              </a:rPr>
              <a:t>"</a:t>
            </a:r>
            <a:r>
              <a:rPr lang="zh-CN" altLang="en-US" smtClean="0">
                <a:latin typeface="Arial" charset="0"/>
              </a:rPr>
              <a:t>；规定俸禄，如郡守二千石，县令六百石至一千石，县长三百石至五百石等，彻底改变和废除了过去的世卿世禄制，扩大了中央集权的界别阶层和阶级基础，保证了中央政令畅通无阻，一直贯彻到基层中去。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fld id="{B44BACA0-4672-4E5C-81E0-A9944A2717F8}" type="slidenum">
              <a:rPr lang="en-US" altLang="zh-CN" smtClean="0"/>
              <a:pPr eaLnBrk="1" hangingPunct="1"/>
              <a:t>17</a:t>
            </a:fld>
            <a:endParaRPr lang="en-US" altLang="zh-CN" smtClean="0"/>
          </a:p>
        </p:txBody>
      </p:sp>
      <p:sp>
        <p:nvSpPr>
          <p:cNvPr id="49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7171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301625" y="6245225"/>
            <a:ext cx="2289175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289175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B57294-B925-4D05-9A8C-CF06085D402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532062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4CA4A7-50FD-404F-806B-4F97585B09F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64835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381000"/>
            <a:ext cx="2135187" cy="56419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381000"/>
            <a:ext cx="6253163" cy="56419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87CD65-07B9-4067-9429-CD5BAA56B02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406403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标题，两项小型内容和一项型大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1625" y="381000"/>
            <a:ext cx="854075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301625" y="1752600"/>
            <a:ext cx="4194175" cy="2058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301625" y="3963988"/>
            <a:ext cx="4194175" cy="205898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half" idx="3"/>
          </p:nvPr>
        </p:nvSpPr>
        <p:spPr>
          <a:xfrm>
            <a:off x="4648200" y="1752600"/>
            <a:ext cx="4194175" cy="42703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F718F6-EA5E-4400-8081-BFF1DD1F815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991752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/>
          <p:cNvSpPr>
            <a:spLocks/>
          </p:cNvSpPr>
          <p:nvPr/>
        </p:nvSpPr>
        <p:spPr bwMode="auto">
          <a:xfrm>
            <a:off x="4760913" y="20638"/>
            <a:ext cx="4438650" cy="4038600"/>
          </a:xfrm>
          <a:custGeom>
            <a:avLst/>
            <a:gdLst>
              <a:gd name="T0" fmla="*/ 2147483647 w 546"/>
              <a:gd name="T1" fmla="*/ 2147483647 h 497"/>
              <a:gd name="T2" fmla="*/ 2147483647 w 546"/>
              <a:gd name="T3" fmla="*/ 2147483647 h 497"/>
              <a:gd name="T4" fmla="*/ 2147483647 w 546"/>
              <a:gd name="T5" fmla="*/ 2147483647 h 497"/>
              <a:gd name="T6" fmla="*/ 2147483647 w 546"/>
              <a:gd name="T7" fmla="*/ 2147483647 h 497"/>
              <a:gd name="T8" fmla="*/ 2147483647 w 546"/>
              <a:gd name="T9" fmla="*/ 2147483647 h 497"/>
              <a:gd name="T10" fmla="*/ 2147483647 w 546"/>
              <a:gd name="T11" fmla="*/ 2147483647 h 497"/>
              <a:gd name="T12" fmla="*/ 2147483647 w 546"/>
              <a:gd name="T13" fmla="*/ 2147483647 h 497"/>
              <a:gd name="T14" fmla="*/ 2147483647 w 546"/>
              <a:gd name="T15" fmla="*/ 2147483647 h 497"/>
              <a:gd name="T16" fmla="*/ 2147483647 w 546"/>
              <a:gd name="T17" fmla="*/ 2147483647 h 497"/>
              <a:gd name="T18" fmla="*/ 2147483647 w 546"/>
              <a:gd name="T19" fmla="*/ 2147483647 h 497"/>
              <a:gd name="T20" fmla="*/ 2147483647 w 546"/>
              <a:gd name="T21" fmla="*/ 2147483647 h 497"/>
              <a:gd name="T22" fmla="*/ 2147483647 w 546"/>
              <a:gd name="T23" fmla="*/ 2147483647 h 497"/>
              <a:gd name="T24" fmla="*/ 2147483647 w 546"/>
              <a:gd name="T25" fmla="*/ 2147483647 h 49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546" h="497">
                <a:moveTo>
                  <a:pt x="23" y="4"/>
                </a:moveTo>
                <a:cubicBezTo>
                  <a:pt x="23" y="4"/>
                  <a:pt x="0" y="34"/>
                  <a:pt x="11" y="71"/>
                </a:cubicBezTo>
                <a:cubicBezTo>
                  <a:pt x="19" y="100"/>
                  <a:pt x="25" y="393"/>
                  <a:pt x="25" y="393"/>
                </a:cubicBezTo>
                <a:cubicBezTo>
                  <a:pt x="25" y="393"/>
                  <a:pt x="42" y="452"/>
                  <a:pt x="54" y="457"/>
                </a:cubicBezTo>
                <a:cubicBezTo>
                  <a:pt x="66" y="462"/>
                  <a:pt x="158" y="482"/>
                  <a:pt x="158" y="482"/>
                </a:cubicBezTo>
                <a:cubicBezTo>
                  <a:pt x="158" y="482"/>
                  <a:pt x="191" y="497"/>
                  <a:pt x="204" y="495"/>
                </a:cubicBezTo>
                <a:cubicBezTo>
                  <a:pt x="217" y="494"/>
                  <a:pt x="506" y="487"/>
                  <a:pt x="520" y="475"/>
                </a:cubicBezTo>
                <a:cubicBezTo>
                  <a:pt x="533" y="463"/>
                  <a:pt x="546" y="218"/>
                  <a:pt x="533" y="167"/>
                </a:cubicBezTo>
                <a:cubicBezTo>
                  <a:pt x="520" y="117"/>
                  <a:pt x="404" y="14"/>
                  <a:pt x="369" y="16"/>
                </a:cubicBezTo>
                <a:cubicBezTo>
                  <a:pt x="335" y="17"/>
                  <a:pt x="249" y="29"/>
                  <a:pt x="249" y="29"/>
                </a:cubicBezTo>
                <a:lnTo>
                  <a:pt x="198" y="11"/>
                </a:lnTo>
                <a:lnTo>
                  <a:pt x="151" y="2"/>
                </a:lnTo>
                <a:cubicBezTo>
                  <a:pt x="151" y="2"/>
                  <a:pt x="79" y="0"/>
                  <a:pt x="23" y="4"/>
                </a:cubicBez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grpSp>
        <p:nvGrpSpPr>
          <p:cNvPr id="5" name="Group 3"/>
          <p:cNvGrpSpPr>
            <a:grpSpLocks/>
          </p:cNvGrpSpPr>
          <p:nvPr/>
        </p:nvGrpSpPr>
        <p:grpSpPr bwMode="auto">
          <a:xfrm>
            <a:off x="4572000" y="28575"/>
            <a:ext cx="4756150" cy="4338638"/>
            <a:chOff x="2918" y="18"/>
            <a:chExt cx="2958" cy="2699"/>
          </a:xfrm>
        </p:grpSpPr>
        <p:sp>
          <p:nvSpPr>
            <p:cNvPr id="6" name="Freeform 4"/>
            <p:cNvSpPr>
              <a:spLocks/>
            </p:cNvSpPr>
            <p:nvPr/>
          </p:nvSpPr>
          <p:spPr bwMode="auto">
            <a:xfrm>
              <a:off x="3060" y="18"/>
              <a:ext cx="490" cy="187"/>
            </a:xfrm>
            <a:custGeom>
              <a:avLst/>
              <a:gdLst>
                <a:gd name="T0" fmla="*/ 233846 w 97"/>
                <a:gd name="T1" fmla="*/ 82224 h 37"/>
                <a:gd name="T2" fmla="*/ 299582 w 97"/>
                <a:gd name="T3" fmla="*/ 65849 h 37"/>
                <a:gd name="T4" fmla="*/ 302800 w 97"/>
                <a:gd name="T5" fmla="*/ 56171 h 37"/>
                <a:gd name="T6" fmla="*/ 289782 w 97"/>
                <a:gd name="T7" fmla="*/ 0 h 37"/>
                <a:gd name="T8" fmla="*/ 81992 w 97"/>
                <a:gd name="T9" fmla="*/ 0 h 37"/>
                <a:gd name="T10" fmla="*/ 33249 w 97"/>
                <a:gd name="T11" fmla="*/ 72414 h 37"/>
                <a:gd name="T12" fmla="*/ 233846 w 97"/>
                <a:gd name="T13" fmla="*/ 82224 h 3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97" h="37">
                  <a:moveTo>
                    <a:pt x="71" y="25"/>
                  </a:moveTo>
                  <a:cubicBezTo>
                    <a:pt x="81" y="22"/>
                    <a:pt x="87" y="21"/>
                    <a:pt x="91" y="20"/>
                  </a:cubicBezTo>
                  <a:cubicBezTo>
                    <a:pt x="91" y="19"/>
                    <a:pt x="91" y="19"/>
                    <a:pt x="92" y="17"/>
                  </a:cubicBezTo>
                  <a:cubicBezTo>
                    <a:pt x="97" y="11"/>
                    <a:pt x="95" y="4"/>
                    <a:pt x="88" y="0"/>
                  </a:cubicBezTo>
                  <a:lnTo>
                    <a:pt x="25" y="0"/>
                  </a:lnTo>
                  <a:cubicBezTo>
                    <a:pt x="10" y="3"/>
                    <a:pt x="0" y="10"/>
                    <a:pt x="10" y="22"/>
                  </a:cubicBezTo>
                  <a:cubicBezTo>
                    <a:pt x="10" y="22"/>
                    <a:pt x="28" y="37"/>
                    <a:pt x="71" y="25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7" name="Freeform 5"/>
            <p:cNvSpPr>
              <a:spLocks noEditPoints="1"/>
            </p:cNvSpPr>
            <p:nvPr/>
          </p:nvSpPr>
          <p:spPr bwMode="auto">
            <a:xfrm>
              <a:off x="2918" y="18"/>
              <a:ext cx="2958" cy="2699"/>
            </a:xfrm>
            <a:custGeom>
              <a:avLst/>
              <a:gdLst>
                <a:gd name="T0" fmla="*/ 1665632 w 585"/>
                <a:gd name="T1" fmla="*/ 3220 h 534"/>
                <a:gd name="T2" fmla="*/ 519041 w 585"/>
                <a:gd name="T3" fmla="*/ 0 h 534"/>
                <a:gd name="T4" fmla="*/ 743879 w 585"/>
                <a:gd name="T5" fmla="*/ 69204 h 534"/>
                <a:gd name="T6" fmla="*/ 575288 w 585"/>
                <a:gd name="T7" fmla="*/ 128597 h 534"/>
                <a:gd name="T8" fmla="*/ 684410 w 585"/>
                <a:gd name="T9" fmla="*/ 234232 h 534"/>
                <a:gd name="T10" fmla="*/ 244472 w 585"/>
                <a:gd name="T11" fmla="*/ 197674 h 534"/>
                <a:gd name="T12" fmla="*/ 85575 w 585"/>
                <a:gd name="T13" fmla="*/ 207484 h 534"/>
                <a:gd name="T14" fmla="*/ 657642 w 585"/>
                <a:gd name="T15" fmla="*/ 1606102 h 534"/>
                <a:gd name="T16" fmla="*/ 475884 w 585"/>
                <a:gd name="T17" fmla="*/ 1125124 h 534"/>
                <a:gd name="T18" fmla="*/ 347102 w 585"/>
                <a:gd name="T19" fmla="*/ 1239928 h 534"/>
                <a:gd name="T20" fmla="*/ 310514 w 585"/>
                <a:gd name="T21" fmla="*/ 1435024 h 534"/>
                <a:gd name="T22" fmla="*/ 409817 w 585"/>
                <a:gd name="T23" fmla="*/ 873880 h 534"/>
                <a:gd name="T24" fmla="*/ 506000 w 585"/>
                <a:gd name="T25" fmla="*/ 751843 h 534"/>
                <a:gd name="T26" fmla="*/ 691009 w 585"/>
                <a:gd name="T27" fmla="*/ 781810 h 534"/>
                <a:gd name="T28" fmla="*/ 621696 w 585"/>
                <a:gd name="T29" fmla="*/ 1009578 h 534"/>
                <a:gd name="T30" fmla="*/ 634756 w 585"/>
                <a:gd name="T31" fmla="*/ 1302540 h 534"/>
                <a:gd name="T32" fmla="*/ 1702220 w 585"/>
                <a:gd name="T33" fmla="*/ 1593052 h 534"/>
                <a:gd name="T34" fmla="*/ 1500930 w 585"/>
                <a:gd name="T35" fmla="*/ 1408277 h 534"/>
                <a:gd name="T36" fmla="*/ 1404742 w 585"/>
                <a:gd name="T37" fmla="*/ 1138179 h 534"/>
                <a:gd name="T38" fmla="*/ 1308685 w 585"/>
                <a:gd name="T39" fmla="*/ 890791 h 534"/>
                <a:gd name="T40" fmla="*/ 1520437 w 585"/>
                <a:gd name="T41" fmla="*/ 844423 h 534"/>
                <a:gd name="T42" fmla="*/ 1345273 w 585"/>
                <a:gd name="T43" fmla="*/ 735442 h 534"/>
                <a:gd name="T44" fmla="*/ 1451149 w 585"/>
                <a:gd name="T45" fmla="*/ 745253 h 534"/>
                <a:gd name="T46" fmla="*/ 1447928 w 585"/>
                <a:gd name="T47" fmla="*/ 689104 h 534"/>
                <a:gd name="T48" fmla="*/ 1242623 w 585"/>
                <a:gd name="T49" fmla="*/ 695695 h 534"/>
                <a:gd name="T50" fmla="*/ 1179929 w 585"/>
                <a:gd name="T51" fmla="*/ 1131589 h 534"/>
                <a:gd name="T52" fmla="*/ 1147229 w 585"/>
                <a:gd name="T53" fmla="*/ 758308 h 534"/>
                <a:gd name="T54" fmla="*/ 1094202 w 585"/>
                <a:gd name="T55" fmla="*/ 600406 h 534"/>
                <a:gd name="T56" fmla="*/ 1147229 w 585"/>
                <a:gd name="T57" fmla="*/ 448307 h 534"/>
                <a:gd name="T58" fmla="*/ 1120460 w 585"/>
                <a:gd name="T59" fmla="*/ 326276 h 534"/>
                <a:gd name="T60" fmla="*/ 1094202 w 585"/>
                <a:gd name="T61" fmla="*/ 204265 h 534"/>
                <a:gd name="T62" fmla="*/ 1219738 w 585"/>
                <a:gd name="T63" fmla="*/ 339968 h 534"/>
                <a:gd name="T64" fmla="*/ 1371379 w 585"/>
                <a:gd name="T65" fmla="*/ 155319 h 534"/>
                <a:gd name="T66" fmla="*/ 1351872 w 585"/>
                <a:gd name="T67" fmla="*/ 313246 h 534"/>
                <a:gd name="T68" fmla="*/ 1325614 w 585"/>
                <a:gd name="T69" fmla="*/ 428792 h 534"/>
                <a:gd name="T70" fmla="*/ 1325614 w 585"/>
                <a:gd name="T71" fmla="*/ 597161 h 534"/>
                <a:gd name="T72" fmla="*/ 1844042 w 585"/>
                <a:gd name="T73" fmla="*/ 597161 h 534"/>
                <a:gd name="T74" fmla="*/ 1830977 w 585"/>
                <a:gd name="T75" fmla="*/ 250608 h 534"/>
                <a:gd name="T76" fmla="*/ 822986 w 585"/>
                <a:gd name="T77" fmla="*/ 227767 h 534"/>
                <a:gd name="T78" fmla="*/ 968823 w 585"/>
                <a:gd name="T79" fmla="*/ 306781 h 534"/>
                <a:gd name="T80" fmla="*/ 565474 w 585"/>
                <a:gd name="T81" fmla="*/ 643530 h 534"/>
                <a:gd name="T82" fmla="*/ 228186 w 585"/>
                <a:gd name="T83" fmla="*/ 323056 h 534"/>
                <a:gd name="T84" fmla="*/ 631409 w 585"/>
                <a:gd name="T85" fmla="*/ 349778 h 534"/>
                <a:gd name="T86" fmla="*/ 726930 w 585"/>
                <a:gd name="T87" fmla="*/ 346559 h 534"/>
                <a:gd name="T88" fmla="*/ 998171 w 585"/>
                <a:gd name="T89" fmla="*/ 399361 h 534"/>
                <a:gd name="T90" fmla="*/ 912571 w 585"/>
                <a:gd name="T91" fmla="*/ 844423 h 534"/>
                <a:gd name="T92" fmla="*/ 859575 w 585"/>
                <a:gd name="T93" fmla="*/ 451653 h 534"/>
                <a:gd name="T94" fmla="*/ 565474 w 585"/>
                <a:gd name="T95" fmla="*/ 643530 h 534"/>
                <a:gd name="T96" fmla="*/ 737412 w 585"/>
                <a:gd name="T97" fmla="*/ 742033 h 534"/>
                <a:gd name="T98" fmla="*/ 816388 w 585"/>
                <a:gd name="T99" fmla="*/ 521367 h 534"/>
                <a:gd name="T100" fmla="*/ 1077278 w 585"/>
                <a:gd name="T101" fmla="*/ 963214 h 534"/>
                <a:gd name="T102" fmla="*/ 710517 w 585"/>
                <a:gd name="T103" fmla="*/ 1058498 h 534"/>
                <a:gd name="T104" fmla="*/ 1021056 w 585"/>
                <a:gd name="T105" fmla="*/ 913627 h 534"/>
                <a:gd name="T106" fmla="*/ 1051172 w 585"/>
                <a:gd name="T107" fmla="*/ 438471 h 534"/>
                <a:gd name="T108" fmla="*/ 1034759 w 585"/>
                <a:gd name="T109" fmla="*/ 702796 h 534"/>
                <a:gd name="T110" fmla="*/ 988331 w 585"/>
                <a:gd name="T111" fmla="*/ 475155 h 534"/>
                <a:gd name="T112" fmla="*/ 1676089 w 585"/>
                <a:gd name="T113" fmla="*/ 590571 h 534"/>
                <a:gd name="T114" fmla="*/ 1523683 w 585"/>
                <a:gd name="T115" fmla="*/ 534422 h 53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585" h="534">
                  <a:moveTo>
                    <a:pt x="554" y="76"/>
                  </a:moveTo>
                  <a:cubicBezTo>
                    <a:pt x="551" y="32"/>
                    <a:pt x="543" y="9"/>
                    <a:pt x="504" y="1"/>
                  </a:cubicBezTo>
                  <a:cubicBezTo>
                    <a:pt x="500" y="1"/>
                    <a:pt x="494" y="0"/>
                    <a:pt x="486" y="0"/>
                  </a:cubicBezTo>
                  <a:lnTo>
                    <a:pt x="157" y="0"/>
                  </a:lnTo>
                  <a:cubicBezTo>
                    <a:pt x="156" y="5"/>
                    <a:pt x="153" y="17"/>
                    <a:pt x="158" y="17"/>
                  </a:cubicBezTo>
                  <a:cubicBezTo>
                    <a:pt x="171" y="17"/>
                    <a:pt x="223" y="21"/>
                    <a:pt x="225" y="21"/>
                  </a:cubicBezTo>
                  <a:cubicBezTo>
                    <a:pt x="226" y="21"/>
                    <a:pt x="250" y="16"/>
                    <a:pt x="237" y="28"/>
                  </a:cubicBezTo>
                  <a:cubicBezTo>
                    <a:pt x="223" y="41"/>
                    <a:pt x="192" y="41"/>
                    <a:pt x="174" y="39"/>
                  </a:cubicBezTo>
                  <a:cubicBezTo>
                    <a:pt x="131" y="36"/>
                    <a:pt x="152" y="56"/>
                    <a:pt x="168" y="56"/>
                  </a:cubicBezTo>
                  <a:cubicBezTo>
                    <a:pt x="218" y="56"/>
                    <a:pt x="228" y="68"/>
                    <a:pt x="207" y="71"/>
                  </a:cubicBezTo>
                  <a:cubicBezTo>
                    <a:pt x="186" y="74"/>
                    <a:pt x="182" y="73"/>
                    <a:pt x="162" y="76"/>
                  </a:cubicBezTo>
                  <a:cubicBezTo>
                    <a:pt x="7" y="101"/>
                    <a:pt x="59" y="60"/>
                    <a:pt x="74" y="60"/>
                  </a:cubicBezTo>
                  <a:cubicBezTo>
                    <a:pt x="139" y="59"/>
                    <a:pt x="123" y="37"/>
                    <a:pt x="107" y="42"/>
                  </a:cubicBezTo>
                  <a:cubicBezTo>
                    <a:pt x="91" y="46"/>
                    <a:pt x="34" y="27"/>
                    <a:pt x="26" y="63"/>
                  </a:cubicBezTo>
                  <a:cubicBezTo>
                    <a:pt x="19" y="100"/>
                    <a:pt x="42" y="282"/>
                    <a:pt x="36" y="317"/>
                  </a:cubicBezTo>
                  <a:cubicBezTo>
                    <a:pt x="0" y="534"/>
                    <a:pt x="199" y="487"/>
                    <a:pt x="199" y="487"/>
                  </a:cubicBezTo>
                  <a:cubicBezTo>
                    <a:pt x="156" y="453"/>
                    <a:pt x="174" y="421"/>
                    <a:pt x="171" y="403"/>
                  </a:cubicBezTo>
                  <a:cubicBezTo>
                    <a:pt x="161" y="345"/>
                    <a:pt x="154" y="337"/>
                    <a:pt x="144" y="341"/>
                  </a:cubicBezTo>
                  <a:cubicBezTo>
                    <a:pt x="121" y="352"/>
                    <a:pt x="123" y="358"/>
                    <a:pt x="126" y="367"/>
                  </a:cubicBezTo>
                  <a:cubicBezTo>
                    <a:pt x="142" y="416"/>
                    <a:pt x="105" y="376"/>
                    <a:pt x="105" y="376"/>
                  </a:cubicBezTo>
                  <a:cubicBezTo>
                    <a:pt x="98" y="380"/>
                    <a:pt x="95" y="390"/>
                    <a:pt x="99" y="399"/>
                  </a:cubicBezTo>
                  <a:cubicBezTo>
                    <a:pt x="131" y="463"/>
                    <a:pt x="101" y="446"/>
                    <a:pt x="94" y="435"/>
                  </a:cubicBezTo>
                  <a:cubicBezTo>
                    <a:pt x="61" y="390"/>
                    <a:pt x="92" y="366"/>
                    <a:pt x="88" y="352"/>
                  </a:cubicBezTo>
                  <a:cubicBezTo>
                    <a:pt x="75" y="295"/>
                    <a:pt x="118" y="274"/>
                    <a:pt x="124" y="265"/>
                  </a:cubicBezTo>
                  <a:cubicBezTo>
                    <a:pt x="130" y="256"/>
                    <a:pt x="127" y="253"/>
                    <a:pt x="129" y="234"/>
                  </a:cubicBezTo>
                  <a:cubicBezTo>
                    <a:pt x="136" y="195"/>
                    <a:pt x="155" y="216"/>
                    <a:pt x="153" y="228"/>
                  </a:cubicBezTo>
                  <a:cubicBezTo>
                    <a:pt x="148" y="274"/>
                    <a:pt x="176" y="242"/>
                    <a:pt x="186" y="228"/>
                  </a:cubicBezTo>
                  <a:cubicBezTo>
                    <a:pt x="218" y="186"/>
                    <a:pt x="214" y="229"/>
                    <a:pt x="209" y="237"/>
                  </a:cubicBezTo>
                  <a:cubicBezTo>
                    <a:pt x="203" y="244"/>
                    <a:pt x="198" y="255"/>
                    <a:pt x="200" y="260"/>
                  </a:cubicBezTo>
                  <a:cubicBezTo>
                    <a:pt x="208" y="283"/>
                    <a:pt x="193" y="305"/>
                    <a:pt x="188" y="306"/>
                  </a:cubicBezTo>
                  <a:cubicBezTo>
                    <a:pt x="184" y="308"/>
                    <a:pt x="170" y="314"/>
                    <a:pt x="170" y="332"/>
                  </a:cubicBezTo>
                  <a:cubicBezTo>
                    <a:pt x="171" y="350"/>
                    <a:pt x="192" y="382"/>
                    <a:pt x="192" y="395"/>
                  </a:cubicBezTo>
                  <a:cubicBezTo>
                    <a:pt x="193" y="492"/>
                    <a:pt x="236" y="499"/>
                    <a:pt x="255" y="497"/>
                  </a:cubicBezTo>
                  <a:cubicBezTo>
                    <a:pt x="275" y="496"/>
                    <a:pt x="445" y="490"/>
                    <a:pt x="515" y="483"/>
                  </a:cubicBezTo>
                  <a:cubicBezTo>
                    <a:pt x="585" y="477"/>
                    <a:pt x="538" y="458"/>
                    <a:pt x="518" y="458"/>
                  </a:cubicBezTo>
                  <a:cubicBezTo>
                    <a:pt x="467" y="458"/>
                    <a:pt x="454" y="427"/>
                    <a:pt x="454" y="427"/>
                  </a:cubicBezTo>
                  <a:cubicBezTo>
                    <a:pt x="454" y="427"/>
                    <a:pt x="453" y="405"/>
                    <a:pt x="431" y="400"/>
                  </a:cubicBezTo>
                  <a:cubicBezTo>
                    <a:pt x="376" y="385"/>
                    <a:pt x="411" y="353"/>
                    <a:pt x="425" y="345"/>
                  </a:cubicBezTo>
                  <a:cubicBezTo>
                    <a:pt x="438" y="338"/>
                    <a:pt x="430" y="335"/>
                    <a:pt x="420" y="329"/>
                  </a:cubicBezTo>
                  <a:cubicBezTo>
                    <a:pt x="398" y="316"/>
                    <a:pt x="394" y="300"/>
                    <a:pt x="396" y="270"/>
                  </a:cubicBezTo>
                  <a:cubicBezTo>
                    <a:pt x="397" y="240"/>
                    <a:pt x="416" y="249"/>
                    <a:pt x="416" y="249"/>
                  </a:cubicBezTo>
                  <a:cubicBezTo>
                    <a:pt x="416" y="249"/>
                    <a:pt x="448" y="262"/>
                    <a:pt x="460" y="256"/>
                  </a:cubicBezTo>
                  <a:cubicBezTo>
                    <a:pt x="472" y="250"/>
                    <a:pt x="467" y="239"/>
                    <a:pt x="461" y="244"/>
                  </a:cubicBezTo>
                  <a:cubicBezTo>
                    <a:pt x="455" y="248"/>
                    <a:pt x="412" y="244"/>
                    <a:pt x="407" y="223"/>
                  </a:cubicBezTo>
                  <a:cubicBezTo>
                    <a:pt x="403" y="202"/>
                    <a:pt x="418" y="213"/>
                    <a:pt x="422" y="214"/>
                  </a:cubicBezTo>
                  <a:cubicBezTo>
                    <a:pt x="427" y="216"/>
                    <a:pt x="427" y="220"/>
                    <a:pt x="439" y="226"/>
                  </a:cubicBezTo>
                  <a:cubicBezTo>
                    <a:pt x="468" y="241"/>
                    <a:pt x="454" y="224"/>
                    <a:pt x="454" y="224"/>
                  </a:cubicBezTo>
                  <a:cubicBezTo>
                    <a:pt x="454" y="224"/>
                    <a:pt x="454" y="224"/>
                    <a:pt x="438" y="209"/>
                  </a:cubicBezTo>
                  <a:cubicBezTo>
                    <a:pt x="423" y="194"/>
                    <a:pt x="406" y="199"/>
                    <a:pt x="389" y="199"/>
                  </a:cubicBezTo>
                  <a:cubicBezTo>
                    <a:pt x="373" y="199"/>
                    <a:pt x="376" y="211"/>
                    <a:pt x="376" y="211"/>
                  </a:cubicBezTo>
                  <a:cubicBezTo>
                    <a:pt x="376" y="211"/>
                    <a:pt x="373" y="242"/>
                    <a:pt x="370" y="291"/>
                  </a:cubicBezTo>
                  <a:cubicBezTo>
                    <a:pt x="368" y="341"/>
                    <a:pt x="360" y="347"/>
                    <a:pt x="357" y="343"/>
                  </a:cubicBezTo>
                  <a:cubicBezTo>
                    <a:pt x="354" y="338"/>
                    <a:pt x="350" y="313"/>
                    <a:pt x="350" y="305"/>
                  </a:cubicBezTo>
                  <a:cubicBezTo>
                    <a:pt x="350" y="298"/>
                    <a:pt x="345" y="264"/>
                    <a:pt x="347" y="230"/>
                  </a:cubicBezTo>
                  <a:cubicBezTo>
                    <a:pt x="350" y="195"/>
                    <a:pt x="356" y="210"/>
                    <a:pt x="334" y="201"/>
                  </a:cubicBezTo>
                  <a:cubicBezTo>
                    <a:pt x="311" y="192"/>
                    <a:pt x="323" y="182"/>
                    <a:pt x="331" y="182"/>
                  </a:cubicBezTo>
                  <a:cubicBezTo>
                    <a:pt x="338" y="182"/>
                    <a:pt x="350" y="189"/>
                    <a:pt x="352" y="181"/>
                  </a:cubicBezTo>
                  <a:cubicBezTo>
                    <a:pt x="356" y="160"/>
                    <a:pt x="359" y="141"/>
                    <a:pt x="347" y="136"/>
                  </a:cubicBezTo>
                  <a:cubicBezTo>
                    <a:pt x="322" y="127"/>
                    <a:pt x="332" y="121"/>
                    <a:pt x="341" y="118"/>
                  </a:cubicBezTo>
                  <a:cubicBezTo>
                    <a:pt x="350" y="115"/>
                    <a:pt x="352" y="94"/>
                    <a:pt x="339" y="99"/>
                  </a:cubicBezTo>
                  <a:cubicBezTo>
                    <a:pt x="313" y="107"/>
                    <a:pt x="316" y="85"/>
                    <a:pt x="321" y="82"/>
                  </a:cubicBezTo>
                  <a:cubicBezTo>
                    <a:pt x="325" y="79"/>
                    <a:pt x="334" y="83"/>
                    <a:pt x="331" y="62"/>
                  </a:cubicBezTo>
                  <a:cubicBezTo>
                    <a:pt x="328" y="41"/>
                    <a:pt x="347" y="34"/>
                    <a:pt x="351" y="53"/>
                  </a:cubicBezTo>
                  <a:cubicBezTo>
                    <a:pt x="354" y="73"/>
                    <a:pt x="363" y="112"/>
                    <a:pt x="369" y="103"/>
                  </a:cubicBezTo>
                  <a:cubicBezTo>
                    <a:pt x="375" y="94"/>
                    <a:pt x="385" y="57"/>
                    <a:pt x="395" y="41"/>
                  </a:cubicBezTo>
                  <a:cubicBezTo>
                    <a:pt x="406" y="24"/>
                    <a:pt x="418" y="38"/>
                    <a:pt x="415" y="47"/>
                  </a:cubicBezTo>
                  <a:cubicBezTo>
                    <a:pt x="401" y="88"/>
                    <a:pt x="426" y="90"/>
                    <a:pt x="426" y="90"/>
                  </a:cubicBezTo>
                  <a:cubicBezTo>
                    <a:pt x="426" y="90"/>
                    <a:pt x="423" y="96"/>
                    <a:pt x="409" y="95"/>
                  </a:cubicBezTo>
                  <a:cubicBezTo>
                    <a:pt x="382" y="92"/>
                    <a:pt x="393" y="110"/>
                    <a:pt x="405" y="115"/>
                  </a:cubicBezTo>
                  <a:cubicBezTo>
                    <a:pt x="431" y="124"/>
                    <a:pt x="414" y="130"/>
                    <a:pt x="401" y="130"/>
                  </a:cubicBezTo>
                  <a:cubicBezTo>
                    <a:pt x="387" y="130"/>
                    <a:pt x="381" y="134"/>
                    <a:pt x="378" y="148"/>
                  </a:cubicBezTo>
                  <a:cubicBezTo>
                    <a:pt x="369" y="191"/>
                    <a:pt x="401" y="181"/>
                    <a:pt x="401" y="181"/>
                  </a:cubicBezTo>
                  <a:cubicBezTo>
                    <a:pt x="452" y="195"/>
                    <a:pt x="528" y="188"/>
                    <a:pt x="528" y="188"/>
                  </a:cubicBezTo>
                  <a:cubicBezTo>
                    <a:pt x="543" y="192"/>
                    <a:pt x="552" y="189"/>
                    <a:pt x="558" y="181"/>
                  </a:cubicBezTo>
                  <a:lnTo>
                    <a:pt x="558" y="103"/>
                  </a:lnTo>
                  <a:cubicBezTo>
                    <a:pt x="556" y="93"/>
                    <a:pt x="555" y="84"/>
                    <a:pt x="554" y="76"/>
                  </a:cubicBezTo>
                  <a:close/>
                  <a:moveTo>
                    <a:pt x="231" y="77"/>
                  </a:moveTo>
                  <a:cubicBezTo>
                    <a:pt x="233" y="65"/>
                    <a:pt x="249" y="69"/>
                    <a:pt x="249" y="69"/>
                  </a:cubicBezTo>
                  <a:cubicBezTo>
                    <a:pt x="249" y="69"/>
                    <a:pt x="278" y="79"/>
                    <a:pt x="290" y="78"/>
                  </a:cubicBezTo>
                  <a:cubicBezTo>
                    <a:pt x="301" y="76"/>
                    <a:pt x="318" y="93"/>
                    <a:pt x="293" y="93"/>
                  </a:cubicBezTo>
                  <a:cubicBezTo>
                    <a:pt x="267" y="93"/>
                    <a:pt x="228" y="104"/>
                    <a:pt x="231" y="77"/>
                  </a:cubicBezTo>
                  <a:close/>
                  <a:moveTo>
                    <a:pt x="171" y="195"/>
                  </a:moveTo>
                  <a:cubicBezTo>
                    <a:pt x="153" y="195"/>
                    <a:pt x="46" y="237"/>
                    <a:pt x="45" y="128"/>
                  </a:cubicBezTo>
                  <a:cubicBezTo>
                    <a:pt x="45" y="104"/>
                    <a:pt x="39" y="83"/>
                    <a:pt x="69" y="98"/>
                  </a:cubicBezTo>
                  <a:cubicBezTo>
                    <a:pt x="99" y="112"/>
                    <a:pt x="72" y="111"/>
                    <a:pt x="137" y="108"/>
                  </a:cubicBezTo>
                  <a:cubicBezTo>
                    <a:pt x="137" y="108"/>
                    <a:pt x="184" y="110"/>
                    <a:pt x="191" y="106"/>
                  </a:cubicBezTo>
                  <a:cubicBezTo>
                    <a:pt x="199" y="101"/>
                    <a:pt x="192" y="91"/>
                    <a:pt x="207" y="91"/>
                  </a:cubicBezTo>
                  <a:cubicBezTo>
                    <a:pt x="222" y="90"/>
                    <a:pt x="220" y="105"/>
                    <a:pt x="220" y="105"/>
                  </a:cubicBezTo>
                  <a:cubicBezTo>
                    <a:pt x="220" y="105"/>
                    <a:pt x="207" y="124"/>
                    <a:pt x="305" y="111"/>
                  </a:cubicBezTo>
                  <a:cubicBezTo>
                    <a:pt x="317" y="109"/>
                    <a:pt x="327" y="121"/>
                    <a:pt x="302" y="121"/>
                  </a:cubicBezTo>
                  <a:cubicBezTo>
                    <a:pt x="290" y="122"/>
                    <a:pt x="272" y="128"/>
                    <a:pt x="278" y="143"/>
                  </a:cubicBezTo>
                  <a:cubicBezTo>
                    <a:pt x="284" y="158"/>
                    <a:pt x="276" y="256"/>
                    <a:pt x="276" y="256"/>
                  </a:cubicBezTo>
                  <a:cubicBezTo>
                    <a:pt x="276" y="256"/>
                    <a:pt x="271" y="274"/>
                    <a:pt x="262" y="245"/>
                  </a:cubicBezTo>
                  <a:cubicBezTo>
                    <a:pt x="259" y="235"/>
                    <a:pt x="262" y="144"/>
                    <a:pt x="260" y="137"/>
                  </a:cubicBezTo>
                  <a:cubicBezTo>
                    <a:pt x="259" y="129"/>
                    <a:pt x="217" y="122"/>
                    <a:pt x="215" y="154"/>
                  </a:cubicBezTo>
                  <a:cubicBezTo>
                    <a:pt x="214" y="185"/>
                    <a:pt x="205" y="195"/>
                    <a:pt x="171" y="195"/>
                  </a:cubicBezTo>
                  <a:close/>
                  <a:moveTo>
                    <a:pt x="237" y="231"/>
                  </a:moveTo>
                  <a:cubicBezTo>
                    <a:pt x="230" y="240"/>
                    <a:pt x="219" y="247"/>
                    <a:pt x="223" y="225"/>
                  </a:cubicBezTo>
                  <a:cubicBezTo>
                    <a:pt x="228" y="202"/>
                    <a:pt x="232" y="170"/>
                    <a:pt x="232" y="155"/>
                  </a:cubicBezTo>
                  <a:cubicBezTo>
                    <a:pt x="232" y="155"/>
                    <a:pt x="244" y="135"/>
                    <a:pt x="247" y="158"/>
                  </a:cubicBezTo>
                  <a:cubicBezTo>
                    <a:pt x="250" y="181"/>
                    <a:pt x="244" y="221"/>
                    <a:pt x="237" y="231"/>
                  </a:cubicBezTo>
                  <a:close/>
                  <a:moveTo>
                    <a:pt x="326" y="292"/>
                  </a:moveTo>
                  <a:cubicBezTo>
                    <a:pt x="327" y="320"/>
                    <a:pt x="355" y="400"/>
                    <a:pt x="286" y="399"/>
                  </a:cubicBezTo>
                  <a:cubicBezTo>
                    <a:pt x="217" y="398"/>
                    <a:pt x="214" y="409"/>
                    <a:pt x="215" y="321"/>
                  </a:cubicBezTo>
                  <a:cubicBezTo>
                    <a:pt x="216" y="236"/>
                    <a:pt x="225" y="253"/>
                    <a:pt x="230" y="264"/>
                  </a:cubicBezTo>
                  <a:cubicBezTo>
                    <a:pt x="230" y="264"/>
                    <a:pt x="253" y="318"/>
                    <a:pt x="309" y="277"/>
                  </a:cubicBezTo>
                  <a:cubicBezTo>
                    <a:pt x="319" y="269"/>
                    <a:pt x="324" y="263"/>
                    <a:pt x="326" y="292"/>
                  </a:cubicBezTo>
                  <a:close/>
                  <a:moveTo>
                    <a:pt x="318" y="133"/>
                  </a:moveTo>
                  <a:cubicBezTo>
                    <a:pt x="338" y="148"/>
                    <a:pt x="316" y="165"/>
                    <a:pt x="316" y="165"/>
                  </a:cubicBezTo>
                  <a:cubicBezTo>
                    <a:pt x="316" y="165"/>
                    <a:pt x="302" y="189"/>
                    <a:pt x="313" y="213"/>
                  </a:cubicBezTo>
                  <a:cubicBezTo>
                    <a:pt x="324" y="237"/>
                    <a:pt x="324" y="265"/>
                    <a:pt x="301" y="239"/>
                  </a:cubicBezTo>
                  <a:cubicBezTo>
                    <a:pt x="279" y="214"/>
                    <a:pt x="293" y="156"/>
                    <a:pt x="299" y="144"/>
                  </a:cubicBezTo>
                  <a:cubicBezTo>
                    <a:pt x="299" y="144"/>
                    <a:pt x="299" y="118"/>
                    <a:pt x="318" y="133"/>
                  </a:cubicBezTo>
                  <a:close/>
                  <a:moveTo>
                    <a:pt x="507" y="179"/>
                  </a:moveTo>
                  <a:cubicBezTo>
                    <a:pt x="498" y="185"/>
                    <a:pt x="507" y="179"/>
                    <a:pt x="465" y="177"/>
                  </a:cubicBezTo>
                  <a:cubicBezTo>
                    <a:pt x="423" y="176"/>
                    <a:pt x="461" y="162"/>
                    <a:pt x="461" y="162"/>
                  </a:cubicBezTo>
                  <a:cubicBezTo>
                    <a:pt x="565" y="166"/>
                    <a:pt x="516" y="173"/>
                    <a:pt x="507" y="179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3621" y="1287"/>
              <a:ext cx="238" cy="283"/>
            </a:xfrm>
            <a:custGeom>
              <a:avLst/>
              <a:gdLst>
                <a:gd name="T0" fmla="*/ 133493 w 47"/>
                <a:gd name="T1" fmla="*/ 49570 h 56"/>
                <a:gd name="T2" fmla="*/ 90106 w 47"/>
                <a:gd name="T3" fmla="*/ 184567 h 56"/>
                <a:gd name="T4" fmla="*/ 133493 w 47"/>
                <a:gd name="T5" fmla="*/ 49570 h 5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7" h="56">
                  <a:moveTo>
                    <a:pt x="40" y="15"/>
                  </a:moveTo>
                  <a:cubicBezTo>
                    <a:pt x="37" y="0"/>
                    <a:pt x="0" y="23"/>
                    <a:pt x="27" y="56"/>
                  </a:cubicBezTo>
                  <a:cubicBezTo>
                    <a:pt x="27" y="56"/>
                    <a:pt x="47" y="49"/>
                    <a:pt x="40" y="15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3403" y="1403"/>
              <a:ext cx="208" cy="379"/>
            </a:xfrm>
            <a:custGeom>
              <a:avLst/>
              <a:gdLst>
                <a:gd name="T0" fmla="*/ 63597 w 41"/>
                <a:gd name="T1" fmla="*/ 88661 h 75"/>
                <a:gd name="T2" fmla="*/ 40357 w 41"/>
                <a:gd name="T3" fmla="*/ 227627 h 75"/>
                <a:gd name="T4" fmla="*/ 134475 w 41"/>
                <a:gd name="T5" fmla="*/ 148007 h 75"/>
                <a:gd name="T6" fmla="*/ 124567 w 41"/>
                <a:gd name="T7" fmla="*/ 78857 h 75"/>
                <a:gd name="T8" fmla="*/ 63597 w 41"/>
                <a:gd name="T9" fmla="*/ 88661 h 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1" h="75">
                  <a:moveTo>
                    <a:pt x="19" y="27"/>
                  </a:moveTo>
                  <a:cubicBezTo>
                    <a:pt x="0" y="54"/>
                    <a:pt x="6" y="63"/>
                    <a:pt x="12" y="69"/>
                  </a:cubicBezTo>
                  <a:cubicBezTo>
                    <a:pt x="18" y="75"/>
                    <a:pt x="30" y="74"/>
                    <a:pt x="40" y="45"/>
                  </a:cubicBezTo>
                  <a:cubicBezTo>
                    <a:pt x="40" y="45"/>
                    <a:pt x="32" y="31"/>
                    <a:pt x="37" y="24"/>
                  </a:cubicBezTo>
                  <a:cubicBezTo>
                    <a:pt x="41" y="16"/>
                    <a:pt x="38" y="0"/>
                    <a:pt x="19" y="27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auto">
            <a:xfrm>
              <a:off x="3272" y="645"/>
              <a:ext cx="681" cy="318"/>
            </a:xfrm>
            <a:custGeom>
              <a:avLst/>
              <a:gdLst>
                <a:gd name="T0" fmla="*/ 370983 w 135"/>
                <a:gd name="T1" fmla="*/ 12993 h 63"/>
                <a:gd name="T2" fmla="*/ 79127 w 135"/>
                <a:gd name="T3" fmla="*/ 12993 h 63"/>
                <a:gd name="T4" fmla="*/ 6593 w 135"/>
                <a:gd name="T5" fmla="*/ 81787 h 63"/>
                <a:gd name="T6" fmla="*/ 198871 w 135"/>
                <a:gd name="T7" fmla="*/ 190194 h 63"/>
                <a:gd name="T8" fmla="*/ 317974 w 135"/>
                <a:gd name="T9" fmla="*/ 177227 h 63"/>
                <a:gd name="T10" fmla="*/ 374206 w 135"/>
                <a:gd name="T11" fmla="*/ 173991 h 63"/>
                <a:gd name="T12" fmla="*/ 370983 w 135"/>
                <a:gd name="T13" fmla="*/ 12993 h 6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35" h="63">
                  <a:moveTo>
                    <a:pt x="112" y="4"/>
                  </a:moveTo>
                  <a:cubicBezTo>
                    <a:pt x="105" y="9"/>
                    <a:pt x="24" y="4"/>
                    <a:pt x="24" y="4"/>
                  </a:cubicBezTo>
                  <a:cubicBezTo>
                    <a:pt x="15" y="4"/>
                    <a:pt x="3" y="1"/>
                    <a:pt x="2" y="25"/>
                  </a:cubicBezTo>
                  <a:cubicBezTo>
                    <a:pt x="0" y="63"/>
                    <a:pt x="48" y="58"/>
                    <a:pt x="60" y="58"/>
                  </a:cubicBezTo>
                  <a:cubicBezTo>
                    <a:pt x="72" y="58"/>
                    <a:pt x="84" y="48"/>
                    <a:pt x="96" y="54"/>
                  </a:cubicBezTo>
                  <a:cubicBezTo>
                    <a:pt x="96" y="54"/>
                    <a:pt x="107" y="63"/>
                    <a:pt x="113" y="53"/>
                  </a:cubicBezTo>
                  <a:cubicBezTo>
                    <a:pt x="135" y="13"/>
                    <a:pt x="120" y="0"/>
                    <a:pt x="112" y="4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auto">
            <a:xfrm>
              <a:off x="4046" y="1545"/>
              <a:ext cx="492" cy="516"/>
            </a:xfrm>
            <a:custGeom>
              <a:avLst/>
              <a:gdLst>
                <a:gd name="T0" fmla="*/ 220489 w 97"/>
                <a:gd name="T1" fmla="*/ 16244 h 102"/>
                <a:gd name="T2" fmla="*/ 102432 w 97"/>
                <a:gd name="T3" fmla="*/ 16244 h 102"/>
                <a:gd name="T4" fmla="*/ 39786 w 97"/>
                <a:gd name="T5" fmla="*/ 187505 h 102"/>
                <a:gd name="T6" fmla="*/ 260407 w 97"/>
                <a:gd name="T7" fmla="*/ 203749 h 102"/>
                <a:gd name="T8" fmla="*/ 220489 w 97"/>
                <a:gd name="T9" fmla="*/ 16244 h 10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7" h="102">
                  <a:moveTo>
                    <a:pt x="67" y="5"/>
                  </a:moveTo>
                  <a:cubicBezTo>
                    <a:pt x="55" y="10"/>
                    <a:pt x="31" y="5"/>
                    <a:pt x="31" y="5"/>
                  </a:cubicBezTo>
                  <a:cubicBezTo>
                    <a:pt x="0" y="6"/>
                    <a:pt x="16" y="39"/>
                    <a:pt x="12" y="57"/>
                  </a:cubicBezTo>
                  <a:cubicBezTo>
                    <a:pt x="8" y="76"/>
                    <a:pt x="63" y="102"/>
                    <a:pt x="79" y="62"/>
                  </a:cubicBezTo>
                  <a:cubicBezTo>
                    <a:pt x="97" y="20"/>
                    <a:pt x="79" y="0"/>
                    <a:pt x="67" y="5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5173" y="1024"/>
              <a:ext cx="501" cy="96"/>
            </a:xfrm>
            <a:custGeom>
              <a:avLst/>
              <a:gdLst>
                <a:gd name="T0" fmla="*/ 49887 w 99"/>
                <a:gd name="T1" fmla="*/ 0 h 19"/>
                <a:gd name="T2" fmla="*/ 132451 w 99"/>
                <a:gd name="T3" fmla="*/ 49526 h 19"/>
                <a:gd name="T4" fmla="*/ 49887 w 99"/>
                <a:gd name="T5" fmla="*/ 0 h 19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9" h="19">
                  <a:moveTo>
                    <a:pt x="15" y="0"/>
                  </a:moveTo>
                  <a:cubicBezTo>
                    <a:pt x="0" y="0"/>
                    <a:pt x="19" y="19"/>
                    <a:pt x="40" y="15"/>
                  </a:cubicBezTo>
                  <a:cubicBezTo>
                    <a:pt x="99" y="1"/>
                    <a:pt x="15" y="0"/>
                    <a:pt x="15" y="0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5340" y="1004"/>
              <a:ext cx="385" cy="237"/>
            </a:xfrm>
            <a:custGeom>
              <a:avLst/>
              <a:gdLst>
                <a:gd name="T0" fmla="*/ 69802 w 76"/>
                <a:gd name="T1" fmla="*/ 120905 h 47"/>
                <a:gd name="T2" fmla="*/ 233730 w 76"/>
                <a:gd name="T3" fmla="*/ 55634 h 47"/>
                <a:gd name="T4" fmla="*/ 160028 w 76"/>
                <a:gd name="T5" fmla="*/ 9737 h 47"/>
                <a:gd name="T6" fmla="*/ 63181 w 76"/>
                <a:gd name="T7" fmla="*/ 104124 h 47"/>
                <a:gd name="T8" fmla="*/ 69802 w 76"/>
                <a:gd name="T9" fmla="*/ 120905 h 4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6" h="47">
                  <a:moveTo>
                    <a:pt x="21" y="37"/>
                  </a:moveTo>
                  <a:cubicBezTo>
                    <a:pt x="21" y="37"/>
                    <a:pt x="50" y="47"/>
                    <a:pt x="70" y="17"/>
                  </a:cubicBezTo>
                  <a:cubicBezTo>
                    <a:pt x="76" y="7"/>
                    <a:pt x="65" y="0"/>
                    <a:pt x="48" y="3"/>
                  </a:cubicBezTo>
                  <a:cubicBezTo>
                    <a:pt x="39" y="5"/>
                    <a:pt x="39" y="32"/>
                    <a:pt x="19" y="32"/>
                  </a:cubicBezTo>
                  <a:cubicBezTo>
                    <a:pt x="0" y="32"/>
                    <a:pt x="21" y="37"/>
                    <a:pt x="21" y="37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auto">
            <a:xfrm>
              <a:off x="5325" y="1201"/>
              <a:ext cx="415" cy="187"/>
            </a:xfrm>
            <a:custGeom>
              <a:avLst/>
              <a:gdLst>
                <a:gd name="T0" fmla="*/ 238767 w 82"/>
                <a:gd name="T1" fmla="*/ 19620 h 37"/>
                <a:gd name="T2" fmla="*/ 79326 w 82"/>
                <a:gd name="T3" fmla="*/ 56171 h 37"/>
                <a:gd name="T4" fmla="*/ 56400 w 82"/>
                <a:gd name="T5" fmla="*/ 85469 h 37"/>
                <a:gd name="T6" fmla="*/ 252522 w 82"/>
                <a:gd name="T7" fmla="*/ 75659 h 37"/>
                <a:gd name="T8" fmla="*/ 272220 w 82"/>
                <a:gd name="T9" fmla="*/ 65849 h 37"/>
                <a:gd name="T10" fmla="*/ 272220 w 82"/>
                <a:gd name="T11" fmla="*/ 0 h 37"/>
                <a:gd name="T12" fmla="*/ 238767 w 82"/>
                <a:gd name="T13" fmla="*/ 19620 h 3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2" h="37">
                  <a:moveTo>
                    <a:pt x="72" y="6"/>
                  </a:moveTo>
                  <a:cubicBezTo>
                    <a:pt x="57" y="23"/>
                    <a:pt x="24" y="17"/>
                    <a:pt x="24" y="17"/>
                  </a:cubicBezTo>
                  <a:cubicBezTo>
                    <a:pt x="24" y="17"/>
                    <a:pt x="0" y="16"/>
                    <a:pt x="17" y="26"/>
                  </a:cubicBezTo>
                  <a:cubicBezTo>
                    <a:pt x="33" y="37"/>
                    <a:pt x="53" y="32"/>
                    <a:pt x="76" y="23"/>
                  </a:cubicBezTo>
                  <a:cubicBezTo>
                    <a:pt x="78" y="22"/>
                    <a:pt x="80" y="21"/>
                    <a:pt x="82" y="20"/>
                  </a:cubicBezTo>
                  <a:lnTo>
                    <a:pt x="82" y="0"/>
                  </a:lnTo>
                  <a:cubicBezTo>
                    <a:pt x="79" y="1"/>
                    <a:pt x="75" y="2"/>
                    <a:pt x="72" y="6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auto">
            <a:xfrm>
              <a:off x="5001" y="1378"/>
              <a:ext cx="698" cy="167"/>
            </a:xfrm>
            <a:custGeom>
              <a:avLst/>
              <a:gdLst>
                <a:gd name="T0" fmla="*/ 69355 w 138"/>
                <a:gd name="T1" fmla="*/ 3254 h 33"/>
                <a:gd name="T2" fmla="*/ 26145 w 138"/>
                <a:gd name="T3" fmla="*/ 46532 h 33"/>
                <a:gd name="T4" fmla="*/ 188521 w 138"/>
                <a:gd name="T5" fmla="*/ 72832 h 33"/>
                <a:gd name="T6" fmla="*/ 387430 w 138"/>
                <a:gd name="T7" fmla="*/ 76086 h 33"/>
                <a:gd name="T8" fmla="*/ 377583 w 138"/>
                <a:gd name="T9" fmla="*/ 26173 h 33"/>
                <a:gd name="T10" fmla="*/ 271613 w 138"/>
                <a:gd name="T11" fmla="*/ 9858 h 33"/>
                <a:gd name="T12" fmla="*/ 69355 w 138"/>
                <a:gd name="T13" fmla="*/ 3254 h 3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38" h="33">
                  <a:moveTo>
                    <a:pt x="21" y="1"/>
                  </a:moveTo>
                  <a:cubicBezTo>
                    <a:pt x="21" y="1"/>
                    <a:pt x="0" y="8"/>
                    <a:pt x="8" y="14"/>
                  </a:cubicBezTo>
                  <a:cubicBezTo>
                    <a:pt x="15" y="20"/>
                    <a:pt x="48" y="22"/>
                    <a:pt x="57" y="22"/>
                  </a:cubicBezTo>
                  <a:cubicBezTo>
                    <a:pt x="66" y="22"/>
                    <a:pt x="96" y="33"/>
                    <a:pt x="117" y="23"/>
                  </a:cubicBezTo>
                  <a:cubicBezTo>
                    <a:pt x="138" y="12"/>
                    <a:pt x="123" y="9"/>
                    <a:pt x="114" y="8"/>
                  </a:cubicBezTo>
                  <a:cubicBezTo>
                    <a:pt x="105" y="6"/>
                    <a:pt x="102" y="0"/>
                    <a:pt x="82" y="3"/>
                  </a:cubicBezTo>
                  <a:cubicBezTo>
                    <a:pt x="37" y="11"/>
                    <a:pt x="21" y="1"/>
                    <a:pt x="21" y="1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auto">
            <a:xfrm>
              <a:off x="5077" y="1540"/>
              <a:ext cx="567" cy="146"/>
            </a:xfrm>
            <a:custGeom>
              <a:avLst/>
              <a:gdLst>
                <a:gd name="T0" fmla="*/ 325797 w 112"/>
                <a:gd name="T1" fmla="*/ 61642 h 29"/>
                <a:gd name="T2" fmla="*/ 342276 w 112"/>
                <a:gd name="T3" fmla="*/ 12878 h 29"/>
                <a:gd name="T4" fmla="*/ 246270 w 112"/>
                <a:gd name="T5" fmla="*/ 32165 h 29"/>
                <a:gd name="T6" fmla="*/ 119505 w 112"/>
                <a:gd name="T7" fmla="*/ 19262 h 29"/>
                <a:gd name="T8" fmla="*/ 6612 w 112"/>
                <a:gd name="T9" fmla="*/ 12878 h 29"/>
                <a:gd name="T10" fmla="*/ 325797 w 112"/>
                <a:gd name="T11" fmla="*/ 61642 h 2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12" h="29">
                  <a:moveTo>
                    <a:pt x="98" y="19"/>
                  </a:moveTo>
                  <a:cubicBezTo>
                    <a:pt x="112" y="13"/>
                    <a:pt x="111" y="0"/>
                    <a:pt x="103" y="4"/>
                  </a:cubicBezTo>
                  <a:cubicBezTo>
                    <a:pt x="96" y="9"/>
                    <a:pt x="83" y="10"/>
                    <a:pt x="74" y="10"/>
                  </a:cubicBezTo>
                  <a:cubicBezTo>
                    <a:pt x="65" y="11"/>
                    <a:pt x="45" y="3"/>
                    <a:pt x="36" y="6"/>
                  </a:cubicBezTo>
                  <a:cubicBezTo>
                    <a:pt x="27" y="9"/>
                    <a:pt x="2" y="4"/>
                    <a:pt x="2" y="4"/>
                  </a:cubicBezTo>
                  <a:cubicBezTo>
                    <a:pt x="0" y="29"/>
                    <a:pt x="83" y="25"/>
                    <a:pt x="98" y="19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auto">
            <a:xfrm>
              <a:off x="5042" y="1656"/>
              <a:ext cx="583" cy="480"/>
            </a:xfrm>
            <a:custGeom>
              <a:avLst/>
              <a:gdLst>
                <a:gd name="T0" fmla="*/ 9818 w 115"/>
                <a:gd name="T1" fmla="*/ 174644 h 95"/>
                <a:gd name="T2" fmla="*/ 85529 w 115"/>
                <a:gd name="T3" fmla="*/ 177888 h 95"/>
                <a:gd name="T4" fmla="*/ 165096 w 115"/>
                <a:gd name="T5" fmla="*/ 253455 h 95"/>
                <a:gd name="T6" fmla="*/ 194550 w 115"/>
                <a:gd name="T7" fmla="*/ 276303 h 95"/>
                <a:gd name="T8" fmla="*/ 266885 w 115"/>
                <a:gd name="T9" fmla="*/ 171426 h 95"/>
                <a:gd name="T10" fmla="*/ 366088 w 115"/>
                <a:gd name="T11" fmla="*/ 171426 h 95"/>
                <a:gd name="T12" fmla="*/ 260412 w 115"/>
                <a:gd name="T13" fmla="*/ 88613 h 95"/>
                <a:gd name="T14" fmla="*/ 122063 w 115"/>
                <a:gd name="T15" fmla="*/ 52770 h 95"/>
                <a:gd name="T16" fmla="*/ 39783 w 115"/>
                <a:gd name="T17" fmla="*/ 134920 h 95"/>
                <a:gd name="T18" fmla="*/ 9818 w 115"/>
                <a:gd name="T19" fmla="*/ 174644 h 9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15" h="95">
                  <a:moveTo>
                    <a:pt x="3" y="53"/>
                  </a:moveTo>
                  <a:cubicBezTo>
                    <a:pt x="5" y="60"/>
                    <a:pt x="14" y="68"/>
                    <a:pt x="26" y="54"/>
                  </a:cubicBezTo>
                  <a:cubicBezTo>
                    <a:pt x="48" y="29"/>
                    <a:pt x="48" y="72"/>
                    <a:pt x="50" y="77"/>
                  </a:cubicBezTo>
                  <a:cubicBezTo>
                    <a:pt x="51" y="81"/>
                    <a:pt x="54" y="95"/>
                    <a:pt x="59" y="84"/>
                  </a:cubicBezTo>
                  <a:cubicBezTo>
                    <a:pt x="63" y="74"/>
                    <a:pt x="70" y="39"/>
                    <a:pt x="81" y="52"/>
                  </a:cubicBezTo>
                  <a:cubicBezTo>
                    <a:pt x="100" y="76"/>
                    <a:pt x="115" y="54"/>
                    <a:pt x="111" y="52"/>
                  </a:cubicBezTo>
                  <a:cubicBezTo>
                    <a:pt x="106" y="51"/>
                    <a:pt x="79" y="37"/>
                    <a:pt x="79" y="27"/>
                  </a:cubicBezTo>
                  <a:cubicBezTo>
                    <a:pt x="79" y="16"/>
                    <a:pt x="42" y="0"/>
                    <a:pt x="37" y="16"/>
                  </a:cubicBezTo>
                  <a:cubicBezTo>
                    <a:pt x="33" y="33"/>
                    <a:pt x="12" y="41"/>
                    <a:pt x="12" y="41"/>
                  </a:cubicBezTo>
                  <a:cubicBezTo>
                    <a:pt x="0" y="44"/>
                    <a:pt x="2" y="45"/>
                    <a:pt x="3" y="53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auto">
            <a:xfrm>
              <a:off x="5421" y="1464"/>
              <a:ext cx="329" cy="854"/>
            </a:xfrm>
            <a:custGeom>
              <a:avLst/>
              <a:gdLst>
                <a:gd name="T0" fmla="*/ 169344 w 65"/>
                <a:gd name="T1" fmla="*/ 131738 h 169"/>
                <a:gd name="T2" fmla="*/ 72886 w 65"/>
                <a:gd name="T3" fmla="*/ 161689 h 169"/>
                <a:gd name="T4" fmla="*/ 72886 w 65"/>
                <a:gd name="T5" fmla="*/ 194323 h 169"/>
                <a:gd name="T6" fmla="*/ 166115 w 65"/>
                <a:gd name="T7" fmla="*/ 296646 h 169"/>
                <a:gd name="T8" fmla="*/ 112953 w 65"/>
                <a:gd name="T9" fmla="*/ 388651 h 169"/>
                <a:gd name="T10" fmla="*/ 0 w 65"/>
                <a:gd name="T11" fmla="*/ 487750 h 169"/>
                <a:gd name="T12" fmla="*/ 56416 w 65"/>
                <a:gd name="T13" fmla="*/ 510606 h 169"/>
                <a:gd name="T14" fmla="*/ 156250 w 65"/>
                <a:gd name="T15" fmla="*/ 547121 h 169"/>
                <a:gd name="T16" fmla="*/ 209411 w 65"/>
                <a:gd name="T17" fmla="*/ 534073 h 169"/>
                <a:gd name="T18" fmla="*/ 215895 w 65"/>
                <a:gd name="T19" fmla="*/ 0 h 169"/>
                <a:gd name="T20" fmla="*/ 169344 w 65"/>
                <a:gd name="T21" fmla="*/ 131738 h 16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65" h="169">
                  <a:moveTo>
                    <a:pt x="51" y="40"/>
                  </a:moveTo>
                  <a:cubicBezTo>
                    <a:pt x="44" y="46"/>
                    <a:pt x="30" y="49"/>
                    <a:pt x="22" y="49"/>
                  </a:cubicBezTo>
                  <a:cubicBezTo>
                    <a:pt x="13" y="48"/>
                    <a:pt x="14" y="56"/>
                    <a:pt x="22" y="59"/>
                  </a:cubicBezTo>
                  <a:cubicBezTo>
                    <a:pt x="30" y="62"/>
                    <a:pt x="49" y="75"/>
                    <a:pt x="50" y="90"/>
                  </a:cubicBezTo>
                  <a:cubicBezTo>
                    <a:pt x="50" y="104"/>
                    <a:pt x="51" y="115"/>
                    <a:pt x="34" y="118"/>
                  </a:cubicBezTo>
                  <a:cubicBezTo>
                    <a:pt x="18" y="122"/>
                    <a:pt x="3" y="124"/>
                    <a:pt x="0" y="148"/>
                  </a:cubicBezTo>
                  <a:cubicBezTo>
                    <a:pt x="0" y="148"/>
                    <a:pt x="10" y="154"/>
                    <a:pt x="17" y="155"/>
                  </a:cubicBezTo>
                  <a:cubicBezTo>
                    <a:pt x="23" y="155"/>
                    <a:pt x="42" y="163"/>
                    <a:pt x="47" y="166"/>
                  </a:cubicBezTo>
                  <a:cubicBezTo>
                    <a:pt x="51" y="169"/>
                    <a:pt x="58" y="167"/>
                    <a:pt x="63" y="162"/>
                  </a:cubicBezTo>
                  <a:lnTo>
                    <a:pt x="65" y="0"/>
                  </a:lnTo>
                  <a:cubicBezTo>
                    <a:pt x="64" y="8"/>
                    <a:pt x="58" y="36"/>
                    <a:pt x="51" y="40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19" name="Group 17"/>
          <p:cNvGrpSpPr>
            <a:grpSpLocks/>
          </p:cNvGrpSpPr>
          <p:nvPr/>
        </p:nvGrpSpPr>
        <p:grpSpPr bwMode="auto">
          <a:xfrm>
            <a:off x="554038" y="36513"/>
            <a:ext cx="7891462" cy="6821487"/>
            <a:chOff x="349" y="23"/>
            <a:chExt cx="4971" cy="4297"/>
          </a:xfrm>
        </p:grpSpPr>
        <p:sp>
          <p:nvSpPr>
            <p:cNvPr id="20" name="Rectangle 18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1" name="Freeform 19"/>
            <p:cNvSpPr>
              <a:spLocks noEditPoints="1"/>
            </p:cNvSpPr>
            <p:nvPr/>
          </p:nvSpPr>
          <p:spPr bwMode="auto">
            <a:xfrm>
              <a:off x="38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6591 h 60"/>
                <a:gd name="T4" fmla="*/ 15934 w 4"/>
                <a:gd name="T5" fmla="*/ 66591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3851 h 60"/>
                <a:gd name="T12" fmla="*/ 0 w 4"/>
                <a:gd name="T13" fmla="*/ 200311 h 60"/>
                <a:gd name="T14" fmla="*/ 15934 w 4"/>
                <a:gd name="T15" fmla="*/ 200311 h 60"/>
                <a:gd name="T16" fmla="*/ 15934 w 4"/>
                <a:gd name="T17" fmla="*/ 133851 h 60"/>
                <a:gd name="T18" fmla="*/ 0 w 4"/>
                <a:gd name="T19" fmla="*/ 1338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2" name="Freeform 20"/>
            <p:cNvSpPr>
              <a:spLocks noEditPoints="1"/>
            </p:cNvSpPr>
            <p:nvPr/>
          </p:nvSpPr>
          <p:spPr bwMode="auto">
            <a:xfrm>
              <a:off x="38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5934 w 4"/>
                <a:gd name="T5" fmla="*/ 65695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5934 w 4"/>
                <a:gd name="T15" fmla="*/ 197056 h 60"/>
                <a:gd name="T16" fmla="*/ 15934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3" name="Freeform 21"/>
            <p:cNvSpPr>
              <a:spLocks noEditPoints="1"/>
            </p:cNvSpPr>
            <p:nvPr/>
          </p:nvSpPr>
          <p:spPr bwMode="auto">
            <a:xfrm>
              <a:off x="38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5934 w 4"/>
                <a:gd name="T5" fmla="*/ 65695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5934 w 4"/>
                <a:gd name="T15" fmla="*/ 197056 h 60"/>
                <a:gd name="T16" fmla="*/ 15934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4" name="Freeform 22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6591 h 60"/>
                <a:gd name="T4" fmla="*/ 15934 w 4"/>
                <a:gd name="T5" fmla="*/ 66591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3851 h 60"/>
                <a:gd name="T12" fmla="*/ 0 w 4"/>
                <a:gd name="T13" fmla="*/ 200311 h 60"/>
                <a:gd name="T14" fmla="*/ 15934 w 4"/>
                <a:gd name="T15" fmla="*/ 200311 h 60"/>
                <a:gd name="T16" fmla="*/ 15934 w 4"/>
                <a:gd name="T17" fmla="*/ 133851 h 60"/>
                <a:gd name="T18" fmla="*/ 0 w 4"/>
                <a:gd name="T19" fmla="*/ 1338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5" name="Freeform 23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5934 w 4"/>
                <a:gd name="T5" fmla="*/ 65695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5934 w 4"/>
                <a:gd name="T15" fmla="*/ 197056 h 60"/>
                <a:gd name="T16" fmla="*/ 15934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6" name="Freeform 24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6591 h 60"/>
                <a:gd name="T4" fmla="*/ 15934 w 4"/>
                <a:gd name="T5" fmla="*/ 66591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3851 h 60"/>
                <a:gd name="T12" fmla="*/ 0 w 4"/>
                <a:gd name="T13" fmla="*/ 200311 h 60"/>
                <a:gd name="T14" fmla="*/ 15934 w 4"/>
                <a:gd name="T15" fmla="*/ 200311 h 60"/>
                <a:gd name="T16" fmla="*/ 15934 w 4"/>
                <a:gd name="T17" fmla="*/ 133851 h 60"/>
                <a:gd name="T18" fmla="*/ 0 w 4"/>
                <a:gd name="T19" fmla="*/ 1338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7" name="Freeform 25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5934 w 4"/>
                <a:gd name="T5" fmla="*/ 65695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5934 w 4"/>
                <a:gd name="T15" fmla="*/ 197056 h 60"/>
                <a:gd name="T16" fmla="*/ 15934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8" name="Freeform 26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5934 w 4"/>
                <a:gd name="T5" fmla="*/ 65695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5934 w 4"/>
                <a:gd name="T15" fmla="*/ 197056 h 60"/>
                <a:gd name="T16" fmla="*/ 15934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9" name="Freeform 27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5934 w 4"/>
                <a:gd name="T5" fmla="*/ 65695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5934 w 4"/>
                <a:gd name="T15" fmla="*/ 197056 h 60"/>
                <a:gd name="T16" fmla="*/ 15934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0" name="Freeform 28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5934 w 4"/>
                <a:gd name="T5" fmla="*/ 65695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5934 w 4"/>
                <a:gd name="T15" fmla="*/ 197056 h 60"/>
                <a:gd name="T16" fmla="*/ 15934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1" name="Rectangle 29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" name="Rectangle 30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82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6591 h 60"/>
                <a:gd name="T4" fmla="*/ 15934 w 4"/>
                <a:gd name="T5" fmla="*/ 66591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3851 h 60"/>
                <a:gd name="T12" fmla="*/ 0 w 4"/>
                <a:gd name="T13" fmla="*/ 200311 h 60"/>
                <a:gd name="T14" fmla="*/ 15934 w 4"/>
                <a:gd name="T15" fmla="*/ 200311 h 60"/>
                <a:gd name="T16" fmla="*/ 15934 w 4"/>
                <a:gd name="T17" fmla="*/ 133851 h 60"/>
                <a:gd name="T18" fmla="*/ 0 w 4"/>
                <a:gd name="T19" fmla="*/ 1338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4" name="Freeform 32"/>
            <p:cNvSpPr>
              <a:spLocks noEditPoints="1"/>
            </p:cNvSpPr>
            <p:nvPr/>
          </p:nvSpPr>
          <p:spPr bwMode="auto">
            <a:xfrm>
              <a:off x="82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5934 w 4"/>
                <a:gd name="T5" fmla="*/ 65695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5934 w 4"/>
                <a:gd name="T15" fmla="*/ 197056 h 60"/>
                <a:gd name="T16" fmla="*/ 15934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5" name="Freeform 33"/>
            <p:cNvSpPr>
              <a:spLocks noEditPoints="1"/>
            </p:cNvSpPr>
            <p:nvPr/>
          </p:nvSpPr>
          <p:spPr bwMode="auto">
            <a:xfrm>
              <a:off x="82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5934 w 4"/>
                <a:gd name="T5" fmla="*/ 65695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5934 w 4"/>
                <a:gd name="T15" fmla="*/ 197056 h 60"/>
                <a:gd name="T16" fmla="*/ 15934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6" name="Freeform 34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6591 h 60"/>
                <a:gd name="T4" fmla="*/ 15934 w 4"/>
                <a:gd name="T5" fmla="*/ 66591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3851 h 60"/>
                <a:gd name="T12" fmla="*/ 0 w 4"/>
                <a:gd name="T13" fmla="*/ 200311 h 60"/>
                <a:gd name="T14" fmla="*/ 15934 w 4"/>
                <a:gd name="T15" fmla="*/ 200311 h 60"/>
                <a:gd name="T16" fmla="*/ 15934 w 4"/>
                <a:gd name="T17" fmla="*/ 133851 h 60"/>
                <a:gd name="T18" fmla="*/ 0 w 4"/>
                <a:gd name="T19" fmla="*/ 1338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7" name="Freeform 35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5934 w 4"/>
                <a:gd name="T5" fmla="*/ 65695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5934 w 4"/>
                <a:gd name="T15" fmla="*/ 197056 h 60"/>
                <a:gd name="T16" fmla="*/ 15934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8" name="Freeform 36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6591 h 60"/>
                <a:gd name="T4" fmla="*/ 15934 w 4"/>
                <a:gd name="T5" fmla="*/ 66591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3851 h 60"/>
                <a:gd name="T12" fmla="*/ 0 w 4"/>
                <a:gd name="T13" fmla="*/ 200311 h 60"/>
                <a:gd name="T14" fmla="*/ 15934 w 4"/>
                <a:gd name="T15" fmla="*/ 200311 h 60"/>
                <a:gd name="T16" fmla="*/ 15934 w 4"/>
                <a:gd name="T17" fmla="*/ 133851 h 60"/>
                <a:gd name="T18" fmla="*/ 0 w 4"/>
                <a:gd name="T19" fmla="*/ 1338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9" name="Freeform 37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5934 w 4"/>
                <a:gd name="T5" fmla="*/ 65695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5934 w 4"/>
                <a:gd name="T15" fmla="*/ 197056 h 60"/>
                <a:gd name="T16" fmla="*/ 15934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40" name="Freeform 38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5934 w 4"/>
                <a:gd name="T5" fmla="*/ 65695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5934 w 4"/>
                <a:gd name="T15" fmla="*/ 197056 h 60"/>
                <a:gd name="T16" fmla="*/ 15934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41" name="Freeform 39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5934 w 4"/>
                <a:gd name="T5" fmla="*/ 65695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5934 w 4"/>
                <a:gd name="T15" fmla="*/ 197056 h 60"/>
                <a:gd name="T16" fmla="*/ 15934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42" name="Freeform 40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5934 w 4"/>
                <a:gd name="T5" fmla="*/ 65695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5934 w 4"/>
                <a:gd name="T15" fmla="*/ 197056 h 60"/>
                <a:gd name="T16" fmla="*/ 15934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43" name="Rectangle 41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44" name="Rectangle 42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45" name="Freeform 43"/>
            <p:cNvSpPr>
              <a:spLocks noEditPoints="1"/>
            </p:cNvSpPr>
            <p:nvPr/>
          </p:nvSpPr>
          <p:spPr bwMode="auto">
            <a:xfrm>
              <a:off x="127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6591 h 60"/>
                <a:gd name="T4" fmla="*/ 15934 w 4"/>
                <a:gd name="T5" fmla="*/ 66591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3851 h 60"/>
                <a:gd name="T12" fmla="*/ 0 w 4"/>
                <a:gd name="T13" fmla="*/ 200311 h 60"/>
                <a:gd name="T14" fmla="*/ 15934 w 4"/>
                <a:gd name="T15" fmla="*/ 200311 h 60"/>
                <a:gd name="T16" fmla="*/ 15934 w 4"/>
                <a:gd name="T17" fmla="*/ 133851 h 60"/>
                <a:gd name="T18" fmla="*/ 0 w 4"/>
                <a:gd name="T19" fmla="*/ 1338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46" name="Freeform 44"/>
            <p:cNvSpPr>
              <a:spLocks noEditPoints="1"/>
            </p:cNvSpPr>
            <p:nvPr/>
          </p:nvSpPr>
          <p:spPr bwMode="auto">
            <a:xfrm>
              <a:off x="127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5934 w 4"/>
                <a:gd name="T5" fmla="*/ 65695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5934 w 4"/>
                <a:gd name="T15" fmla="*/ 197056 h 60"/>
                <a:gd name="T16" fmla="*/ 15934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47" name="Freeform 45"/>
            <p:cNvSpPr>
              <a:spLocks noEditPoints="1"/>
            </p:cNvSpPr>
            <p:nvPr/>
          </p:nvSpPr>
          <p:spPr bwMode="auto">
            <a:xfrm>
              <a:off x="127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5934 w 4"/>
                <a:gd name="T5" fmla="*/ 65695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5934 w 4"/>
                <a:gd name="T15" fmla="*/ 197056 h 60"/>
                <a:gd name="T16" fmla="*/ 15934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48" name="Freeform 46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6591 h 60"/>
                <a:gd name="T4" fmla="*/ 15934 w 4"/>
                <a:gd name="T5" fmla="*/ 66591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3851 h 60"/>
                <a:gd name="T12" fmla="*/ 0 w 4"/>
                <a:gd name="T13" fmla="*/ 200311 h 60"/>
                <a:gd name="T14" fmla="*/ 15934 w 4"/>
                <a:gd name="T15" fmla="*/ 200311 h 60"/>
                <a:gd name="T16" fmla="*/ 15934 w 4"/>
                <a:gd name="T17" fmla="*/ 133851 h 60"/>
                <a:gd name="T18" fmla="*/ 0 w 4"/>
                <a:gd name="T19" fmla="*/ 1338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49" name="Freeform 47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5934 w 4"/>
                <a:gd name="T5" fmla="*/ 65695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5934 w 4"/>
                <a:gd name="T15" fmla="*/ 197056 h 60"/>
                <a:gd name="T16" fmla="*/ 15934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0" name="Freeform 48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6591 h 60"/>
                <a:gd name="T4" fmla="*/ 15934 w 4"/>
                <a:gd name="T5" fmla="*/ 66591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3851 h 60"/>
                <a:gd name="T12" fmla="*/ 0 w 4"/>
                <a:gd name="T13" fmla="*/ 200311 h 60"/>
                <a:gd name="T14" fmla="*/ 15934 w 4"/>
                <a:gd name="T15" fmla="*/ 200311 h 60"/>
                <a:gd name="T16" fmla="*/ 15934 w 4"/>
                <a:gd name="T17" fmla="*/ 133851 h 60"/>
                <a:gd name="T18" fmla="*/ 0 w 4"/>
                <a:gd name="T19" fmla="*/ 1338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1" name="Freeform 49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5934 w 4"/>
                <a:gd name="T5" fmla="*/ 65695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5934 w 4"/>
                <a:gd name="T15" fmla="*/ 197056 h 60"/>
                <a:gd name="T16" fmla="*/ 15934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2" name="Freeform 50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5934 w 4"/>
                <a:gd name="T5" fmla="*/ 65695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5934 w 4"/>
                <a:gd name="T15" fmla="*/ 197056 h 60"/>
                <a:gd name="T16" fmla="*/ 15934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" name="Freeform 51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5934 w 4"/>
                <a:gd name="T5" fmla="*/ 65695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5934 w 4"/>
                <a:gd name="T15" fmla="*/ 197056 h 60"/>
                <a:gd name="T16" fmla="*/ 15934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4" name="Freeform 52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5934 w 4"/>
                <a:gd name="T5" fmla="*/ 65695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5934 w 4"/>
                <a:gd name="T15" fmla="*/ 197056 h 60"/>
                <a:gd name="T16" fmla="*/ 15934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5" name="Rectangle 53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6" name="Rectangle 54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7" name="Freeform 55"/>
            <p:cNvSpPr>
              <a:spLocks noEditPoints="1"/>
            </p:cNvSpPr>
            <p:nvPr/>
          </p:nvSpPr>
          <p:spPr bwMode="auto">
            <a:xfrm>
              <a:off x="172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6591 h 60"/>
                <a:gd name="T4" fmla="*/ 15934 w 4"/>
                <a:gd name="T5" fmla="*/ 66591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3851 h 60"/>
                <a:gd name="T12" fmla="*/ 0 w 4"/>
                <a:gd name="T13" fmla="*/ 200311 h 60"/>
                <a:gd name="T14" fmla="*/ 15934 w 4"/>
                <a:gd name="T15" fmla="*/ 200311 h 60"/>
                <a:gd name="T16" fmla="*/ 15934 w 4"/>
                <a:gd name="T17" fmla="*/ 133851 h 60"/>
                <a:gd name="T18" fmla="*/ 0 w 4"/>
                <a:gd name="T19" fmla="*/ 1338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8" name="Freeform 56"/>
            <p:cNvSpPr>
              <a:spLocks noEditPoints="1"/>
            </p:cNvSpPr>
            <p:nvPr/>
          </p:nvSpPr>
          <p:spPr bwMode="auto">
            <a:xfrm>
              <a:off x="172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5934 w 4"/>
                <a:gd name="T5" fmla="*/ 65695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5934 w 4"/>
                <a:gd name="T15" fmla="*/ 197056 h 60"/>
                <a:gd name="T16" fmla="*/ 15934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9" name="Freeform 57"/>
            <p:cNvSpPr>
              <a:spLocks noEditPoints="1"/>
            </p:cNvSpPr>
            <p:nvPr/>
          </p:nvSpPr>
          <p:spPr bwMode="auto">
            <a:xfrm>
              <a:off x="172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5934 w 4"/>
                <a:gd name="T5" fmla="*/ 65695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5934 w 4"/>
                <a:gd name="T15" fmla="*/ 197056 h 60"/>
                <a:gd name="T16" fmla="*/ 15934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0" name="Freeform 58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6591 h 60"/>
                <a:gd name="T4" fmla="*/ 15934 w 4"/>
                <a:gd name="T5" fmla="*/ 66591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3851 h 60"/>
                <a:gd name="T12" fmla="*/ 0 w 4"/>
                <a:gd name="T13" fmla="*/ 200311 h 60"/>
                <a:gd name="T14" fmla="*/ 15934 w 4"/>
                <a:gd name="T15" fmla="*/ 200311 h 60"/>
                <a:gd name="T16" fmla="*/ 15934 w 4"/>
                <a:gd name="T17" fmla="*/ 133851 h 60"/>
                <a:gd name="T18" fmla="*/ 0 w 4"/>
                <a:gd name="T19" fmla="*/ 1338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1" name="Freeform 59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5934 w 4"/>
                <a:gd name="T5" fmla="*/ 65695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5934 w 4"/>
                <a:gd name="T15" fmla="*/ 197056 h 60"/>
                <a:gd name="T16" fmla="*/ 15934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2" name="Freeform 60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6591 h 60"/>
                <a:gd name="T4" fmla="*/ 15934 w 4"/>
                <a:gd name="T5" fmla="*/ 66591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3851 h 60"/>
                <a:gd name="T12" fmla="*/ 0 w 4"/>
                <a:gd name="T13" fmla="*/ 200311 h 60"/>
                <a:gd name="T14" fmla="*/ 15934 w 4"/>
                <a:gd name="T15" fmla="*/ 200311 h 60"/>
                <a:gd name="T16" fmla="*/ 15934 w 4"/>
                <a:gd name="T17" fmla="*/ 133851 h 60"/>
                <a:gd name="T18" fmla="*/ 0 w 4"/>
                <a:gd name="T19" fmla="*/ 1338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3" name="Freeform 61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5934 w 4"/>
                <a:gd name="T5" fmla="*/ 65695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5934 w 4"/>
                <a:gd name="T15" fmla="*/ 197056 h 60"/>
                <a:gd name="T16" fmla="*/ 15934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4" name="Freeform 62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5934 w 4"/>
                <a:gd name="T5" fmla="*/ 65695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5934 w 4"/>
                <a:gd name="T15" fmla="*/ 197056 h 60"/>
                <a:gd name="T16" fmla="*/ 15934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5" name="Freeform 63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5934 w 4"/>
                <a:gd name="T5" fmla="*/ 65695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5934 w 4"/>
                <a:gd name="T15" fmla="*/ 197056 h 60"/>
                <a:gd name="T16" fmla="*/ 15934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6" name="Freeform 64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5934 w 4"/>
                <a:gd name="T5" fmla="*/ 65695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5934 w 4"/>
                <a:gd name="T15" fmla="*/ 197056 h 60"/>
                <a:gd name="T16" fmla="*/ 15934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7" name="Rectangle 65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8" name="Rectangle 66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9" name="Freeform 67"/>
            <p:cNvSpPr>
              <a:spLocks noEditPoints="1"/>
            </p:cNvSpPr>
            <p:nvPr/>
          </p:nvSpPr>
          <p:spPr bwMode="auto">
            <a:xfrm>
              <a:off x="216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6591 h 60"/>
                <a:gd name="T4" fmla="*/ 15934 w 4"/>
                <a:gd name="T5" fmla="*/ 66591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3851 h 60"/>
                <a:gd name="T12" fmla="*/ 0 w 4"/>
                <a:gd name="T13" fmla="*/ 200311 h 60"/>
                <a:gd name="T14" fmla="*/ 15934 w 4"/>
                <a:gd name="T15" fmla="*/ 200311 h 60"/>
                <a:gd name="T16" fmla="*/ 15934 w 4"/>
                <a:gd name="T17" fmla="*/ 133851 h 60"/>
                <a:gd name="T18" fmla="*/ 0 w 4"/>
                <a:gd name="T19" fmla="*/ 1338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70" name="Freeform 68"/>
            <p:cNvSpPr>
              <a:spLocks noEditPoints="1"/>
            </p:cNvSpPr>
            <p:nvPr/>
          </p:nvSpPr>
          <p:spPr bwMode="auto">
            <a:xfrm>
              <a:off x="216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5934 w 4"/>
                <a:gd name="T5" fmla="*/ 65695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5934 w 4"/>
                <a:gd name="T15" fmla="*/ 197056 h 60"/>
                <a:gd name="T16" fmla="*/ 15934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71" name="Freeform 69"/>
            <p:cNvSpPr>
              <a:spLocks noEditPoints="1"/>
            </p:cNvSpPr>
            <p:nvPr/>
          </p:nvSpPr>
          <p:spPr bwMode="auto">
            <a:xfrm>
              <a:off x="216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5934 w 4"/>
                <a:gd name="T5" fmla="*/ 65695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5934 w 4"/>
                <a:gd name="T15" fmla="*/ 197056 h 60"/>
                <a:gd name="T16" fmla="*/ 15934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72" name="Freeform 70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6591 h 60"/>
                <a:gd name="T4" fmla="*/ 15934 w 4"/>
                <a:gd name="T5" fmla="*/ 66591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3851 h 60"/>
                <a:gd name="T12" fmla="*/ 0 w 4"/>
                <a:gd name="T13" fmla="*/ 200311 h 60"/>
                <a:gd name="T14" fmla="*/ 15934 w 4"/>
                <a:gd name="T15" fmla="*/ 200311 h 60"/>
                <a:gd name="T16" fmla="*/ 15934 w 4"/>
                <a:gd name="T17" fmla="*/ 133851 h 60"/>
                <a:gd name="T18" fmla="*/ 0 w 4"/>
                <a:gd name="T19" fmla="*/ 1338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73" name="Freeform 71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5934 w 4"/>
                <a:gd name="T5" fmla="*/ 65695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5934 w 4"/>
                <a:gd name="T15" fmla="*/ 197056 h 60"/>
                <a:gd name="T16" fmla="*/ 15934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74" name="Freeform 72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6591 h 60"/>
                <a:gd name="T4" fmla="*/ 15934 w 4"/>
                <a:gd name="T5" fmla="*/ 66591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3851 h 60"/>
                <a:gd name="T12" fmla="*/ 0 w 4"/>
                <a:gd name="T13" fmla="*/ 200311 h 60"/>
                <a:gd name="T14" fmla="*/ 15934 w 4"/>
                <a:gd name="T15" fmla="*/ 200311 h 60"/>
                <a:gd name="T16" fmla="*/ 15934 w 4"/>
                <a:gd name="T17" fmla="*/ 133851 h 60"/>
                <a:gd name="T18" fmla="*/ 0 w 4"/>
                <a:gd name="T19" fmla="*/ 1338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75" name="Freeform 73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5934 w 4"/>
                <a:gd name="T5" fmla="*/ 65695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5934 w 4"/>
                <a:gd name="T15" fmla="*/ 197056 h 60"/>
                <a:gd name="T16" fmla="*/ 15934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76" name="Freeform 74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5934 w 4"/>
                <a:gd name="T5" fmla="*/ 65695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5934 w 4"/>
                <a:gd name="T15" fmla="*/ 197056 h 60"/>
                <a:gd name="T16" fmla="*/ 15934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77" name="Freeform 75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5934 w 4"/>
                <a:gd name="T5" fmla="*/ 65695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5934 w 4"/>
                <a:gd name="T15" fmla="*/ 197056 h 60"/>
                <a:gd name="T16" fmla="*/ 15934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78" name="Freeform 76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5934 w 4"/>
                <a:gd name="T5" fmla="*/ 65695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5934 w 4"/>
                <a:gd name="T15" fmla="*/ 197056 h 60"/>
                <a:gd name="T16" fmla="*/ 15934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79" name="Rectangle 77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80" name="Rectangle 78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81" name="Freeform 79"/>
            <p:cNvSpPr>
              <a:spLocks noEditPoints="1"/>
            </p:cNvSpPr>
            <p:nvPr/>
          </p:nvSpPr>
          <p:spPr bwMode="auto">
            <a:xfrm>
              <a:off x="262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6591 h 60"/>
                <a:gd name="T4" fmla="*/ 12500 w 4"/>
                <a:gd name="T5" fmla="*/ 66591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3851 h 60"/>
                <a:gd name="T12" fmla="*/ 0 w 4"/>
                <a:gd name="T13" fmla="*/ 200311 h 60"/>
                <a:gd name="T14" fmla="*/ 12500 w 4"/>
                <a:gd name="T15" fmla="*/ 200311 h 60"/>
                <a:gd name="T16" fmla="*/ 12500 w 4"/>
                <a:gd name="T17" fmla="*/ 133851 h 60"/>
                <a:gd name="T18" fmla="*/ 0 w 4"/>
                <a:gd name="T19" fmla="*/ 1338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82" name="Freeform 80"/>
            <p:cNvSpPr>
              <a:spLocks noEditPoints="1"/>
            </p:cNvSpPr>
            <p:nvPr/>
          </p:nvSpPr>
          <p:spPr bwMode="auto">
            <a:xfrm>
              <a:off x="262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83" name="Freeform 81"/>
            <p:cNvSpPr>
              <a:spLocks noEditPoints="1"/>
            </p:cNvSpPr>
            <p:nvPr/>
          </p:nvSpPr>
          <p:spPr bwMode="auto">
            <a:xfrm>
              <a:off x="262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84" name="Freeform 82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6591 h 60"/>
                <a:gd name="T4" fmla="*/ 12500 w 4"/>
                <a:gd name="T5" fmla="*/ 66591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3851 h 60"/>
                <a:gd name="T12" fmla="*/ 0 w 4"/>
                <a:gd name="T13" fmla="*/ 200311 h 60"/>
                <a:gd name="T14" fmla="*/ 12500 w 4"/>
                <a:gd name="T15" fmla="*/ 200311 h 60"/>
                <a:gd name="T16" fmla="*/ 12500 w 4"/>
                <a:gd name="T17" fmla="*/ 133851 h 60"/>
                <a:gd name="T18" fmla="*/ 0 w 4"/>
                <a:gd name="T19" fmla="*/ 1338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85" name="Freeform 83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86" name="Freeform 84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6591 h 60"/>
                <a:gd name="T4" fmla="*/ 12500 w 4"/>
                <a:gd name="T5" fmla="*/ 66591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3851 h 60"/>
                <a:gd name="T12" fmla="*/ 0 w 4"/>
                <a:gd name="T13" fmla="*/ 200311 h 60"/>
                <a:gd name="T14" fmla="*/ 12500 w 4"/>
                <a:gd name="T15" fmla="*/ 200311 h 60"/>
                <a:gd name="T16" fmla="*/ 12500 w 4"/>
                <a:gd name="T17" fmla="*/ 133851 h 60"/>
                <a:gd name="T18" fmla="*/ 0 w 4"/>
                <a:gd name="T19" fmla="*/ 1338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87" name="Freeform 85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88" name="Freeform 86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89" name="Freeform 87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0" name="Freeform 88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1" name="Rectangle 89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2" name="Rectangle 90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" name="Freeform 91"/>
            <p:cNvSpPr>
              <a:spLocks noEditPoints="1"/>
            </p:cNvSpPr>
            <p:nvPr/>
          </p:nvSpPr>
          <p:spPr bwMode="auto">
            <a:xfrm>
              <a:off x="306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6591 h 60"/>
                <a:gd name="T4" fmla="*/ 12500 w 4"/>
                <a:gd name="T5" fmla="*/ 66591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3851 h 60"/>
                <a:gd name="T12" fmla="*/ 0 w 4"/>
                <a:gd name="T13" fmla="*/ 200311 h 60"/>
                <a:gd name="T14" fmla="*/ 12500 w 4"/>
                <a:gd name="T15" fmla="*/ 200311 h 60"/>
                <a:gd name="T16" fmla="*/ 12500 w 4"/>
                <a:gd name="T17" fmla="*/ 133851 h 60"/>
                <a:gd name="T18" fmla="*/ 0 w 4"/>
                <a:gd name="T19" fmla="*/ 1338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4" name="Freeform 92"/>
            <p:cNvSpPr>
              <a:spLocks noEditPoints="1"/>
            </p:cNvSpPr>
            <p:nvPr/>
          </p:nvSpPr>
          <p:spPr bwMode="auto">
            <a:xfrm>
              <a:off x="306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5" name="Freeform 93"/>
            <p:cNvSpPr>
              <a:spLocks noEditPoints="1"/>
            </p:cNvSpPr>
            <p:nvPr/>
          </p:nvSpPr>
          <p:spPr bwMode="auto">
            <a:xfrm>
              <a:off x="306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6" name="Freeform 94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6591 h 60"/>
                <a:gd name="T4" fmla="*/ 12500 w 4"/>
                <a:gd name="T5" fmla="*/ 66591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3851 h 60"/>
                <a:gd name="T12" fmla="*/ 0 w 4"/>
                <a:gd name="T13" fmla="*/ 200311 h 60"/>
                <a:gd name="T14" fmla="*/ 12500 w 4"/>
                <a:gd name="T15" fmla="*/ 200311 h 60"/>
                <a:gd name="T16" fmla="*/ 12500 w 4"/>
                <a:gd name="T17" fmla="*/ 133851 h 60"/>
                <a:gd name="T18" fmla="*/ 0 w 4"/>
                <a:gd name="T19" fmla="*/ 1338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7" name="Freeform 95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8" name="Freeform 96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6591 h 60"/>
                <a:gd name="T4" fmla="*/ 12500 w 4"/>
                <a:gd name="T5" fmla="*/ 66591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3851 h 60"/>
                <a:gd name="T12" fmla="*/ 0 w 4"/>
                <a:gd name="T13" fmla="*/ 200311 h 60"/>
                <a:gd name="T14" fmla="*/ 12500 w 4"/>
                <a:gd name="T15" fmla="*/ 200311 h 60"/>
                <a:gd name="T16" fmla="*/ 12500 w 4"/>
                <a:gd name="T17" fmla="*/ 133851 h 60"/>
                <a:gd name="T18" fmla="*/ 0 w 4"/>
                <a:gd name="T19" fmla="*/ 1338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9" name="Freeform 97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00" name="Freeform 98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01" name="Freeform 99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02" name="Freeform 100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03" name="Rectangle 101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04" name="Rectangle 102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05" name="Freeform 103"/>
            <p:cNvSpPr>
              <a:spLocks noEditPoints="1"/>
            </p:cNvSpPr>
            <p:nvPr/>
          </p:nvSpPr>
          <p:spPr bwMode="auto">
            <a:xfrm>
              <a:off x="351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6591 h 60"/>
                <a:gd name="T4" fmla="*/ 12500 w 4"/>
                <a:gd name="T5" fmla="*/ 66591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3851 h 60"/>
                <a:gd name="T12" fmla="*/ 0 w 4"/>
                <a:gd name="T13" fmla="*/ 200311 h 60"/>
                <a:gd name="T14" fmla="*/ 12500 w 4"/>
                <a:gd name="T15" fmla="*/ 200311 h 60"/>
                <a:gd name="T16" fmla="*/ 12500 w 4"/>
                <a:gd name="T17" fmla="*/ 133851 h 60"/>
                <a:gd name="T18" fmla="*/ 0 w 4"/>
                <a:gd name="T19" fmla="*/ 1338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06" name="Freeform 104"/>
            <p:cNvSpPr>
              <a:spLocks noEditPoints="1"/>
            </p:cNvSpPr>
            <p:nvPr/>
          </p:nvSpPr>
          <p:spPr bwMode="auto">
            <a:xfrm>
              <a:off x="351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07" name="Freeform 105"/>
            <p:cNvSpPr>
              <a:spLocks noEditPoints="1"/>
            </p:cNvSpPr>
            <p:nvPr/>
          </p:nvSpPr>
          <p:spPr bwMode="auto">
            <a:xfrm>
              <a:off x="351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08" name="Freeform 106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6591 h 60"/>
                <a:gd name="T4" fmla="*/ 12500 w 4"/>
                <a:gd name="T5" fmla="*/ 66591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3851 h 60"/>
                <a:gd name="T12" fmla="*/ 0 w 4"/>
                <a:gd name="T13" fmla="*/ 200311 h 60"/>
                <a:gd name="T14" fmla="*/ 12500 w 4"/>
                <a:gd name="T15" fmla="*/ 200311 h 60"/>
                <a:gd name="T16" fmla="*/ 12500 w 4"/>
                <a:gd name="T17" fmla="*/ 133851 h 60"/>
                <a:gd name="T18" fmla="*/ 0 w 4"/>
                <a:gd name="T19" fmla="*/ 1338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09" name="Freeform 107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10" name="Freeform 108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6591 h 60"/>
                <a:gd name="T4" fmla="*/ 12500 w 4"/>
                <a:gd name="T5" fmla="*/ 66591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3851 h 60"/>
                <a:gd name="T12" fmla="*/ 0 w 4"/>
                <a:gd name="T13" fmla="*/ 200311 h 60"/>
                <a:gd name="T14" fmla="*/ 12500 w 4"/>
                <a:gd name="T15" fmla="*/ 200311 h 60"/>
                <a:gd name="T16" fmla="*/ 12500 w 4"/>
                <a:gd name="T17" fmla="*/ 133851 h 60"/>
                <a:gd name="T18" fmla="*/ 0 w 4"/>
                <a:gd name="T19" fmla="*/ 1338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11" name="Freeform 109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12" name="Freeform 110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13" name="Freeform 111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14" name="Freeform 112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15" name="Rectangle 113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16" name="Rectangle 114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17" name="Freeform 115"/>
            <p:cNvSpPr>
              <a:spLocks noEditPoints="1"/>
            </p:cNvSpPr>
            <p:nvPr/>
          </p:nvSpPr>
          <p:spPr bwMode="auto">
            <a:xfrm>
              <a:off x="396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6591 h 60"/>
                <a:gd name="T4" fmla="*/ 12500 w 4"/>
                <a:gd name="T5" fmla="*/ 66591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3851 h 60"/>
                <a:gd name="T12" fmla="*/ 0 w 4"/>
                <a:gd name="T13" fmla="*/ 200311 h 60"/>
                <a:gd name="T14" fmla="*/ 12500 w 4"/>
                <a:gd name="T15" fmla="*/ 200311 h 60"/>
                <a:gd name="T16" fmla="*/ 12500 w 4"/>
                <a:gd name="T17" fmla="*/ 133851 h 60"/>
                <a:gd name="T18" fmla="*/ 0 w 4"/>
                <a:gd name="T19" fmla="*/ 1338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18" name="Freeform 116"/>
            <p:cNvSpPr>
              <a:spLocks noEditPoints="1"/>
            </p:cNvSpPr>
            <p:nvPr/>
          </p:nvSpPr>
          <p:spPr bwMode="auto">
            <a:xfrm>
              <a:off x="396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19" name="Freeform 117"/>
            <p:cNvSpPr>
              <a:spLocks noEditPoints="1"/>
            </p:cNvSpPr>
            <p:nvPr/>
          </p:nvSpPr>
          <p:spPr bwMode="auto">
            <a:xfrm>
              <a:off x="396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20" name="Freeform 118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6591 h 60"/>
                <a:gd name="T4" fmla="*/ 12500 w 4"/>
                <a:gd name="T5" fmla="*/ 66591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3851 h 60"/>
                <a:gd name="T12" fmla="*/ 0 w 4"/>
                <a:gd name="T13" fmla="*/ 200311 h 60"/>
                <a:gd name="T14" fmla="*/ 12500 w 4"/>
                <a:gd name="T15" fmla="*/ 200311 h 60"/>
                <a:gd name="T16" fmla="*/ 12500 w 4"/>
                <a:gd name="T17" fmla="*/ 133851 h 60"/>
                <a:gd name="T18" fmla="*/ 0 w 4"/>
                <a:gd name="T19" fmla="*/ 1338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21" name="Freeform 119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22" name="Freeform 120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6591 h 60"/>
                <a:gd name="T4" fmla="*/ 12500 w 4"/>
                <a:gd name="T5" fmla="*/ 66591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3851 h 60"/>
                <a:gd name="T12" fmla="*/ 0 w 4"/>
                <a:gd name="T13" fmla="*/ 200311 h 60"/>
                <a:gd name="T14" fmla="*/ 12500 w 4"/>
                <a:gd name="T15" fmla="*/ 200311 h 60"/>
                <a:gd name="T16" fmla="*/ 12500 w 4"/>
                <a:gd name="T17" fmla="*/ 133851 h 60"/>
                <a:gd name="T18" fmla="*/ 0 w 4"/>
                <a:gd name="T19" fmla="*/ 1338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23" name="Freeform 121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24" name="Freeform 122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25" name="Freeform 123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26" name="Freeform 124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27" name="Rectangle 125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28" name="Rectangle 126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29" name="Freeform 127"/>
            <p:cNvSpPr>
              <a:spLocks noEditPoints="1"/>
            </p:cNvSpPr>
            <p:nvPr/>
          </p:nvSpPr>
          <p:spPr bwMode="auto">
            <a:xfrm>
              <a:off x="440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6591 h 60"/>
                <a:gd name="T4" fmla="*/ 12500 w 4"/>
                <a:gd name="T5" fmla="*/ 66591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3851 h 60"/>
                <a:gd name="T12" fmla="*/ 0 w 4"/>
                <a:gd name="T13" fmla="*/ 200311 h 60"/>
                <a:gd name="T14" fmla="*/ 12500 w 4"/>
                <a:gd name="T15" fmla="*/ 200311 h 60"/>
                <a:gd name="T16" fmla="*/ 12500 w 4"/>
                <a:gd name="T17" fmla="*/ 133851 h 60"/>
                <a:gd name="T18" fmla="*/ 0 w 4"/>
                <a:gd name="T19" fmla="*/ 1338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30" name="Freeform 128"/>
            <p:cNvSpPr>
              <a:spLocks noEditPoints="1"/>
            </p:cNvSpPr>
            <p:nvPr/>
          </p:nvSpPr>
          <p:spPr bwMode="auto">
            <a:xfrm>
              <a:off x="440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31" name="Freeform 129"/>
            <p:cNvSpPr>
              <a:spLocks noEditPoints="1"/>
            </p:cNvSpPr>
            <p:nvPr/>
          </p:nvSpPr>
          <p:spPr bwMode="auto">
            <a:xfrm>
              <a:off x="440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32" name="Freeform 130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6591 h 60"/>
                <a:gd name="T4" fmla="*/ 12500 w 4"/>
                <a:gd name="T5" fmla="*/ 66591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3851 h 60"/>
                <a:gd name="T12" fmla="*/ 0 w 4"/>
                <a:gd name="T13" fmla="*/ 200311 h 60"/>
                <a:gd name="T14" fmla="*/ 12500 w 4"/>
                <a:gd name="T15" fmla="*/ 200311 h 60"/>
                <a:gd name="T16" fmla="*/ 12500 w 4"/>
                <a:gd name="T17" fmla="*/ 133851 h 60"/>
                <a:gd name="T18" fmla="*/ 0 w 4"/>
                <a:gd name="T19" fmla="*/ 1338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33" name="Freeform 131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34" name="Freeform 132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6591 h 60"/>
                <a:gd name="T4" fmla="*/ 12500 w 4"/>
                <a:gd name="T5" fmla="*/ 66591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3851 h 60"/>
                <a:gd name="T12" fmla="*/ 0 w 4"/>
                <a:gd name="T13" fmla="*/ 200311 h 60"/>
                <a:gd name="T14" fmla="*/ 12500 w 4"/>
                <a:gd name="T15" fmla="*/ 200311 h 60"/>
                <a:gd name="T16" fmla="*/ 12500 w 4"/>
                <a:gd name="T17" fmla="*/ 133851 h 60"/>
                <a:gd name="T18" fmla="*/ 0 w 4"/>
                <a:gd name="T19" fmla="*/ 1338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35" name="Freeform 133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36" name="Freeform 134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37" name="Freeform 135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38" name="Freeform 136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39" name="Rectangle 137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40" name="Rectangle 138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41" name="Freeform 139"/>
            <p:cNvSpPr>
              <a:spLocks noEditPoints="1"/>
            </p:cNvSpPr>
            <p:nvPr/>
          </p:nvSpPr>
          <p:spPr bwMode="auto">
            <a:xfrm>
              <a:off x="485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6591 h 60"/>
                <a:gd name="T4" fmla="*/ 12500 w 4"/>
                <a:gd name="T5" fmla="*/ 66591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3851 h 60"/>
                <a:gd name="T12" fmla="*/ 0 w 4"/>
                <a:gd name="T13" fmla="*/ 200311 h 60"/>
                <a:gd name="T14" fmla="*/ 12500 w 4"/>
                <a:gd name="T15" fmla="*/ 200311 h 60"/>
                <a:gd name="T16" fmla="*/ 12500 w 4"/>
                <a:gd name="T17" fmla="*/ 133851 h 60"/>
                <a:gd name="T18" fmla="*/ 0 w 4"/>
                <a:gd name="T19" fmla="*/ 1338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42" name="Freeform 140"/>
            <p:cNvSpPr>
              <a:spLocks noEditPoints="1"/>
            </p:cNvSpPr>
            <p:nvPr/>
          </p:nvSpPr>
          <p:spPr bwMode="auto">
            <a:xfrm>
              <a:off x="485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43" name="Freeform 141"/>
            <p:cNvSpPr>
              <a:spLocks noEditPoints="1"/>
            </p:cNvSpPr>
            <p:nvPr/>
          </p:nvSpPr>
          <p:spPr bwMode="auto">
            <a:xfrm>
              <a:off x="485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44" name="Freeform 142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6591 h 60"/>
                <a:gd name="T4" fmla="*/ 12500 w 4"/>
                <a:gd name="T5" fmla="*/ 66591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3851 h 60"/>
                <a:gd name="T12" fmla="*/ 0 w 4"/>
                <a:gd name="T13" fmla="*/ 200311 h 60"/>
                <a:gd name="T14" fmla="*/ 12500 w 4"/>
                <a:gd name="T15" fmla="*/ 200311 h 60"/>
                <a:gd name="T16" fmla="*/ 12500 w 4"/>
                <a:gd name="T17" fmla="*/ 133851 h 60"/>
                <a:gd name="T18" fmla="*/ 0 w 4"/>
                <a:gd name="T19" fmla="*/ 1338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45" name="Freeform 143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46" name="Freeform 144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6591 h 60"/>
                <a:gd name="T4" fmla="*/ 12500 w 4"/>
                <a:gd name="T5" fmla="*/ 66591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3851 h 60"/>
                <a:gd name="T12" fmla="*/ 0 w 4"/>
                <a:gd name="T13" fmla="*/ 200311 h 60"/>
                <a:gd name="T14" fmla="*/ 12500 w 4"/>
                <a:gd name="T15" fmla="*/ 200311 h 60"/>
                <a:gd name="T16" fmla="*/ 12500 w 4"/>
                <a:gd name="T17" fmla="*/ 133851 h 60"/>
                <a:gd name="T18" fmla="*/ 0 w 4"/>
                <a:gd name="T19" fmla="*/ 1338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47" name="Freeform 145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48" name="Freeform 146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49" name="Freeform 147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50" name="Freeform 148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51" name="Rectangle 149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52" name="Rectangle 150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53" name="Freeform 151"/>
            <p:cNvSpPr>
              <a:spLocks noEditPoints="1"/>
            </p:cNvSpPr>
            <p:nvPr/>
          </p:nvSpPr>
          <p:spPr bwMode="auto">
            <a:xfrm>
              <a:off x="530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6591 h 60"/>
                <a:gd name="T4" fmla="*/ 12500 w 4"/>
                <a:gd name="T5" fmla="*/ 66591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3851 h 60"/>
                <a:gd name="T12" fmla="*/ 0 w 4"/>
                <a:gd name="T13" fmla="*/ 200311 h 60"/>
                <a:gd name="T14" fmla="*/ 12500 w 4"/>
                <a:gd name="T15" fmla="*/ 200311 h 60"/>
                <a:gd name="T16" fmla="*/ 12500 w 4"/>
                <a:gd name="T17" fmla="*/ 133851 h 60"/>
                <a:gd name="T18" fmla="*/ 0 w 4"/>
                <a:gd name="T19" fmla="*/ 1338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54" name="Freeform 152"/>
            <p:cNvSpPr>
              <a:spLocks noEditPoints="1"/>
            </p:cNvSpPr>
            <p:nvPr/>
          </p:nvSpPr>
          <p:spPr bwMode="auto">
            <a:xfrm>
              <a:off x="530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55" name="Freeform 153"/>
            <p:cNvSpPr>
              <a:spLocks noEditPoints="1"/>
            </p:cNvSpPr>
            <p:nvPr/>
          </p:nvSpPr>
          <p:spPr bwMode="auto">
            <a:xfrm>
              <a:off x="530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56" name="Freeform 154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6591 h 60"/>
                <a:gd name="T4" fmla="*/ 12500 w 4"/>
                <a:gd name="T5" fmla="*/ 66591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3851 h 60"/>
                <a:gd name="T12" fmla="*/ 0 w 4"/>
                <a:gd name="T13" fmla="*/ 200311 h 60"/>
                <a:gd name="T14" fmla="*/ 12500 w 4"/>
                <a:gd name="T15" fmla="*/ 200311 h 60"/>
                <a:gd name="T16" fmla="*/ 12500 w 4"/>
                <a:gd name="T17" fmla="*/ 133851 h 60"/>
                <a:gd name="T18" fmla="*/ 0 w 4"/>
                <a:gd name="T19" fmla="*/ 1338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57" name="Freeform 155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58" name="Freeform 156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6591 h 60"/>
                <a:gd name="T4" fmla="*/ 12500 w 4"/>
                <a:gd name="T5" fmla="*/ 66591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3851 h 60"/>
                <a:gd name="T12" fmla="*/ 0 w 4"/>
                <a:gd name="T13" fmla="*/ 200311 h 60"/>
                <a:gd name="T14" fmla="*/ 12500 w 4"/>
                <a:gd name="T15" fmla="*/ 200311 h 60"/>
                <a:gd name="T16" fmla="*/ 12500 w 4"/>
                <a:gd name="T17" fmla="*/ 133851 h 60"/>
                <a:gd name="T18" fmla="*/ 0 w 4"/>
                <a:gd name="T19" fmla="*/ 1338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59" name="Freeform 157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60" name="Freeform 158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61" name="Freeform 159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62" name="Freeform 160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63" name="Rectangle 161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64" name="Freeform 162"/>
            <p:cNvSpPr>
              <a:spLocks/>
            </p:cNvSpPr>
            <p:nvPr/>
          </p:nvSpPr>
          <p:spPr bwMode="auto">
            <a:xfrm>
              <a:off x="349" y="3304"/>
              <a:ext cx="20" cy="10"/>
            </a:xfrm>
            <a:custGeom>
              <a:avLst/>
              <a:gdLst>
                <a:gd name="T0" fmla="*/ 0 w 4"/>
                <a:gd name="T1" fmla="*/ 3125 h 2"/>
                <a:gd name="T2" fmla="*/ 0 w 4"/>
                <a:gd name="T3" fmla="*/ 3125 h 2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165" name="Group 168"/>
          <p:cNvGrpSpPr>
            <a:grpSpLocks/>
          </p:cNvGrpSpPr>
          <p:nvPr/>
        </p:nvGrpSpPr>
        <p:grpSpPr bwMode="auto">
          <a:xfrm>
            <a:off x="152400" y="4724400"/>
            <a:ext cx="1685925" cy="1557338"/>
            <a:chOff x="96" y="2784"/>
            <a:chExt cx="1062" cy="981"/>
          </a:xfrm>
        </p:grpSpPr>
        <p:sp>
          <p:nvSpPr>
            <p:cNvPr id="166" name="Freeform 169"/>
            <p:cNvSpPr>
              <a:spLocks/>
            </p:cNvSpPr>
            <p:nvPr userDrawn="1"/>
          </p:nvSpPr>
          <p:spPr bwMode="auto">
            <a:xfrm>
              <a:off x="121" y="2784"/>
              <a:ext cx="207" cy="81"/>
            </a:xfrm>
            <a:custGeom>
              <a:avLst/>
              <a:gdLst>
                <a:gd name="T0" fmla="*/ 98062 w 41"/>
                <a:gd name="T1" fmla="*/ 40085 h 16"/>
                <a:gd name="T2" fmla="*/ 121484 w 41"/>
                <a:gd name="T3" fmla="*/ 33473 h 16"/>
                <a:gd name="T4" fmla="*/ 124700 w 41"/>
                <a:gd name="T5" fmla="*/ 30243 h 16"/>
                <a:gd name="T6" fmla="*/ 102061 w 41"/>
                <a:gd name="T7" fmla="*/ 3255 h 16"/>
                <a:gd name="T8" fmla="*/ 26001 w 41"/>
                <a:gd name="T9" fmla="*/ 36855 h 16"/>
                <a:gd name="T10" fmla="*/ 98062 w 41"/>
                <a:gd name="T11" fmla="*/ 40085 h 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67" name="Freeform 170"/>
            <p:cNvSpPr>
              <a:spLocks noEditPoints="1"/>
            </p:cNvSpPr>
            <p:nvPr userDrawn="1"/>
          </p:nvSpPr>
          <p:spPr bwMode="auto">
            <a:xfrm>
              <a:off x="96" y="2789"/>
              <a:ext cx="1062" cy="976"/>
            </a:xfrm>
            <a:custGeom>
              <a:avLst/>
              <a:gdLst>
                <a:gd name="T0" fmla="*/ 538935 w 210"/>
                <a:gd name="T1" fmla="*/ 512769 h 193"/>
                <a:gd name="T2" fmla="*/ 502978 w 210"/>
                <a:gd name="T3" fmla="*/ 413313 h 193"/>
                <a:gd name="T4" fmla="*/ 469601 w 210"/>
                <a:gd name="T5" fmla="*/ 327693 h 193"/>
                <a:gd name="T6" fmla="*/ 545534 w 210"/>
                <a:gd name="T7" fmla="*/ 307389 h 193"/>
                <a:gd name="T8" fmla="*/ 482669 w 210"/>
                <a:gd name="T9" fmla="*/ 271459 h 193"/>
                <a:gd name="T10" fmla="*/ 519267 w 210"/>
                <a:gd name="T11" fmla="*/ 274681 h 193"/>
                <a:gd name="T12" fmla="*/ 519267 w 210"/>
                <a:gd name="T13" fmla="*/ 254377 h 193"/>
                <a:gd name="T14" fmla="*/ 446713 w 210"/>
                <a:gd name="T15" fmla="*/ 257624 h 193"/>
                <a:gd name="T16" fmla="*/ 423187 w 210"/>
                <a:gd name="T17" fmla="*/ 413313 h 193"/>
                <a:gd name="T18" fmla="*/ 410114 w 210"/>
                <a:gd name="T19" fmla="*/ 277902 h 193"/>
                <a:gd name="T20" fmla="*/ 390472 w 210"/>
                <a:gd name="T21" fmla="*/ 221668 h 193"/>
                <a:gd name="T22" fmla="*/ 410114 w 210"/>
                <a:gd name="T23" fmla="*/ 168757 h 193"/>
                <a:gd name="T24" fmla="*/ 400293 w 210"/>
                <a:gd name="T25" fmla="*/ 122344 h 193"/>
                <a:gd name="T26" fmla="*/ 393699 w 210"/>
                <a:gd name="T27" fmla="*/ 79147 h 193"/>
                <a:gd name="T28" fmla="*/ 436892 w 210"/>
                <a:gd name="T29" fmla="*/ 128812 h 193"/>
                <a:gd name="T30" fmla="*/ 493157 w 210"/>
                <a:gd name="T31" fmla="*/ 59485 h 193"/>
                <a:gd name="T32" fmla="*/ 485921 w 210"/>
                <a:gd name="T33" fmla="*/ 118966 h 193"/>
                <a:gd name="T34" fmla="*/ 472853 w 210"/>
                <a:gd name="T35" fmla="*/ 158936 h 193"/>
                <a:gd name="T36" fmla="*/ 476201 w 210"/>
                <a:gd name="T37" fmla="*/ 221668 h 193"/>
                <a:gd name="T38" fmla="*/ 657934 w 210"/>
                <a:gd name="T39" fmla="*/ 96078 h 193"/>
                <a:gd name="T40" fmla="*/ 297588 w 210"/>
                <a:gd name="T41" fmla="*/ 3221 h 193"/>
                <a:gd name="T42" fmla="*/ 185086 w 210"/>
                <a:gd name="T43" fmla="*/ 26135 h 193"/>
                <a:gd name="T44" fmla="*/ 281299 w 210"/>
                <a:gd name="T45" fmla="*/ 39844 h 193"/>
                <a:gd name="T46" fmla="*/ 198154 w 210"/>
                <a:gd name="T47" fmla="*/ 72553 h 193"/>
                <a:gd name="T48" fmla="*/ 191681 w 210"/>
                <a:gd name="T49" fmla="*/ 96078 h 193"/>
                <a:gd name="T50" fmla="*/ 125574 w 210"/>
                <a:gd name="T51" fmla="*/ 56259 h 193"/>
                <a:gd name="T52" fmla="*/ 43198 w 210"/>
                <a:gd name="T53" fmla="*/ 380605 h 193"/>
                <a:gd name="T54" fmla="*/ 201502 w 210"/>
                <a:gd name="T55" fmla="*/ 482645 h 193"/>
                <a:gd name="T56" fmla="*/ 149125 w 210"/>
                <a:gd name="T57" fmla="*/ 440090 h 193"/>
                <a:gd name="T58" fmla="*/ 115753 w 210"/>
                <a:gd name="T59" fmla="*/ 479393 h 193"/>
                <a:gd name="T60" fmla="*/ 105932 w 210"/>
                <a:gd name="T61" fmla="*/ 423134 h 193"/>
                <a:gd name="T62" fmla="*/ 152346 w 210"/>
                <a:gd name="T63" fmla="*/ 284501 h 193"/>
                <a:gd name="T64" fmla="*/ 221680 w 210"/>
                <a:gd name="T65" fmla="*/ 274681 h 193"/>
                <a:gd name="T66" fmla="*/ 234879 w 210"/>
                <a:gd name="T67" fmla="*/ 313857 h 193"/>
                <a:gd name="T68" fmla="*/ 201502 w 210"/>
                <a:gd name="T69" fmla="*/ 400246 h 193"/>
                <a:gd name="T70" fmla="*/ 300834 w 210"/>
                <a:gd name="T71" fmla="*/ 595137 h 193"/>
                <a:gd name="T72" fmla="*/ 615505 w 210"/>
                <a:gd name="T73" fmla="*/ 548724 h 193"/>
                <a:gd name="T74" fmla="*/ 601800 w 210"/>
                <a:gd name="T75" fmla="*/ 218422 h 193"/>
                <a:gd name="T76" fmla="*/ 545534 w 210"/>
                <a:gd name="T77" fmla="*/ 198118 h 193"/>
                <a:gd name="T78" fmla="*/ 373521 w 210"/>
                <a:gd name="T79" fmla="*/ 201491 h 193"/>
                <a:gd name="T80" fmla="*/ 357100 w 210"/>
                <a:gd name="T81" fmla="*/ 287748 h 193"/>
                <a:gd name="T82" fmla="*/ 377404 w 210"/>
                <a:gd name="T83" fmla="*/ 165409 h 193"/>
                <a:gd name="T84" fmla="*/ 294366 w 210"/>
                <a:gd name="T85" fmla="*/ 85620 h 193"/>
                <a:gd name="T86" fmla="*/ 347254 w 210"/>
                <a:gd name="T87" fmla="*/ 115744 h 193"/>
                <a:gd name="T88" fmla="*/ 201502 w 210"/>
                <a:gd name="T89" fmla="*/ 238088 h 193"/>
                <a:gd name="T90" fmla="*/ 79154 w 210"/>
                <a:gd name="T91" fmla="*/ 122344 h 193"/>
                <a:gd name="T92" fmla="*/ 225033 w 210"/>
                <a:gd name="T93" fmla="*/ 132165 h 193"/>
                <a:gd name="T94" fmla="*/ 261657 w 210"/>
                <a:gd name="T95" fmla="*/ 132165 h 193"/>
                <a:gd name="T96" fmla="*/ 357100 w 210"/>
                <a:gd name="T97" fmla="*/ 149116 h 193"/>
                <a:gd name="T98" fmla="*/ 327738 w 210"/>
                <a:gd name="T99" fmla="*/ 307389 h 193"/>
                <a:gd name="T100" fmla="*/ 307434 w 210"/>
                <a:gd name="T101" fmla="*/ 168757 h 193"/>
                <a:gd name="T102" fmla="*/ 201502 w 210"/>
                <a:gd name="T103" fmla="*/ 238088 h 193"/>
                <a:gd name="T104" fmla="*/ 264878 w 210"/>
                <a:gd name="T105" fmla="*/ 271459 h 193"/>
                <a:gd name="T106" fmla="*/ 291013 w 210"/>
                <a:gd name="T107" fmla="*/ 191645 h 193"/>
                <a:gd name="T108" fmla="*/ 337433 w 210"/>
                <a:gd name="T109" fmla="*/ 479393 h 193"/>
                <a:gd name="T110" fmla="*/ 271478 w 210"/>
                <a:gd name="T111" fmla="*/ 317235 h 193"/>
                <a:gd name="T112" fmla="*/ 387225 w 210"/>
                <a:gd name="T113" fmla="*/ 350607 h 19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68" name="Freeform 171"/>
            <p:cNvSpPr>
              <a:spLocks/>
            </p:cNvSpPr>
            <p:nvPr userDrawn="1"/>
          </p:nvSpPr>
          <p:spPr bwMode="auto">
            <a:xfrm>
              <a:off x="348" y="3254"/>
              <a:ext cx="86" cy="102"/>
            </a:xfrm>
            <a:custGeom>
              <a:avLst/>
              <a:gdLst>
                <a:gd name="T0" fmla="*/ 46475 w 17"/>
                <a:gd name="T1" fmla="*/ 17636 h 20"/>
                <a:gd name="T2" fmla="*/ 30171 w 17"/>
                <a:gd name="T3" fmla="*/ 68978 h 20"/>
                <a:gd name="T4" fmla="*/ 46475 w 17"/>
                <a:gd name="T5" fmla="*/ 17636 h 2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69" name="Freeform 172"/>
            <p:cNvSpPr>
              <a:spLocks/>
            </p:cNvSpPr>
            <p:nvPr userDrawn="1"/>
          </p:nvSpPr>
          <p:spPr bwMode="auto">
            <a:xfrm>
              <a:off x="267" y="3295"/>
              <a:ext cx="76" cy="136"/>
            </a:xfrm>
            <a:custGeom>
              <a:avLst/>
              <a:gdLst>
                <a:gd name="T0" fmla="*/ 23028 w 15"/>
                <a:gd name="T1" fmla="*/ 32197 h 27"/>
                <a:gd name="T2" fmla="*/ 13143 w 15"/>
                <a:gd name="T3" fmla="*/ 81162 h 27"/>
                <a:gd name="T4" fmla="*/ 50084 w 15"/>
                <a:gd name="T5" fmla="*/ 52138 h 27"/>
                <a:gd name="T6" fmla="*/ 43437 w 15"/>
                <a:gd name="T7" fmla="*/ 25674 h 27"/>
                <a:gd name="T8" fmla="*/ 23028 w 15"/>
                <a:gd name="T9" fmla="*/ 32197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70" name="Freeform 173"/>
            <p:cNvSpPr>
              <a:spLocks/>
            </p:cNvSpPr>
            <p:nvPr userDrawn="1"/>
          </p:nvSpPr>
          <p:spPr bwMode="auto">
            <a:xfrm>
              <a:off x="222" y="3022"/>
              <a:ext cx="243" cy="116"/>
            </a:xfrm>
            <a:custGeom>
              <a:avLst/>
              <a:gdLst>
                <a:gd name="T0" fmla="*/ 133372 w 48"/>
                <a:gd name="T1" fmla="*/ 6410 h 23"/>
                <a:gd name="T2" fmla="*/ 30243 w 48"/>
                <a:gd name="T3" fmla="*/ 3203 h 23"/>
                <a:gd name="T4" fmla="*/ 3255 w 48"/>
                <a:gd name="T5" fmla="*/ 29126 h 23"/>
                <a:gd name="T6" fmla="*/ 72915 w 48"/>
                <a:gd name="T7" fmla="*/ 68627 h 23"/>
                <a:gd name="T8" fmla="*/ 113000 w 48"/>
                <a:gd name="T9" fmla="*/ 65298 h 23"/>
                <a:gd name="T10" fmla="*/ 133372 w 48"/>
                <a:gd name="T11" fmla="*/ 62090 h 23"/>
                <a:gd name="T12" fmla="*/ 133372 w 48"/>
                <a:gd name="T13" fmla="*/ 6410 h 2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71" name="Freeform 174"/>
            <p:cNvSpPr>
              <a:spLocks/>
            </p:cNvSpPr>
            <p:nvPr userDrawn="1"/>
          </p:nvSpPr>
          <p:spPr bwMode="auto">
            <a:xfrm>
              <a:off x="500" y="3345"/>
              <a:ext cx="177" cy="187"/>
            </a:xfrm>
            <a:custGeom>
              <a:avLst/>
              <a:gdLst>
                <a:gd name="T0" fmla="*/ 79154 w 35"/>
                <a:gd name="T1" fmla="*/ 6590 h 37"/>
                <a:gd name="T2" fmla="*/ 36599 w 35"/>
                <a:gd name="T3" fmla="*/ 6590 h 37"/>
                <a:gd name="T4" fmla="*/ 13068 w 35"/>
                <a:gd name="T5" fmla="*/ 65849 h 37"/>
                <a:gd name="T6" fmla="*/ 92859 w 35"/>
                <a:gd name="T7" fmla="*/ 72414 h 37"/>
                <a:gd name="T8" fmla="*/ 79154 w 35"/>
                <a:gd name="T9" fmla="*/ 6590 h 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72" name="Freeform 175"/>
            <p:cNvSpPr>
              <a:spLocks/>
            </p:cNvSpPr>
            <p:nvPr userDrawn="1"/>
          </p:nvSpPr>
          <p:spPr bwMode="auto">
            <a:xfrm>
              <a:off x="905" y="3158"/>
              <a:ext cx="177" cy="36"/>
            </a:xfrm>
            <a:custGeom>
              <a:avLst/>
              <a:gdLst>
                <a:gd name="T0" fmla="*/ 16289 w 35"/>
                <a:gd name="T1" fmla="*/ 0 h 7"/>
                <a:gd name="T2" fmla="*/ 46445 w 35"/>
                <a:gd name="T3" fmla="*/ 18221 h 7"/>
                <a:gd name="T4" fmla="*/ 16289 w 35"/>
                <a:gd name="T5" fmla="*/ 0 h 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73" name="Freeform 176"/>
            <p:cNvSpPr>
              <a:spLocks/>
            </p:cNvSpPr>
            <p:nvPr userDrawn="1"/>
          </p:nvSpPr>
          <p:spPr bwMode="auto">
            <a:xfrm>
              <a:off x="965" y="3153"/>
              <a:ext cx="137" cy="81"/>
            </a:xfrm>
            <a:custGeom>
              <a:avLst/>
              <a:gdLst>
                <a:gd name="T0" fmla="*/ 23919 w 27"/>
                <a:gd name="T1" fmla="*/ 43340 h 16"/>
                <a:gd name="T2" fmla="*/ 84138 w 27"/>
                <a:gd name="T3" fmla="*/ 19734 h 16"/>
                <a:gd name="T4" fmla="*/ 56951 w 27"/>
                <a:gd name="T5" fmla="*/ 3255 h 16"/>
                <a:gd name="T6" fmla="*/ 23919 w 27"/>
                <a:gd name="T7" fmla="*/ 36855 h 16"/>
                <a:gd name="T8" fmla="*/ 23919 w 27"/>
                <a:gd name="T9" fmla="*/ 43340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74" name="Freeform 177"/>
            <p:cNvSpPr>
              <a:spLocks/>
            </p:cNvSpPr>
            <p:nvPr userDrawn="1"/>
          </p:nvSpPr>
          <p:spPr bwMode="auto">
            <a:xfrm>
              <a:off x="960" y="3204"/>
              <a:ext cx="177" cy="86"/>
            </a:xfrm>
            <a:custGeom>
              <a:avLst/>
              <a:gdLst>
                <a:gd name="T0" fmla="*/ 82376 w 35"/>
                <a:gd name="T1" fmla="*/ 19679 h 17"/>
                <a:gd name="T2" fmla="*/ 26135 w 35"/>
                <a:gd name="T3" fmla="*/ 33398 h 17"/>
                <a:gd name="T4" fmla="*/ 19667 w 35"/>
                <a:gd name="T5" fmla="*/ 43248 h 17"/>
                <a:gd name="T6" fmla="*/ 89638 w 35"/>
                <a:gd name="T7" fmla="*/ 40000 h 17"/>
                <a:gd name="T8" fmla="*/ 82376 w 35"/>
                <a:gd name="T9" fmla="*/ 19679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75" name="Freeform 178"/>
            <p:cNvSpPr>
              <a:spLocks/>
            </p:cNvSpPr>
            <p:nvPr userDrawn="1"/>
          </p:nvSpPr>
          <p:spPr bwMode="auto">
            <a:xfrm>
              <a:off x="844" y="3285"/>
              <a:ext cx="248" cy="60"/>
            </a:xfrm>
            <a:custGeom>
              <a:avLst/>
              <a:gdLst>
                <a:gd name="T0" fmla="*/ 132513 w 49"/>
                <a:gd name="T1" fmla="*/ 9375 h 12"/>
                <a:gd name="T2" fmla="*/ 96472 w 49"/>
                <a:gd name="T3" fmla="*/ 3125 h 12"/>
                <a:gd name="T4" fmla="*/ 22953 w 49"/>
                <a:gd name="T5" fmla="*/ 0 h 12"/>
                <a:gd name="T6" fmla="*/ 6610 w 49"/>
                <a:gd name="T7" fmla="*/ 15625 h 12"/>
                <a:gd name="T8" fmla="*/ 66241 w 49"/>
                <a:gd name="T9" fmla="*/ 25000 h 12"/>
                <a:gd name="T10" fmla="*/ 136506 w 49"/>
                <a:gd name="T11" fmla="*/ 25000 h 12"/>
                <a:gd name="T12" fmla="*/ 132513 w 49"/>
                <a:gd name="T13" fmla="*/ 9375 h 1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76" name="Freeform 179"/>
            <p:cNvSpPr>
              <a:spLocks/>
            </p:cNvSpPr>
            <p:nvPr userDrawn="1"/>
          </p:nvSpPr>
          <p:spPr bwMode="auto">
            <a:xfrm>
              <a:off x="869" y="3340"/>
              <a:ext cx="203" cy="56"/>
            </a:xfrm>
            <a:custGeom>
              <a:avLst/>
              <a:gdLst>
                <a:gd name="T0" fmla="*/ 124708 w 40"/>
                <a:gd name="T1" fmla="*/ 6740 h 11"/>
                <a:gd name="T2" fmla="*/ 87569 w 40"/>
                <a:gd name="T3" fmla="*/ 13450 h 11"/>
                <a:gd name="T4" fmla="*/ 43787 w 40"/>
                <a:gd name="T5" fmla="*/ 10029 h 11"/>
                <a:gd name="T6" fmla="*/ 3273 w 40"/>
                <a:gd name="T7" fmla="*/ 6740 h 11"/>
                <a:gd name="T8" fmla="*/ 118039 w 40"/>
                <a:gd name="T9" fmla="*/ 27577 h 11"/>
                <a:gd name="T10" fmla="*/ 124708 w 40"/>
                <a:gd name="T11" fmla="*/ 6740 h 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77" name="Freeform 180"/>
            <p:cNvSpPr>
              <a:spLocks/>
            </p:cNvSpPr>
            <p:nvPr userDrawn="1"/>
          </p:nvSpPr>
          <p:spPr bwMode="auto">
            <a:xfrm>
              <a:off x="859" y="3386"/>
              <a:ext cx="207" cy="172"/>
            </a:xfrm>
            <a:custGeom>
              <a:avLst/>
              <a:gdLst>
                <a:gd name="T0" fmla="*/ 91635 w 41"/>
                <a:gd name="T1" fmla="*/ 30171 h 34"/>
                <a:gd name="T2" fmla="*/ 42849 w 41"/>
                <a:gd name="T3" fmla="*/ 19679 h 34"/>
                <a:gd name="T4" fmla="*/ 13001 w 41"/>
                <a:gd name="T5" fmla="*/ 49723 h 34"/>
                <a:gd name="T6" fmla="*/ 3211 w 41"/>
                <a:gd name="T7" fmla="*/ 62932 h 34"/>
                <a:gd name="T8" fmla="*/ 29212 w 41"/>
                <a:gd name="T9" fmla="*/ 62932 h 34"/>
                <a:gd name="T10" fmla="*/ 55850 w 41"/>
                <a:gd name="T11" fmla="*/ 89723 h 34"/>
                <a:gd name="T12" fmla="*/ 68850 w 41"/>
                <a:gd name="T13" fmla="*/ 99553 h 34"/>
                <a:gd name="T14" fmla="*/ 94851 w 41"/>
                <a:gd name="T15" fmla="*/ 62932 h 34"/>
                <a:gd name="T16" fmla="*/ 128062 w 41"/>
                <a:gd name="T17" fmla="*/ 62932 h 34"/>
                <a:gd name="T18" fmla="*/ 91635 w 41"/>
                <a:gd name="T19" fmla="*/ 30171 h 3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78" name="Freeform 181"/>
            <p:cNvSpPr>
              <a:spLocks/>
            </p:cNvSpPr>
            <p:nvPr userDrawn="1"/>
          </p:nvSpPr>
          <p:spPr bwMode="auto">
            <a:xfrm>
              <a:off x="996" y="3305"/>
              <a:ext cx="126" cy="318"/>
            </a:xfrm>
            <a:custGeom>
              <a:avLst/>
              <a:gdLst>
                <a:gd name="T0" fmla="*/ 71558 w 25"/>
                <a:gd name="T1" fmla="*/ 6421 h 63"/>
                <a:gd name="T2" fmla="*/ 58756 w 25"/>
                <a:gd name="T3" fmla="*/ 55822 h 63"/>
                <a:gd name="T4" fmla="*/ 22529 w 25"/>
                <a:gd name="T5" fmla="*/ 65584 h 63"/>
                <a:gd name="T6" fmla="*/ 22529 w 25"/>
                <a:gd name="T7" fmla="*/ 75366 h 63"/>
                <a:gd name="T8" fmla="*/ 55425 w 25"/>
                <a:gd name="T9" fmla="*/ 111623 h 63"/>
                <a:gd name="T10" fmla="*/ 38662 w 25"/>
                <a:gd name="T11" fmla="*/ 147390 h 63"/>
                <a:gd name="T12" fmla="*/ 0 w 25"/>
                <a:gd name="T13" fmla="*/ 180437 h 63"/>
                <a:gd name="T14" fmla="*/ 16128 w 25"/>
                <a:gd name="T15" fmla="*/ 190194 h 63"/>
                <a:gd name="T16" fmla="*/ 52224 w 25"/>
                <a:gd name="T17" fmla="*/ 203192 h 63"/>
                <a:gd name="T18" fmla="*/ 74884 w 25"/>
                <a:gd name="T19" fmla="*/ 186984 h 63"/>
                <a:gd name="T20" fmla="*/ 81285 w 25"/>
                <a:gd name="T21" fmla="*/ 46039 h 63"/>
                <a:gd name="T22" fmla="*/ 81285 w 25"/>
                <a:gd name="T23" fmla="*/ 6421 h 63"/>
                <a:gd name="T24" fmla="*/ 71558 w 25"/>
                <a:gd name="T25" fmla="*/ 6421 h 6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47267" name="Rectangle 163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20574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47271" name="Rectangle 167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505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179" name="Rectangle 164"/>
          <p:cNvSpPr>
            <a:spLocks noGrp="1" noChangeArrowheads="1"/>
          </p:cNvSpPr>
          <p:nvPr>
            <p:ph type="dt" sz="half" idx="10"/>
          </p:nvPr>
        </p:nvSpPr>
        <p:spPr>
          <a:xfrm>
            <a:off x="301625" y="6248400"/>
            <a:ext cx="2289175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80" name="Rectangle 16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81" name="Rectangle 16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2289175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5ED950-940E-4787-82F1-2E425CCC886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640796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25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25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25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0924AF-7231-4FCC-873D-9766B004E95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282300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25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25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25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F4224B-C198-44F3-8153-4635BAA0B9D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052373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4000500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2500" y="1600200"/>
            <a:ext cx="4000500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25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25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25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EE24E2-0B22-4149-856D-AAC9E1F9587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1974484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25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25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25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93A5E8-44EB-4DA5-B061-7AB3733077D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934450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25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25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25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C4BABF-466B-4531-B92E-AE3043842E0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4937965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5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25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25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D87116-D688-405B-B814-85C4D79080F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214165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A4E5AA-FF28-45B1-8AA2-B8F488EE6C4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5346943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25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25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25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04E81C-B100-44AB-88F5-2D149E35128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8845687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25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25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25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6217C2-BD77-4991-BD25-A77663680E8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4506193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25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25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25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FDF0B9-B0C7-4EC8-9653-BBDC6C203E9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0647921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3" y="228600"/>
            <a:ext cx="2135187" cy="5870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0" y="228600"/>
            <a:ext cx="6253163" cy="5870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25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25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25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B43051-2C1C-453F-9A29-C79E7171EB5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055093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9E8BF6-D2F1-48E3-A640-44C60DFD33E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045764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752600"/>
            <a:ext cx="4194175" cy="4270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752600"/>
            <a:ext cx="4194175" cy="4270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8D4FA9-A45B-42CE-AC87-73EC6E60C2C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24571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0C4AE4-97E2-48F9-9AAA-2EE553A8FB7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551463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37A593-FED4-4576-AC07-7696ECC165F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82025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6CAD76-9038-43ED-886F-A06891721A3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600864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00F01E-77F9-47FD-9251-B1DDF8CE647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811232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8E5643-26E6-4E2D-8C0E-F8362962D8B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503622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381000"/>
            <a:ext cx="85407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5123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752600"/>
            <a:ext cx="8540750" cy="427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172200"/>
            <a:ext cx="2289175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14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172200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172200"/>
            <a:ext cx="2289175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fld id="{3A5FEF18-F3FA-4130-B08B-55E71480246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5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  <p:sldLayoutId id="2147483924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buChar char="§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•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buChar char="§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1500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Group 2"/>
          <p:cNvGrpSpPr>
            <a:grpSpLocks/>
          </p:cNvGrpSpPr>
          <p:nvPr/>
        </p:nvGrpSpPr>
        <p:grpSpPr bwMode="auto">
          <a:xfrm>
            <a:off x="566738" y="0"/>
            <a:ext cx="7891462" cy="6821488"/>
            <a:chOff x="349" y="23"/>
            <a:chExt cx="4971" cy="4297"/>
          </a:xfrm>
        </p:grpSpPr>
        <p:sp>
          <p:nvSpPr>
            <p:cNvPr id="3180" name="Rectangle 3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181" name="Freeform 4"/>
            <p:cNvSpPr>
              <a:spLocks noEditPoints="1"/>
            </p:cNvSpPr>
            <p:nvPr/>
          </p:nvSpPr>
          <p:spPr bwMode="auto">
            <a:xfrm>
              <a:off x="38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6591 h 60"/>
                <a:gd name="T4" fmla="*/ 15934 w 4"/>
                <a:gd name="T5" fmla="*/ 66591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3851 h 60"/>
                <a:gd name="T12" fmla="*/ 0 w 4"/>
                <a:gd name="T13" fmla="*/ 200311 h 60"/>
                <a:gd name="T14" fmla="*/ 15934 w 4"/>
                <a:gd name="T15" fmla="*/ 200311 h 60"/>
                <a:gd name="T16" fmla="*/ 15934 w 4"/>
                <a:gd name="T17" fmla="*/ 133851 h 60"/>
                <a:gd name="T18" fmla="*/ 0 w 4"/>
                <a:gd name="T19" fmla="*/ 1338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182" name="Freeform 5"/>
            <p:cNvSpPr>
              <a:spLocks noEditPoints="1"/>
            </p:cNvSpPr>
            <p:nvPr/>
          </p:nvSpPr>
          <p:spPr bwMode="auto">
            <a:xfrm>
              <a:off x="38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5934 w 4"/>
                <a:gd name="T5" fmla="*/ 65695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5934 w 4"/>
                <a:gd name="T15" fmla="*/ 197056 h 60"/>
                <a:gd name="T16" fmla="*/ 15934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183" name="Freeform 6"/>
            <p:cNvSpPr>
              <a:spLocks noEditPoints="1"/>
            </p:cNvSpPr>
            <p:nvPr/>
          </p:nvSpPr>
          <p:spPr bwMode="auto">
            <a:xfrm>
              <a:off x="38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5934 w 4"/>
                <a:gd name="T5" fmla="*/ 65695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5934 w 4"/>
                <a:gd name="T15" fmla="*/ 197056 h 60"/>
                <a:gd name="T16" fmla="*/ 15934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184" name="Freeform 7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6591 h 60"/>
                <a:gd name="T4" fmla="*/ 15934 w 4"/>
                <a:gd name="T5" fmla="*/ 66591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3851 h 60"/>
                <a:gd name="T12" fmla="*/ 0 w 4"/>
                <a:gd name="T13" fmla="*/ 200311 h 60"/>
                <a:gd name="T14" fmla="*/ 15934 w 4"/>
                <a:gd name="T15" fmla="*/ 200311 h 60"/>
                <a:gd name="T16" fmla="*/ 15934 w 4"/>
                <a:gd name="T17" fmla="*/ 133851 h 60"/>
                <a:gd name="T18" fmla="*/ 0 w 4"/>
                <a:gd name="T19" fmla="*/ 1338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185" name="Freeform 8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5934 w 4"/>
                <a:gd name="T5" fmla="*/ 65695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5934 w 4"/>
                <a:gd name="T15" fmla="*/ 197056 h 60"/>
                <a:gd name="T16" fmla="*/ 15934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186" name="Freeform 9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6591 h 60"/>
                <a:gd name="T4" fmla="*/ 15934 w 4"/>
                <a:gd name="T5" fmla="*/ 66591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3851 h 60"/>
                <a:gd name="T12" fmla="*/ 0 w 4"/>
                <a:gd name="T13" fmla="*/ 200311 h 60"/>
                <a:gd name="T14" fmla="*/ 15934 w 4"/>
                <a:gd name="T15" fmla="*/ 200311 h 60"/>
                <a:gd name="T16" fmla="*/ 15934 w 4"/>
                <a:gd name="T17" fmla="*/ 133851 h 60"/>
                <a:gd name="T18" fmla="*/ 0 w 4"/>
                <a:gd name="T19" fmla="*/ 1338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187" name="Freeform 10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5934 w 4"/>
                <a:gd name="T5" fmla="*/ 65695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5934 w 4"/>
                <a:gd name="T15" fmla="*/ 197056 h 60"/>
                <a:gd name="T16" fmla="*/ 15934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188" name="Freeform 11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5934 w 4"/>
                <a:gd name="T5" fmla="*/ 65695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5934 w 4"/>
                <a:gd name="T15" fmla="*/ 197056 h 60"/>
                <a:gd name="T16" fmla="*/ 15934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189" name="Freeform 12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5934 w 4"/>
                <a:gd name="T5" fmla="*/ 65695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5934 w 4"/>
                <a:gd name="T15" fmla="*/ 197056 h 60"/>
                <a:gd name="T16" fmla="*/ 15934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190" name="Freeform 13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5934 w 4"/>
                <a:gd name="T5" fmla="*/ 65695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5934 w 4"/>
                <a:gd name="T15" fmla="*/ 197056 h 60"/>
                <a:gd name="T16" fmla="*/ 15934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191" name="Rectangle 14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192" name="Rectangle 15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193" name="Freeform 16"/>
            <p:cNvSpPr>
              <a:spLocks noEditPoints="1"/>
            </p:cNvSpPr>
            <p:nvPr/>
          </p:nvSpPr>
          <p:spPr bwMode="auto">
            <a:xfrm>
              <a:off x="82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6591 h 60"/>
                <a:gd name="T4" fmla="*/ 15934 w 4"/>
                <a:gd name="T5" fmla="*/ 66591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3851 h 60"/>
                <a:gd name="T12" fmla="*/ 0 w 4"/>
                <a:gd name="T13" fmla="*/ 200311 h 60"/>
                <a:gd name="T14" fmla="*/ 15934 w 4"/>
                <a:gd name="T15" fmla="*/ 200311 h 60"/>
                <a:gd name="T16" fmla="*/ 15934 w 4"/>
                <a:gd name="T17" fmla="*/ 133851 h 60"/>
                <a:gd name="T18" fmla="*/ 0 w 4"/>
                <a:gd name="T19" fmla="*/ 1338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194" name="Freeform 17"/>
            <p:cNvSpPr>
              <a:spLocks noEditPoints="1"/>
            </p:cNvSpPr>
            <p:nvPr/>
          </p:nvSpPr>
          <p:spPr bwMode="auto">
            <a:xfrm>
              <a:off x="82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5934 w 4"/>
                <a:gd name="T5" fmla="*/ 65695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5934 w 4"/>
                <a:gd name="T15" fmla="*/ 197056 h 60"/>
                <a:gd name="T16" fmla="*/ 15934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195" name="Freeform 18"/>
            <p:cNvSpPr>
              <a:spLocks noEditPoints="1"/>
            </p:cNvSpPr>
            <p:nvPr/>
          </p:nvSpPr>
          <p:spPr bwMode="auto">
            <a:xfrm>
              <a:off x="82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5934 w 4"/>
                <a:gd name="T5" fmla="*/ 65695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5934 w 4"/>
                <a:gd name="T15" fmla="*/ 197056 h 60"/>
                <a:gd name="T16" fmla="*/ 15934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196" name="Freeform 19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6591 h 60"/>
                <a:gd name="T4" fmla="*/ 15934 w 4"/>
                <a:gd name="T5" fmla="*/ 66591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3851 h 60"/>
                <a:gd name="T12" fmla="*/ 0 w 4"/>
                <a:gd name="T13" fmla="*/ 200311 h 60"/>
                <a:gd name="T14" fmla="*/ 15934 w 4"/>
                <a:gd name="T15" fmla="*/ 200311 h 60"/>
                <a:gd name="T16" fmla="*/ 15934 w 4"/>
                <a:gd name="T17" fmla="*/ 133851 h 60"/>
                <a:gd name="T18" fmla="*/ 0 w 4"/>
                <a:gd name="T19" fmla="*/ 1338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197" name="Freeform 20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5934 w 4"/>
                <a:gd name="T5" fmla="*/ 65695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5934 w 4"/>
                <a:gd name="T15" fmla="*/ 197056 h 60"/>
                <a:gd name="T16" fmla="*/ 15934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198" name="Freeform 21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6591 h 60"/>
                <a:gd name="T4" fmla="*/ 15934 w 4"/>
                <a:gd name="T5" fmla="*/ 66591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3851 h 60"/>
                <a:gd name="T12" fmla="*/ 0 w 4"/>
                <a:gd name="T13" fmla="*/ 200311 h 60"/>
                <a:gd name="T14" fmla="*/ 15934 w 4"/>
                <a:gd name="T15" fmla="*/ 200311 h 60"/>
                <a:gd name="T16" fmla="*/ 15934 w 4"/>
                <a:gd name="T17" fmla="*/ 133851 h 60"/>
                <a:gd name="T18" fmla="*/ 0 w 4"/>
                <a:gd name="T19" fmla="*/ 1338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199" name="Freeform 22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5934 w 4"/>
                <a:gd name="T5" fmla="*/ 65695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5934 w 4"/>
                <a:gd name="T15" fmla="*/ 197056 h 60"/>
                <a:gd name="T16" fmla="*/ 15934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00" name="Freeform 23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5934 w 4"/>
                <a:gd name="T5" fmla="*/ 65695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5934 w 4"/>
                <a:gd name="T15" fmla="*/ 197056 h 60"/>
                <a:gd name="T16" fmla="*/ 15934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01" name="Freeform 24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5934 w 4"/>
                <a:gd name="T5" fmla="*/ 65695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5934 w 4"/>
                <a:gd name="T15" fmla="*/ 197056 h 60"/>
                <a:gd name="T16" fmla="*/ 15934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02" name="Freeform 25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5934 w 4"/>
                <a:gd name="T5" fmla="*/ 65695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5934 w 4"/>
                <a:gd name="T15" fmla="*/ 197056 h 60"/>
                <a:gd name="T16" fmla="*/ 15934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03" name="Rectangle 26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04" name="Rectangle 27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05" name="Freeform 28"/>
            <p:cNvSpPr>
              <a:spLocks noEditPoints="1"/>
            </p:cNvSpPr>
            <p:nvPr/>
          </p:nvSpPr>
          <p:spPr bwMode="auto">
            <a:xfrm>
              <a:off x="127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6591 h 60"/>
                <a:gd name="T4" fmla="*/ 15934 w 4"/>
                <a:gd name="T5" fmla="*/ 66591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3851 h 60"/>
                <a:gd name="T12" fmla="*/ 0 w 4"/>
                <a:gd name="T13" fmla="*/ 200311 h 60"/>
                <a:gd name="T14" fmla="*/ 15934 w 4"/>
                <a:gd name="T15" fmla="*/ 200311 h 60"/>
                <a:gd name="T16" fmla="*/ 15934 w 4"/>
                <a:gd name="T17" fmla="*/ 133851 h 60"/>
                <a:gd name="T18" fmla="*/ 0 w 4"/>
                <a:gd name="T19" fmla="*/ 1338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06" name="Freeform 29"/>
            <p:cNvSpPr>
              <a:spLocks noEditPoints="1"/>
            </p:cNvSpPr>
            <p:nvPr/>
          </p:nvSpPr>
          <p:spPr bwMode="auto">
            <a:xfrm>
              <a:off x="127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5934 w 4"/>
                <a:gd name="T5" fmla="*/ 65695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5934 w 4"/>
                <a:gd name="T15" fmla="*/ 197056 h 60"/>
                <a:gd name="T16" fmla="*/ 15934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07" name="Freeform 30"/>
            <p:cNvSpPr>
              <a:spLocks noEditPoints="1"/>
            </p:cNvSpPr>
            <p:nvPr/>
          </p:nvSpPr>
          <p:spPr bwMode="auto">
            <a:xfrm>
              <a:off x="127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5934 w 4"/>
                <a:gd name="T5" fmla="*/ 65695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5934 w 4"/>
                <a:gd name="T15" fmla="*/ 197056 h 60"/>
                <a:gd name="T16" fmla="*/ 15934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08" name="Freeform 31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6591 h 60"/>
                <a:gd name="T4" fmla="*/ 15934 w 4"/>
                <a:gd name="T5" fmla="*/ 66591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3851 h 60"/>
                <a:gd name="T12" fmla="*/ 0 w 4"/>
                <a:gd name="T13" fmla="*/ 200311 h 60"/>
                <a:gd name="T14" fmla="*/ 15934 w 4"/>
                <a:gd name="T15" fmla="*/ 200311 h 60"/>
                <a:gd name="T16" fmla="*/ 15934 w 4"/>
                <a:gd name="T17" fmla="*/ 133851 h 60"/>
                <a:gd name="T18" fmla="*/ 0 w 4"/>
                <a:gd name="T19" fmla="*/ 1338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09" name="Freeform 32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5934 w 4"/>
                <a:gd name="T5" fmla="*/ 65695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5934 w 4"/>
                <a:gd name="T15" fmla="*/ 197056 h 60"/>
                <a:gd name="T16" fmla="*/ 15934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10" name="Freeform 33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6591 h 60"/>
                <a:gd name="T4" fmla="*/ 15934 w 4"/>
                <a:gd name="T5" fmla="*/ 66591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3851 h 60"/>
                <a:gd name="T12" fmla="*/ 0 w 4"/>
                <a:gd name="T13" fmla="*/ 200311 h 60"/>
                <a:gd name="T14" fmla="*/ 15934 w 4"/>
                <a:gd name="T15" fmla="*/ 200311 h 60"/>
                <a:gd name="T16" fmla="*/ 15934 w 4"/>
                <a:gd name="T17" fmla="*/ 133851 h 60"/>
                <a:gd name="T18" fmla="*/ 0 w 4"/>
                <a:gd name="T19" fmla="*/ 1338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11" name="Freeform 34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5934 w 4"/>
                <a:gd name="T5" fmla="*/ 65695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5934 w 4"/>
                <a:gd name="T15" fmla="*/ 197056 h 60"/>
                <a:gd name="T16" fmla="*/ 15934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12" name="Freeform 35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5934 w 4"/>
                <a:gd name="T5" fmla="*/ 65695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5934 w 4"/>
                <a:gd name="T15" fmla="*/ 197056 h 60"/>
                <a:gd name="T16" fmla="*/ 15934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13" name="Freeform 36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5934 w 4"/>
                <a:gd name="T5" fmla="*/ 65695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5934 w 4"/>
                <a:gd name="T15" fmla="*/ 197056 h 60"/>
                <a:gd name="T16" fmla="*/ 15934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14" name="Freeform 37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5934 w 4"/>
                <a:gd name="T5" fmla="*/ 65695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5934 w 4"/>
                <a:gd name="T15" fmla="*/ 197056 h 60"/>
                <a:gd name="T16" fmla="*/ 15934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15" name="Rectangle 38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16" name="Rectangle 39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17" name="Freeform 40"/>
            <p:cNvSpPr>
              <a:spLocks noEditPoints="1"/>
            </p:cNvSpPr>
            <p:nvPr/>
          </p:nvSpPr>
          <p:spPr bwMode="auto">
            <a:xfrm>
              <a:off x="172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6591 h 60"/>
                <a:gd name="T4" fmla="*/ 15934 w 4"/>
                <a:gd name="T5" fmla="*/ 66591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3851 h 60"/>
                <a:gd name="T12" fmla="*/ 0 w 4"/>
                <a:gd name="T13" fmla="*/ 200311 h 60"/>
                <a:gd name="T14" fmla="*/ 15934 w 4"/>
                <a:gd name="T15" fmla="*/ 200311 h 60"/>
                <a:gd name="T16" fmla="*/ 15934 w 4"/>
                <a:gd name="T17" fmla="*/ 133851 h 60"/>
                <a:gd name="T18" fmla="*/ 0 w 4"/>
                <a:gd name="T19" fmla="*/ 1338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18" name="Freeform 41"/>
            <p:cNvSpPr>
              <a:spLocks noEditPoints="1"/>
            </p:cNvSpPr>
            <p:nvPr/>
          </p:nvSpPr>
          <p:spPr bwMode="auto">
            <a:xfrm>
              <a:off x="172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5934 w 4"/>
                <a:gd name="T5" fmla="*/ 65695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5934 w 4"/>
                <a:gd name="T15" fmla="*/ 197056 h 60"/>
                <a:gd name="T16" fmla="*/ 15934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19" name="Freeform 42"/>
            <p:cNvSpPr>
              <a:spLocks noEditPoints="1"/>
            </p:cNvSpPr>
            <p:nvPr/>
          </p:nvSpPr>
          <p:spPr bwMode="auto">
            <a:xfrm>
              <a:off x="172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5934 w 4"/>
                <a:gd name="T5" fmla="*/ 65695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5934 w 4"/>
                <a:gd name="T15" fmla="*/ 197056 h 60"/>
                <a:gd name="T16" fmla="*/ 15934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20" name="Freeform 43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6591 h 60"/>
                <a:gd name="T4" fmla="*/ 15934 w 4"/>
                <a:gd name="T5" fmla="*/ 66591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3851 h 60"/>
                <a:gd name="T12" fmla="*/ 0 w 4"/>
                <a:gd name="T13" fmla="*/ 200311 h 60"/>
                <a:gd name="T14" fmla="*/ 15934 w 4"/>
                <a:gd name="T15" fmla="*/ 200311 h 60"/>
                <a:gd name="T16" fmla="*/ 15934 w 4"/>
                <a:gd name="T17" fmla="*/ 133851 h 60"/>
                <a:gd name="T18" fmla="*/ 0 w 4"/>
                <a:gd name="T19" fmla="*/ 1338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21" name="Freeform 44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5934 w 4"/>
                <a:gd name="T5" fmla="*/ 65695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5934 w 4"/>
                <a:gd name="T15" fmla="*/ 197056 h 60"/>
                <a:gd name="T16" fmla="*/ 15934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22" name="Freeform 45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6591 h 60"/>
                <a:gd name="T4" fmla="*/ 15934 w 4"/>
                <a:gd name="T5" fmla="*/ 66591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3851 h 60"/>
                <a:gd name="T12" fmla="*/ 0 w 4"/>
                <a:gd name="T13" fmla="*/ 200311 h 60"/>
                <a:gd name="T14" fmla="*/ 15934 w 4"/>
                <a:gd name="T15" fmla="*/ 200311 h 60"/>
                <a:gd name="T16" fmla="*/ 15934 w 4"/>
                <a:gd name="T17" fmla="*/ 133851 h 60"/>
                <a:gd name="T18" fmla="*/ 0 w 4"/>
                <a:gd name="T19" fmla="*/ 1338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23" name="Freeform 46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5934 w 4"/>
                <a:gd name="T5" fmla="*/ 65695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5934 w 4"/>
                <a:gd name="T15" fmla="*/ 197056 h 60"/>
                <a:gd name="T16" fmla="*/ 15934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24" name="Freeform 47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5934 w 4"/>
                <a:gd name="T5" fmla="*/ 65695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5934 w 4"/>
                <a:gd name="T15" fmla="*/ 197056 h 60"/>
                <a:gd name="T16" fmla="*/ 15934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25" name="Freeform 48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5934 w 4"/>
                <a:gd name="T5" fmla="*/ 65695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5934 w 4"/>
                <a:gd name="T15" fmla="*/ 197056 h 60"/>
                <a:gd name="T16" fmla="*/ 15934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26" name="Freeform 49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5934 w 4"/>
                <a:gd name="T5" fmla="*/ 65695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5934 w 4"/>
                <a:gd name="T15" fmla="*/ 197056 h 60"/>
                <a:gd name="T16" fmla="*/ 15934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27" name="Rectangle 50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28" name="Rectangle 51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29" name="Freeform 52"/>
            <p:cNvSpPr>
              <a:spLocks noEditPoints="1"/>
            </p:cNvSpPr>
            <p:nvPr/>
          </p:nvSpPr>
          <p:spPr bwMode="auto">
            <a:xfrm>
              <a:off x="216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6591 h 60"/>
                <a:gd name="T4" fmla="*/ 15934 w 4"/>
                <a:gd name="T5" fmla="*/ 66591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3851 h 60"/>
                <a:gd name="T12" fmla="*/ 0 w 4"/>
                <a:gd name="T13" fmla="*/ 200311 h 60"/>
                <a:gd name="T14" fmla="*/ 15934 w 4"/>
                <a:gd name="T15" fmla="*/ 200311 h 60"/>
                <a:gd name="T16" fmla="*/ 15934 w 4"/>
                <a:gd name="T17" fmla="*/ 133851 h 60"/>
                <a:gd name="T18" fmla="*/ 0 w 4"/>
                <a:gd name="T19" fmla="*/ 1338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30" name="Freeform 53"/>
            <p:cNvSpPr>
              <a:spLocks noEditPoints="1"/>
            </p:cNvSpPr>
            <p:nvPr/>
          </p:nvSpPr>
          <p:spPr bwMode="auto">
            <a:xfrm>
              <a:off x="216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5934 w 4"/>
                <a:gd name="T5" fmla="*/ 65695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5934 w 4"/>
                <a:gd name="T15" fmla="*/ 197056 h 60"/>
                <a:gd name="T16" fmla="*/ 15934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31" name="Freeform 54"/>
            <p:cNvSpPr>
              <a:spLocks noEditPoints="1"/>
            </p:cNvSpPr>
            <p:nvPr/>
          </p:nvSpPr>
          <p:spPr bwMode="auto">
            <a:xfrm>
              <a:off x="216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5934 w 4"/>
                <a:gd name="T5" fmla="*/ 65695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5934 w 4"/>
                <a:gd name="T15" fmla="*/ 197056 h 60"/>
                <a:gd name="T16" fmla="*/ 15934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32" name="Freeform 55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6591 h 60"/>
                <a:gd name="T4" fmla="*/ 15934 w 4"/>
                <a:gd name="T5" fmla="*/ 66591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3851 h 60"/>
                <a:gd name="T12" fmla="*/ 0 w 4"/>
                <a:gd name="T13" fmla="*/ 200311 h 60"/>
                <a:gd name="T14" fmla="*/ 15934 w 4"/>
                <a:gd name="T15" fmla="*/ 200311 h 60"/>
                <a:gd name="T16" fmla="*/ 15934 w 4"/>
                <a:gd name="T17" fmla="*/ 133851 h 60"/>
                <a:gd name="T18" fmla="*/ 0 w 4"/>
                <a:gd name="T19" fmla="*/ 1338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33" name="Freeform 56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5934 w 4"/>
                <a:gd name="T5" fmla="*/ 65695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5934 w 4"/>
                <a:gd name="T15" fmla="*/ 197056 h 60"/>
                <a:gd name="T16" fmla="*/ 15934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34" name="Freeform 57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6591 h 60"/>
                <a:gd name="T4" fmla="*/ 15934 w 4"/>
                <a:gd name="T5" fmla="*/ 66591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3851 h 60"/>
                <a:gd name="T12" fmla="*/ 0 w 4"/>
                <a:gd name="T13" fmla="*/ 200311 h 60"/>
                <a:gd name="T14" fmla="*/ 15934 w 4"/>
                <a:gd name="T15" fmla="*/ 200311 h 60"/>
                <a:gd name="T16" fmla="*/ 15934 w 4"/>
                <a:gd name="T17" fmla="*/ 133851 h 60"/>
                <a:gd name="T18" fmla="*/ 0 w 4"/>
                <a:gd name="T19" fmla="*/ 1338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35" name="Freeform 58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5934 w 4"/>
                <a:gd name="T5" fmla="*/ 65695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5934 w 4"/>
                <a:gd name="T15" fmla="*/ 197056 h 60"/>
                <a:gd name="T16" fmla="*/ 15934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36" name="Freeform 59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5934 w 4"/>
                <a:gd name="T5" fmla="*/ 65695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5934 w 4"/>
                <a:gd name="T15" fmla="*/ 197056 h 60"/>
                <a:gd name="T16" fmla="*/ 15934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37" name="Freeform 60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5934 w 4"/>
                <a:gd name="T5" fmla="*/ 65695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5934 w 4"/>
                <a:gd name="T15" fmla="*/ 197056 h 60"/>
                <a:gd name="T16" fmla="*/ 15934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38" name="Freeform 61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5934 w 4"/>
                <a:gd name="T5" fmla="*/ 65695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5934 w 4"/>
                <a:gd name="T15" fmla="*/ 197056 h 60"/>
                <a:gd name="T16" fmla="*/ 15934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39" name="Rectangle 62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40" name="Rectangle 63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41" name="Freeform 64"/>
            <p:cNvSpPr>
              <a:spLocks noEditPoints="1"/>
            </p:cNvSpPr>
            <p:nvPr/>
          </p:nvSpPr>
          <p:spPr bwMode="auto">
            <a:xfrm>
              <a:off x="262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6591 h 60"/>
                <a:gd name="T4" fmla="*/ 12500 w 4"/>
                <a:gd name="T5" fmla="*/ 66591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3851 h 60"/>
                <a:gd name="T12" fmla="*/ 0 w 4"/>
                <a:gd name="T13" fmla="*/ 200311 h 60"/>
                <a:gd name="T14" fmla="*/ 12500 w 4"/>
                <a:gd name="T15" fmla="*/ 200311 h 60"/>
                <a:gd name="T16" fmla="*/ 12500 w 4"/>
                <a:gd name="T17" fmla="*/ 133851 h 60"/>
                <a:gd name="T18" fmla="*/ 0 w 4"/>
                <a:gd name="T19" fmla="*/ 1338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42" name="Freeform 65"/>
            <p:cNvSpPr>
              <a:spLocks noEditPoints="1"/>
            </p:cNvSpPr>
            <p:nvPr/>
          </p:nvSpPr>
          <p:spPr bwMode="auto">
            <a:xfrm>
              <a:off x="262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43" name="Freeform 66"/>
            <p:cNvSpPr>
              <a:spLocks noEditPoints="1"/>
            </p:cNvSpPr>
            <p:nvPr/>
          </p:nvSpPr>
          <p:spPr bwMode="auto">
            <a:xfrm>
              <a:off x="262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44" name="Freeform 67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6591 h 60"/>
                <a:gd name="T4" fmla="*/ 12500 w 4"/>
                <a:gd name="T5" fmla="*/ 66591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3851 h 60"/>
                <a:gd name="T12" fmla="*/ 0 w 4"/>
                <a:gd name="T13" fmla="*/ 200311 h 60"/>
                <a:gd name="T14" fmla="*/ 12500 w 4"/>
                <a:gd name="T15" fmla="*/ 200311 h 60"/>
                <a:gd name="T16" fmla="*/ 12500 w 4"/>
                <a:gd name="T17" fmla="*/ 133851 h 60"/>
                <a:gd name="T18" fmla="*/ 0 w 4"/>
                <a:gd name="T19" fmla="*/ 1338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45" name="Freeform 68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46" name="Freeform 69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6591 h 60"/>
                <a:gd name="T4" fmla="*/ 12500 w 4"/>
                <a:gd name="T5" fmla="*/ 66591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3851 h 60"/>
                <a:gd name="T12" fmla="*/ 0 w 4"/>
                <a:gd name="T13" fmla="*/ 200311 h 60"/>
                <a:gd name="T14" fmla="*/ 12500 w 4"/>
                <a:gd name="T15" fmla="*/ 200311 h 60"/>
                <a:gd name="T16" fmla="*/ 12500 w 4"/>
                <a:gd name="T17" fmla="*/ 133851 h 60"/>
                <a:gd name="T18" fmla="*/ 0 w 4"/>
                <a:gd name="T19" fmla="*/ 1338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47" name="Freeform 70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48" name="Freeform 71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49" name="Freeform 72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50" name="Freeform 73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51" name="Rectangle 74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52" name="Rectangle 75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53" name="Freeform 76"/>
            <p:cNvSpPr>
              <a:spLocks noEditPoints="1"/>
            </p:cNvSpPr>
            <p:nvPr/>
          </p:nvSpPr>
          <p:spPr bwMode="auto">
            <a:xfrm>
              <a:off x="306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6591 h 60"/>
                <a:gd name="T4" fmla="*/ 12500 w 4"/>
                <a:gd name="T5" fmla="*/ 66591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3851 h 60"/>
                <a:gd name="T12" fmla="*/ 0 w 4"/>
                <a:gd name="T13" fmla="*/ 200311 h 60"/>
                <a:gd name="T14" fmla="*/ 12500 w 4"/>
                <a:gd name="T15" fmla="*/ 200311 h 60"/>
                <a:gd name="T16" fmla="*/ 12500 w 4"/>
                <a:gd name="T17" fmla="*/ 133851 h 60"/>
                <a:gd name="T18" fmla="*/ 0 w 4"/>
                <a:gd name="T19" fmla="*/ 1338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54" name="Freeform 77"/>
            <p:cNvSpPr>
              <a:spLocks noEditPoints="1"/>
            </p:cNvSpPr>
            <p:nvPr/>
          </p:nvSpPr>
          <p:spPr bwMode="auto">
            <a:xfrm>
              <a:off x="306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55" name="Freeform 78"/>
            <p:cNvSpPr>
              <a:spLocks noEditPoints="1"/>
            </p:cNvSpPr>
            <p:nvPr/>
          </p:nvSpPr>
          <p:spPr bwMode="auto">
            <a:xfrm>
              <a:off x="306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56" name="Freeform 79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6591 h 60"/>
                <a:gd name="T4" fmla="*/ 12500 w 4"/>
                <a:gd name="T5" fmla="*/ 66591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3851 h 60"/>
                <a:gd name="T12" fmla="*/ 0 w 4"/>
                <a:gd name="T13" fmla="*/ 200311 h 60"/>
                <a:gd name="T14" fmla="*/ 12500 w 4"/>
                <a:gd name="T15" fmla="*/ 200311 h 60"/>
                <a:gd name="T16" fmla="*/ 12500 w 4"/>
                <a:gd name="T17" fmla="*/ 133851 h 60"/>
                <a:gd name="T18" fmla="*/ 0 w 4"/>
                <a:gd name="T19" fmla="*/ 1338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57" name="Freeform 80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58" name="Freeform 81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6591 h 60"/>
                <a:gd name="T4" fmla="*/ 12500 w 4"/>
                <a:gd name="T5" fmla="*/ 66591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3851 h 60"/>
                <a:gd name="T12" fmla="*/ 0 w 4"/>
                <a:gd name="T13" fmla="*/ 200311 h 60"/>
                <a:gd name="T14" fmla="*/ 12500 w 4"/>
                <a:gd name="T15" fmla="*/ 200311 h 60"/>
                <a:gd name="T16" fmla="*/ 12500 w 4"/>
                <a:gd name="T17" fmla="*/ 133851 h 60"/>
                <a:gd name="T18" fmla="*/ 0 w 4"/>
                <a:gd name="T19" fmla="*/ 1338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59" name="Freeform 82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60" name="Freeform 83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61" name="Freeform 84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62" name="Freeform 85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63" name="Rectangle 86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64" name="Rectangle 87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65" name="Freeform 88"/>
            <p:cNvSpPr>
              <a:spLocks noEditPoints="1"/>
            </p:cNvSpPr>
            <p:nvPr/>
          </p:nvSpPr>
          <p:spPr bwMode="auto">
            <a:xfrm>
              <a:off x="351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6591 h 60"/>
                <a:gd name="T4" fmla="*/ 12500 w 4"/>
                <a:gd name="T5" fmla="*/ 66591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3851 h 60"/>
                <a:gd name="T12" fmla="*/ 0 w 4"/>
                <a:gd name="T13" fmla="*/ 200311 h 60"/>
                <a:gd name="T14" fmla="*/ 12500 w 4"/>
                <a:gd name="T15" fmla="*/ 200311 h 60"/>
                <a:gd name="T16" fmla="*/ 12500 w 4"/>
                <a:gd name="T17" fmla="*/ 133851 h 60"/>
                <a:gd name="T18" fmla="*/ 0 w 4"/>
                <a:gd name="T19" fmla="*/ 1338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66" name="Freeform 89"/>
            <p:cNvSpPr>
              <a:spLocks noEditPoints="1"/>
            </p:cNvSpPr>
            <p:nvPr/>
          </p:nvSpPr>
          <p:spPr bwMode="auto">
            <a:xfrm>
              <a:off x="351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67" name="Freeform 90"/>
            <p:cNvSpPr>
              <a:spLocks noEditPoints="1"/>
            </p:cNvSpPr>
            <p:nvPr/>
          </p:nvSpPr>
          <p:spPr bwMode="auto">
            <a:xfrm>
              <a:off x="351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68" name="Freeform 91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6591 h 60"/>
                <a:gd name="T4" fmla="*/ 12500 w 4"/>
                <a:gd name="T5" fmla="*/ 66591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3851 h 60"/>
                <a:gd name="T12" fmla="*/ 0 w 4"/>
                <a:gd name="T13" fmla="*/ 200311 h 60"/>
                <a:gd name="T14" fmla="*/ 12500 w 4"/>
                <a:gd name="T15" fmla="*/ 200311 h 60"/>
                <a:gd name="T16" fmla="*/ 12500 w 4"/>
                <a:gd name="T17" fmla="*/ 133851 h 60"/>
                <a:gd name="T18" fmla="*/ 0 w 4"/>
                <a:gd name="T19" fmla="*/ 1338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69" name="Freeform 92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70" name="Freeform 93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6591 h 60"/>
                <a:gd name="T4" fmla="*/ 12500 w 4"/>
                <a:gd name="T5" fmla="*/ 66591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3851 h 60"/>
                <a:gd name="T12" fmla="*/ 0 w 4"/>
                <a:gd name="T13" fmla="*/ 200311 h 60"/>
                <a:gd name="T14" fmla="*/ 12500 w 4"/>
                <a:gd name="T15" fmla="*/ 200311 h 60"/>
                <a:gd name="T16" fmla="*/ 12500 w 4"/>
                <a:gd name="T17" fmla="*/ 133851 h 60"/>
                <a:gd name="T18" fmla="*/ 0 w 4"/>
                <a:gd name="T19" fmla="*/ 1338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71" name="Freeform 94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72" name="Freeform 95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73" name="Freeform 96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74" name="Freeform 97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75" name="Rectangle 98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76" name="Rectangle 99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77" name="Freeform 100"/>
            <p:cNvSpPr>
              <a:spLocks noEditPoints="1"/>
            </p:cNvSpPr>
            <p:nvPr/>
          </p:nvSpPr>
          <p:spPr bwMode="auto">
            <a:xfrm>
              <a:off x="396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6591 h 60"/>
                <a:gd name="T4" fmla="*/ 12500 w 4"/>
                <a:gd name="T5" fmla="*/ 66591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3851 h 60"/>
                <a:gd name="T12" fmla="*/ 0 w 4"/>
                <a:gd name="T13" fmla="*/ 200311 h 60"/>
                <a:gd name="T14" fmla="*/ 12500 w 4"/>
                <a:gd name="T15" fmla="*/ 200311 h 60"/>
                <a:gd name="T16" fmla="*/ 12500 w 4"/>
                <a:gd name="T17" fmla="*/ 133851 h 60"/>
                <a:gd name="T18" fmla="*/ 0 w 4"/>
                <a:gd name="T19" fmla="*/ 1338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78" name="Freeform 101"/>
            <p:cNvSpPr>
              <a:spLocks noEditPoints="1"/>
            </p:cNvSpPr>
            <p:nvPr/>
          </p:nvSpPr>
          <p:spPr bwMode="auto">
            <a:xfrm>
              <a:off x="396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79" name="Freeform 102"/>
            <p:cNvSpPr>
              <a:spLocks noEditPoints="1"/>
            </p:cNvSpPr>
            <p:nvPr/>
          </p:nvSpPr>
          <p:spPr bwMode="auto">
            <a:xfrm>
              <a:off x="396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80" name="Freeform 103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6591 h 60"/>
                <a:gd name="T4" fmla="*/ 12500 w 4"/>
                <a:gd name="T5" fmla="*/ 66591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3851 h 60"/>
                <a:gd name="T12" fmla="*/ 0 w 4"/>
                <a:gd name="T13" fmla="*/ 200311 h 60"/>
                <a:gd name="T14" fmla="*/ 12500 w 4"/>
                <a:gd name="T15" fmla="*/ 200311 h 60"/>
                <a:gd name="T16" fmla="*/ 12500 w 4"/>
                <a:gd name="T17" fmla="*/ 133851 h 60"/>
                <a:gd name="T18" fmla="*/ 0 w 4"/>
                <a:gd name="T19" fmla="*/ 1338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81" name="Freeform 104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82" name="Freeform 105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6591 h 60"/>
                <a:gd name="T4" fmla="*/ 12500 w 4"/>
                <a:gd name="T5" fmla="*/ 66591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3851 h 60"/>
                <a:gd name="T12" fmla="*/ 0 w 4"/>
                <a:gd name="T13" fmla="*/ 200311 h 60"/>
                <a:gd name="T14" fmla="*/ 12500 w 4"/>
                <a:gd name="T15" fmla="*/ 200311 h 60"/>
                <a:gd name="T16" fmla="*/ 12500 w 4"/>
                <a:gd name="T17" fmla="*/ 133851 h 60"/>
                <a:gd name="T18" fmla="*/ 0 w 4"/>
                <a:gd name="T19" fmla="*/ 1338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83" name="Freeform 106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84" name="Freeform 107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85" name="Freeform 108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86" name="Freeform 109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87" name="Rectangle 110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88" name="Rectangle 111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89" name="Freeform 112"/>
            <p:cNvSpPr>
              <a:spLocks noEditPoints="1"/>
            </p:cNvSpPr>
            <p:nvPr/>
          </p:nvSpPr>
          <p:spPr bwMode="auto">
            <a:xfrm>
              <a:off x="440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6591 h 60"/>
                <a:gd name="T4" fmla="*/ 12500 w 4"/>
                <a:gd name="T5" fmla="*/ 66591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3851 h 60"/>
                <a:gd name="T12" fmla="*/ 0 w 4"/>
                <a:gd name="T13" fmla="*/ 200311 h 60"/>
                <a:gd name="T14" fmla="*/ 12500 w 4"/>
                <a:gd name="T15" fmla="*/ 200311 h 60"/>
                <a:gd name="T16" fmla="*/ 12500 w 4"/>
                <a:gd name="T17" fmla="*/ 133851 h 60"/>
                <a:gd name="T18" fmla="*/ 0 w 4"/>
                <a:gd name="T19" fmla="*/ 1338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90" name="Freeform 113"/>
            <p:cNvSpPr>
              <a:spLocks noEditPoints="1"/>
            </p:cNvSpPr>
            <p:nvPr/>
          </p:nvSpPr>
          <p:spPr bwMode="auto">
            <a:xfrm>
              <a:off x="440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91" name="Freeform 114"/>
            <p:cNvSpPr>
              <a:spLocks noEditPoints="1"/>
            </p:cNvSpPr>
            <p:nvPr/>
          </p:nvSpPr>
          <p:spPr bwMode="auto">
            <a:xfrm>
              <a:off x="440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92" name="Freeform 115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6591 h 60"/>
                <a:gd name="T4" fmla="*/ 12500 w 4"/>
                <a:gd name="T5" fmla="*/ 66591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3851 h 60"/>
                <a:gd name="T12" fmla="*/ 0 w 4"/>
                <a:gd name="T13" fmla="*/ 200311 h 60"/>
                <a:gd name="T14" fmla="*/ 12500 w 4"/>
                <a:gd name="T15" fmla="*/ 200311 h 60"/>
                <a:gd name="T16" fmla="*/ 12500 w 4"/>
                <a:gd name="T17" fmla="*/ 133851 h 60"/>
                <a:gd name="T18" fmla="*/ 0 w 4"/>
                <a:gd name="T19" fmla="*/ 1338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93" name="Freeform 116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94" name="Freeform 117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6591 h 60"/>
                <a:gd name="T4" fmla="*/ 12500 w 4"/>
                <a:gd name="T5" fmla="*/ 66591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3851 h 60"/>
                <a:gd name="T12" fmla="*/ 0 w 4"/>
                <a:gd name="T13" fmla="*/ 200311 h 60"/>
                <a:gd name="T14" fmla="*/ 12500 w 4"/>
                <a:gd name="T15" fmla="*/ 200311 h 60"/>
                <a:gd name="T16" fmla="*/ 12500 w 4"/>
                <a:gd name="T17" fmla="*/ 133851 h 60"/>
                <a:gd name="T18" fmla="*/ 0 w 4"/>
                <a:gd name="T19" fmla="*/ 1338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95" name="Freeform 118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96" name="Freeform 119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97" name="Freeform 120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98" name="Freeform 121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99" name="Rectangle 122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300" name="Rectangle 123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301" name="Freeform 124"/>
            <p:cNvSpPr>
              <a:spLocks noEditPoints="1"/>
            </p:cNvSpPr>
            <p:nvPr/>
          </p:nvSpPr>
          <p:spPr bwMode="auto">
            <a:xfrm>
              <a:off x="485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6591 h 60"/>
                <a:gd name="T4" fmla="*/ 12500 w 4"/>
                <a:gd name="T5" fmla="*/ 66591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3851 h 60"/>
                <a:gd name="T12" fmla="*/ 0 w 4"/>
                <a:gd name="T13" fmla="*/ 200311 h 60"/>
                <a:gd name="T14" fmla="*/ 12500 w 4"/>
                <a:gd name="T15" fmla="*/ 200311 h 60"/>
                <a:gd name="T16" fmla="*/ 12500 w 4"/>
                <a:gd name="T17" fmla="*/ 133851 h 60"/>
                <a:gd name="T18" fmla="*/ 0 w 4"/>
                <a:gd name="T19" fmla="*/ 1338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302" name="Freeform 125"/>
            <p:cNvSpPr>
              <a:spLocks noEditPoints="1"/>
            </p:cNvSpPr>
            <p:nvPr/>
          </p:nvSpPr>
          <p:spPr bwMode="auto">
            <a:xfrm>
              <a:off x="485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303" name="Freeform 126"/>
            <p:cNvSpPr>
              <a:spLocks noEditPoints="1"/>
            </p:cNvSpPr>
            <p:nvPr/>
          </p:nvSpPr>
          <p:spPr bwMode="auto">
            <a:xfrm>
              <a:off x="485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304" name="Freeform 127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6591 h 60"/>
                <a:gd name="T4" fmla="*/ 12500 w 4"/>
                <a:gd name="T5" fmla="*/ 66591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3851 h 60"/>
                <a:gd name="T12" fmla="*/ 0 w 4"/>
                <a:gd name="T13" fmla="*/ 200311 h 60"/>
                <a:gd name="T14" fmla="*/ 12500 w 4"/>
                <a:gd name="T15" fmla="*/ 200311 h 60"/>
                <a:gd name="T16" fmla="*/ 12500 w 4"/>
                <a:gd name="T17" fmla="*/ 133851 h 60"/>
                <a:gd name="T18" fmla="*/ 0 w 4"/>
                <a:gd name="T19" fmla="*/ 1338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305" name="Freeform 128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306" name="Freeform 129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6591 h 60"/>
                <a:gd name="T4" fmla="*/ 12500 w 4"/>
                <a:gd name="T5" fmla="*/ 66591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3851 h 60"/>
                <a:gd name="T12" fmla="*/ 0 w 4"/>
                <a:gd name="T13" fmla="*/ 200311 h 60"/>
                <a:gd name="T14" fmla="*/ 12500 w 4"/>
                <a:gd name="T15" fmla="*/ 200311 h 60"/>
                <a:gd name="T16" fmla="*/ 12500 w 4"/>
                <a:gd name="T17" fmla="*/ 133851 h 60"/>
                <a:gd name="T18" fmla="*/ 0 w 4"/>
                <a:gd name="T19" fmla="*/ 1338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307" name="Freeform 130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308" name="Freeform 131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309" name="Freeform 132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310" name="Freeform 133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311" name="Rectangle 134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312" name="Rectangle 135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313" name="Freeform 136"/>
            <p:cNvSpPr>
              <a:spLocks noEditPoints="1"/>
            </p:cNvSpPr>
            <p:nvPr/>
          </p:nvSpPr>
          <p:spPr bwMode="auto">
            <a:xfrm>
              <a:off x="530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6591 h 60"/>
                <a:gd name="T4" fmla="*/ 12500 w 4"/>
                <a:gd name="T5" fmla="*/ 66591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3851 h 60"/>
                <a:gd name="T12" fmla="*/ 0 w 4"/>
                <a:gd name="T13" fmla="*/ 200311 h 60"/>
                <a:gd name="T14" fmla="*/ 12500 w 4"/>
                <a:gd name="T15" fmla="*/ 200311 h 60"/>
                <a:gd name="T16" fmla="*/ 12500 w 4"/>
                <a:gd name="T17" fmla="*/ 133851 h 60"/>
                <a:gd name="T18" fmla="*/ 0 w 4"/>
                <a:gd name="T19" fmla="*/ 1338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314" name="Freeform 137"/>
            <p:cNvSpPr>
              <a:spLocks noEditPoints="1"/>
            </p:cNvSpPr>
            <p:nvPr/>
          </p:nvSpPr>
          <p:spPr bwMode="auto">
            <a:xfrm>
              <a:off x="530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315" name="Freeform 138"/>
            <p:cNvSpPr>
              <a:spLocks noEditPoints="1"/>
            </p:cNvSpPr>
            <p:nvPr/>
          </p:nvSpPr>
          <p:spPr bwMode="auto">
            <a:xfrm>
              <a:off x="530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316" name="Freeform 139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6591 h 60"/>
                <a:gd name="T4" fmla="*/ 12500 w 4"/>
                <a:gd name="T5" fmla="*/ 66591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3851 h 60"/>
                <a:gd name="T12" fmla="*/ 0 w 4"/>
                <a:gd name="T13" fmla="*/ 200311 h 60"/>
                <a:gd name="T14" fmla="*/ 12500 w 4"/>
                <a:gd name="T15" fmla="*/ 200311 h 60"/>
                <a:gd name="T16" fmla="*/ 12500 w 4"/>
                <a:gd name="T17" fmla="*/ 133851 h 60"/>
                <a:gd name="T18" fmla="*/ 0 w 4"/>
                <a:gd name="T19" fmla="*/ 1338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317" name="Freeform 140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318" name="Freeform 141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6591 h 60"/>
                <a:gd name="T4" fmla="*/ 12500 w 4"/>
                <a:gd name="T5" fmla="*/ 66591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3851 h 60"/>
                <a:gd name="T12" fmla="*/ 0 w 4"/>
                <a:gd name="T13" fmla="*/ 200311 h 60"/>
                <a:gd name="T14" fmla="*/ 12500 w 4"/>
                <a:gd name="T15" fmla="*/ 200311 h 60"/>
                <a:gd name="T16" fmla="*/ 12500 w 4"/>
                <a:gd name="T17" fmla="*/ 133851 h 60"/>
                <a:gd name="T18" fmla="*/ 0 w 4"/>
                <a:gd name="T19" fmla="*/ 1338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319" name="Freeform 142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320" name="Freeform 143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321" name="Freeform 144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322" name="Freeform 145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323" name="Rectangle 146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324" name="Freeform 147"/>
            <p:cNvSpPr>
              <a:spLocks/>
            </p:cNvSpPr>
            <p:nvPr/>
          </p:nvSpPr>
          <p:spPr bwMode="auto">
            <a:xfrm>
              <a:off x="349" y="3304"/>
              <a:ext cx="20" cy="10"/>
            </a:xfrm>
            <a:custGeom>
              <a:avLst/>
              <a:gdLst>
                <a:gd name="T0" fmla="*/ 0 w 4"/>
                <a:gd name="T1" fmla="*/ 3125 h 2"/>
                <a:gd name="T2" fmla="*/ 0 w 4"/>
                <a:gd name="T3" fmla="*/ 3125 h 2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6147" name="Group 148"/>
          <p:cNvGrpSpPr>
            <a:grpSpLocks/>
          </p:cNvGrpSpPr>
          <p:nvPr/>
        </p:nvGrpSpPr>
        <p:grpSpPr bwMode="auto">
          <a:xfrm>
            <a:off x="1066800" y="3444875"/>
            <a:ext cx="533400" cy="492125"/>
            <a:chOff x="96" y="2784"/>
            <a:chExt cx="1062" cy="981"/>
          </a:xfrm>
        </p:grpSpPr>
        <p:sp>
          <p:nvSpPr>
            <p:cNvPr id="3167" name="Freeform 149"/>
            <p:cNvSpPr>
              <a:spLocks/>
            </p:cNvSpPr>
            <p:nvPr userDrawn="1"/>
          </p:nvSpPr>
          <p:spPr bwMode="auto">
            <a:xfrm>
              <a:off x="121" y="2784"/>
              <a:ext cx="205" cy="82"/>
            </a:xfrm>
            <a:custGeom>
              <a:avLst/>
              <a:gdLst>
                <a:gd name="T0" fmla="*/ 97115 w 41"/>
                <a:gd name="T1" fmla="*/ 40580 h 16"/>
                <a:gd name="T2" fmla="*/ 120310 w 41"/>
                <a:gd name="T3" fmla="*/ 33887 h 16"/>
                <a:gd name="T4" fmla="*/ 123495 w 41"/>
                <a:gd name="T5" fmla="*/ 30617 h 16"/>
                <a:gd name="T6" fmla="*/ 101075 w 41"/>
                <a:gd name="T7" fmla="*/ 3295 h 16"/>
                <a:gd name="T8" fmla="*/ 25750 w 41"/>
                <a:gd name="T9" fmla="*/ 37310 h 16"/>
                <a:gd name="T10" fmla="*/ 97115 w 41"/>
                <a:gd name="T11" fmla="*/ 40580 h 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168" name="Freeform 150"/>
            <p:cNvSpPr>
              <a:spLocks noEditPoints="1"/>
            </p:cNvSpPr>
            <p:nvPr userDrawn="1"/>
          </p:nvSpPr>
          <p:spPr bwMode="auto">
            <a:xfrm>
              <a:off x="96" y="2790"/>
              <a:ext cx="1062" cy="975"/>
            </a:xfrm>
            <a:custGeom>
              <a:avLst/>
              <a:gdLst>
                <a:gd name="T0" fmla="*/ 538935 w 210"/>
                <a:gd name="T1" fmla="*/ 512244 h 193"/>
                <a:gd name="T2" fmla="*/ 502978 w 210"/>
                <a:gd name="T3" fmla="*/ 412890 h 193"/>
                <a:gd name="T4" fmla="*/ 469601 w 210"/>
                <a:gd name="T5" fmla="*/ 327358 h 193"/>
                <a:gd name="T6" fmla="*/ 545534 w 210"/>
                <a:gd name="T7" fmla="*/ 307074 h 193"/>
                <a:gd name="T8" fmla="*/ 482669 w 210"/>
                <a:gd name="T9" fmla="*/ 271181 h 193"/>
                <a:gd name="T10" fmla="*/ 519267 w 210"/>
                <a:gd name="T11" fmla="*/ 274399 h 193"/>
                <a:gd name="T12" fmla="*/ 519267 w 210"/>
                <a:gd name="T13" fmla="*/ 254116 h 193"/>
                <a:gd name="T14" fmla="*/ 446713 w 210"/>
                <a:gd name="T15" fmla="*/ 257360 h 193"/>
                <a:gd name="T16" fmla="*/ 423187 w 210"/>
                <a:gd name="T17" fmla="*/ 412890 h 193"/>
                <a:gd name="T18" fmla="*/ 410114 w 210"/>
                <a:gd name="T19" fmla="*/ 277617 h 193"/>
                <a:gd name="T20" fmla="*/ 390472 w 210"/>
                <a:gd name="T21" fmla="*/ 221441 h 193"/>
                <a:gd name="T22" fmla="*/ 410114 w 210"/>
                <a:gd name="T23" fmla="*/ 168584 h 193"/>
                <a:gd name="T24" fmla="*/ 400293 w 210"/>
                <a:gd name="T25" fmla="*/ 122219 h 193"/>
                <a:gd name="T26" fmla="*/ 393699 w 210"/>
                <a:gd name="T27" fmla="*/ 79066 h 193"/>
                <a:gd name="T28" fmla="*/ 436892 w 210"/>
                <a:gd name="T29" fmla="*/ 128680 h 193"/>
                <a:gd name="T30" fmla="*/ 493157 w 210"/>
                <a:gd name="T31" fmla="*/ 59424 h 193"/>
                <a:gd name="T32" fmla="*/ 485921 w 210"/>
                <a:gd name="T33" fmla="*/ 118844 h 193"/>
                <a:gd name="T34" fmla="*/ 472853 w 210"/>
                <a:gd name="T35" fmla="*/ 158773 h 193"/>
                <a:gd name="T36" fmla="*/ 476201 w 210"/>
                <a:gd name="T37" fmla="*/ 221441 h 193"/>
                <a:gd name="T38" fmla="*/ 657934 w 210"/>
                <a:gd name="T39" fmla="*/ 95979 h 193"/>
                <a:gd name="T40" fmla="*/ 297588 w 210"/>
                <a:gd name="T41" fmla="*/ 3218 h 193"/>
                <a:gd name="T42" fmla="*/ 185086 w 210"/>
                <a:gd name="T43" fmla="*/ 26108 h 193"/>
                <a:gd name="T44" fmla="*/ 281299 w 210"/>
                <a:gd name="T45" fmla="*/ 39803 h 193"/>
                <a:gd name="T46" fmla="*/ 198154 w 210"/>
                <a:gd name="T47" fmla="*/ 72478 h 193"/>
                <a:gd name="T48" fmla="*/ 191681 w 210"/>
                <a:gd name="T49" fmla="*/ 95979 h 193"/>
                <a:gd name="T50" fmla="*/ 125574 w 210"/>
                <a:gd name="T51" fmla="*/ 56201 h 193"/>
                <a:gd name="T52" fmla="*/ 43198 w 210"/>
                <a:gd name="T53" fmla="*/ 380215 h 193"/>
                <a:gd name="T54" fmla="*/ 201502 w 210"/>
                <a:gd name="T55" fmla="*/ 482150 h 193"/>
                <a:gd name="T56" fmla="*/ 149125 w 210"/>
                <a:gd name="T57" fmla="*/ 439639 h 193"/>
                <a:gd name="T58" fmla="*/ 115753 w 210"/>
                <a:gd name="T59" fmla="*/ 478902 h 193"/>
                <a:gd name="T60" fmla="*/ 105932 w 210"/>
                <a:gd name="T61" fmla="*/ 422700 h 193"/>
                <a:gd name="T62" fmla="*/ 152346 w 210"/>
                <a:gd name="T63" fmla="*/ 284210 h 193"/>
                <a:gd name="T64" fmla="*/ 221680 w 210"/>
                <a:gd name="T65" fmla="*/ 274399 h 193"/>
                <a:gd name="T66" fmla="*/ 234879 w 210"/>
                <a:gd name="T67" fmla="*/ 313536 h 193"/>
                <a:gd name="T68" fmla="*/ 201502 w 210"/>
                <a:gd name="T69" fmla="*/ 399836 h 193"/>
                <a:gd name="T70" fmla="*/ 300834 w 210"/>
                <a:gd name="T71" fmla="*/ 594528 h 193"/>
                <a:gd name="T72" fmla="*/ 615505 w 210"/>
                <a:gd name="T73" fmla="*/ 548162 h 193"/>
                <a:gd name="T74" fmla="*/ 601800 w 210"/>
                <a:gd name="T75" fmla="*/ 218198 h 193"/>
                <a:gd name="T76" fmla="*/ 545534 w 210"/>
                <a:gd name="T77" fmla="*/ 197915 h 193"/>
                <a:gd name="T78" fmla="*/ 373521 w 210"/>
                <a:gd name="T79" fmla="*/ 201284 h 193"/>
                <a:gd name="T80" fmla="*/ 357100 w 210"/>
                <a:gd name="T81" fmla="*/ 287453 h 193"/>
                <a:gd name="T82" fmla="*/ 377404 w 210"/>
                <a:gd name="T83" fmla="*/ 165240 h 193"/>
                <a:gd name="T84" fmla="*/ 294366 w 210"/>
                <a:gd name="T85" fmla="*/ 85532 h 193"/>
                <a:gd name="T86" fmla="*/ 347254 w 210"/>
                <a:gd name="T87" fmla="*/ 115626 h 193"/>
                <a:gd name="T88" fmla="*/ 201502 w 210"/>
                <a:gd name="T89" fmla="*/ 237844 h 193"/>
                <a:gd name="T90" fmla="*/ 79154 w 210"/>
                <a:gd name="T91" fmla="*/ 122219 h 193"/>
                <a:gd name="T92" fmla="*/ 225033 w 210"/>
                <a:gd name="T93" fmla="*/ 132029 h 193"/>
                <a:gd name="T94" fmla="*/ 261657 w 210"/>
                <a:gd name="T95" fmla="*/ 132029 h 193"/>
                <a:gd name="T96" fmla="*/ 357100 w 210"/>
                <a:gd name="T97" fmla="*/ 148963 h 193"/>
                <a:gd name="T98" fmla="*/ 327738 w 210"/>
                <a:gd name="T99" fmla="*/ 307074 h 193"/>
                <a:gd name="T100" fmla="*/ 307434 w 210"/>
                <a:gd name="T101" fmla="*/ 168584 h 193"/>
                <a:gd name="T102" fmla="*/ 201502 w 210"/>
                <a:gd name="T103" fmla="*/ 237844 h 193"/>
                <a:gd name="T104" fmla="*/ 264878 w 210"/>
                <a:gd name="T105" fmla="*/ 271181 h 193"/>
                <a:gd name="T106" fmla="*/ 291013 w 210"/>
                <a:gd name="T107" fmla="*/ 191449 h 193"/>
                <a:gd name="T108" fmla="*/ 337433 w 210"/>
                <a:gd name="T109" fmla="*/ 478902 h 193"/>
                <a:gd name="T110" fmla="*/ 271478 w 210"/>
                <a:gd name="T111" fmla="*/ 316910 h 193"/>
                <a:gd name="T112" fmla="*/ 387225 w 210"/>
                <a:gd name="T113" fmla="*/ 350247 h 19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169" name="Freeform 151"/>
            <p:cNvSpPr>
              <a:spLocks/>
            </p:cNvSpPr>
            <p:nvPr userDrawn="1"/>
          </p:nvSpPr>
          <p:spPr bwMode="auto">
            <a:xfrm>
              <a:off x="349" y="3256"/>
              <a:ext cx="85" cy="101"/>
            </a:xfrm>
            <a:custGeom>
              <a:avLst/>
              <a:gdLst>
                <a:gd name="T0" fmla="*/ 45935 w 17"/>
                <a:gd name="T1" fmla="*/ 17463 h 20"/>
                <a:gd name="T2" fmla="*/ 29820 w 17"/>
                <a:gd name="T3" fmla="*/ 68301 h 20"/>
                <a:gd name="T4" fmla="*/ 45935 w 17"/>
                <a:gd name="T5" fmla="*/ 17463 h 2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170" name="Freeform 152"/>
            <p:cNvSpPr>
              <a:spLocks/>
            </p:cNvSpPr>
            <p:nvPr userDrawn="1"/>
          </p:nvSpPr>
          <p:spPr bwMode="auto">
            <a:xfrm>
              <a:off x="267" y="3293"/>
              <a:ext cx="76" cy="136"/>
            </a:xfrm>
            <a:custGeom>
              <a:avLst/>
              <a:gdLst>
                <a:gd name="T0" fmla="*/ 23028 w 15"/>
                <a:gd name="T1" fmla="*/ 32197 h 27"/>
                <a:gd name="T2" fmla="*/ 13143 w 15"/>
                <a:gd name="T3" fmla="*/ 81162 h 27"/>
                <a:gd name="T4" fmla="*/ 50084 w 15"/>
                <a:gd name="T5" fmla="*/ 52138 h 27"/>
                <a:gd name="T6" fmla="*/ 43437 w 15"/>
                <a:gd name="T7" fmla="*/ 25674 h 27"/>
                <a:gd name="T8" fmla="*/ 23028 w 15"/>
                <a:gd name="T9" fmla="*/ 32197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171" name="Freeform 153"/>
            <p:cNvSpPr>
              <a:spLocks/>
            </p:cNvSpPr>
            <p:nvPr userDrawn="1"/>
          </p:nvSpPr>
          <p:spPr bwMode="auto">
            <a:xfrm>
              <a:off x="222" y="3021"/>
              <a:ext cx="243" cy="117"/>
            </a:xfrm>
            <a:custGeom>
              <a:avLst/>
              <a:gdLst>
                <a:gd name="T0" fmla="*/ 133372 w 48"/>
                <a:gd name="T1" fmla="*/ 6466 h 23"/>
                <a:gd name="T2" fmla="*/ 30243 w 48"/>
                <a:gd name="T3" fmla="*/ 3230 h 23"/>
                <a:gd name="T4" fmla="*/ 3255 w 48"/>
                <a:gd name="T5" fmla="*/ 29377 h 23"/>
                <a:gd name="T6" fmla="*/ 72915 w 48"/>
                <a:gd name="T7" fmla="*/ 69218 h 23"/>
                <a:gd name="T8" fmla="*/ 113000 w 48"/>
                <a:gd name="T9" fmla="*/ 65861 h 23"/>
                <a:gd name="T10" fmla="*/ 133372 w 48"/>
                <a:gd name="T11" fmla="*/ 62626 h 23"/>
                <a:gd name="T12" fmla="*/ 133372 w 48"/>
                <a:gd name="T13" fmla="*/ 6466 h 2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172" name="Freeform 154"/>
            <p:cNvSpPr>
              <a:spLocks/>
            </p:cNvSpPr>
            <p:nvPr userDrawn="1"/>
          </p:nvSpPr>
          <p:spPr bwMode="auto">
            <a:xfrm>
              <a:off x="501" y="3344"/>
              <a:ext cx="177" cy="187"/>
            </a:xfrm>
            <a:custGeom>
              <a:avLst/>
              <a:gdLst>
                <a:gd name="T0" fmla="*/ 79154 w 35"/>
                <a:gd name="T1" fmla="*/ 6590 h 37"/>
                <a:gd name="T2" fmla="*/ 36599 w 35"/>
                <a:gd name="T3" fmla="*/ 6590 h 37"/>
                <a:gd name="T4" fmla="*/ 13068 w 35"/>
                <a:gd name="T5" fmla="*/ 65849 h 37"/>
                <a:gd name="T6" fmla="*/ 92859 w 35"/>
                <a:gd name="T7" fmla="*/ 72414 h 37"/>
                <a:gd name="T8" fmla="*/ 79154 w 35"/>
                <a:gd name="T9" fmla="*/ 6590 h 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173" name="Freeform 155"/>
            <p:cNvSpPr>
              <a:spLocks/>
            </p:cNvSpPr>
            <p:nvPr userDrawn="1"/>
          </p:nvSpPr>
          <p:spPr bwMode="auto">
            <a:xfrm>
              <a:off x="905" y="3157"/>
              <a:ext cx="177" cy="38"/>
            </a:xfrm>
            <a:custGeom>
              <a:avLst/>
              <a:gdLst>
                <a:gd name="T0" fmla="*/ 16289 w 35"/>
                <a:gd name="T1" fmla="*/ 0 h 7"/>
                <a:gd name="T2" fmla="*/ 46445 w 35"/>
                <a:gd name="T3" fmla="*/ 19233 h 7"/>
                <a:gd name="T4" fmla="*/ 16289 w 35"/>
                <a:gd name="T5" fmla="*/ 0 h 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174" name="Freeform 156"/>
            <p:cNvSpPr>
              <a:spLocks/>
            </p:cNvSpPr>
            <p:nvPr userDrawn="1"/>
          </p:nvSpPr>
          <p:spPr bwMode="auto">
            <a:xfrm>
              <a:off x="965" y="3154"/>
              <a:ext cx="136" cy="79"/>
            </a:xfrm>
            <a:custGeom>
              <a:avLst/>
              <a:gdLst>
                <a:gd name="T0" fmla="*/ 23745 w 27"/>
                <a:gd name="T1" fmla="*/ 42270 h 16"/>
                <a:gd name="T2" fmla="*/ 83524 w 27"/>
                <a:gd name="T3" fmla="*/ 19246 h 16"/>
                <a:gd name="T4" fmla="*/ 56536 w 27"/>
                <a:gd name="T5" fmla="*/ 3175 h 16"/>
                <a:gd name="T6" fmla="*/ 23745 w 27"/>
                <a:gd name="T7" fmla="*/ 35945 h 16"/>
                <a:gd name="T8" fmla="*/ 23745 w 27"/>
                <a:gd name="T9" fmla="*/ 42270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175" name="Freeform 157"/>
            <p:cNvSpPr>
              <a:spLocks/>
            </p:cNvSpPr>
            <p:nvPr userDrawn="1"/>
          </p:nvSpPr>
          <p:spPr bwMode="auto">
            <a:xfrm>
              <a:off x="959" y="3205"/>
              <a:ext cx="177" cy="85"/>
            </a:xfrm>
            <a:custGeom>
              <a:avLst/>
              <a:gdLst>
                <a:gd name="T0" fmla="*/ 82376 w 35"/>
                <a:gd name="T1" fmla="*/ 19450 h 17"/>
                <a:gd name="T2" fmla="*/ 26135 w 35"/>
                <a:gd name="T3" fmla="*/ 33010 h 17"/>
                <a:gd name="T4" fmla="*/ 19667 w 35"/>
                <a:gd name="T5" fmla="*/ 42745 h 17"/>
                <a:gd name="T6" fmla="*/ 89638 w 35"/>
                <a:gd name="T7" fmla="*/ 39535 h 17"/>
                <a:gd name="T8" fmla="*/ 82376 w 35"/>
                <a:gd name="T9" fmla="*/ 19450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176" name="Freeform 158"/>
            <p:cNvSpPr>
              <a:spLocks/>
            </p:cNvSpPr>
            <p:nvPr userDrawn="1"/>
          </p:nvSpPr>
          <p:spPr bwMode="auto">
            <a:xfrm>
              <a:off x="845" y="3284"/>
              <a:ext cx="247" cy="60"/>
            </a:xfrm>
            <a:custGeom>
              <a:avLst/>
              <a:gdLst>
                <a:gd name="T0" fmla="*/ 131979 w 49"/>
                <a:gd name="T1" fmla="*/ 9375 h 12"/>
                <a:gd name="T2" fmla="*/ 96083 w 49"/>
                <a:gd name="T3" fmla="*/ 3125 h 12"/>
                <a:gd name="T4" fmla="*/ 22860 w 49"/>
                <a:gd name="T5" fmla="*/ 0 h 12"/>
                <a:gd name="T6" fmla="*/ 6583 w 49"/>
                <a:gd name="T7" fmla="*/ 15625 h 12"/>
                <a:gd name="T8" fmla="*/ 65974 w 49"/>
                <a:gd name="T9" fmla="*/ 25000 h 12"/>
                <a:gd name="T10" fmla="*/ 135956 w 49"/>
                <a:gd name="T11" fmla="*/ 25000 h 12"/>
                <a:gd name="T12" fmla="*/ 131979 w 49"/>
                <a:gd name="T13" fmla="*/ 9375 h 1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177" name="Freeform 159"/>
            <p:cNvSpPr>
              <a:spLocks/>
            </p:cNvSpPr>
            <p:nvPr userDrawn="1"/>
          </p:nvSpPr>
          <p:spPr bwMode="auto">
            <a:xfrm>
              <a:off x="870" y="3341"/>
              <a:ext cx="202" cy="54"/>
            </a:xfrm>
            <a:custGeom>
              <a:avLst/>
              <a:gdLst>
                <a:gd name="T0" fmla="*/ 124094 w 40"/>
                <a:gd name="T1" fmla="*/ 6500 h 11"/>
                <a:gd name="T2" fmla="*/ 87138 w 40"/>
                <a:gd name="T3" fmla="*/ 12970 h 11"/>
                <a:gd name="T4" fmla="*/ 43571 w 40"/>
                <a:gd name="T5" fmla="*/ 9671 h 11"/>
                <a:gd name="T6" fmla="*/ 3257 w 40"/>
                <a:gd name="T7" fmla="*/ 6500 h 11"/>
                <a:gd name="T8" fmla="*/ 117458 w 40"/>
                <a:gd name="T9" fmla="*/ 26593 h 11"/>
                <a:gd name="T10" fmla="*/ 124094 w 40"/>
                <a:gd name="T11" fmla="*/ 6500 h 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178" name="Freeform 160"/>
            <p:cNvSpPr>
              <a:spLocks/>
            </p:cNvSpPr>
            <p:nvPr userDrawn="1"/>
          </p:nvSpPr>
          <p:spPr bwMode="auto">
            <a:xfrm>
              <a:off x="858" y="3385"/>
              <a:ext cx="209" cy="174"/>
            </a:xfrm>
            <a:custGeom>
              <a:avLst/>
              <a:gdLst>
                <a:gd name="T0" fmla="*/ 92521 w 41"/>
                <a:gd name="T1" fmla="*/ 30522 h 34"/>
                <a:gd name="T2" fmla="*/ 43263 w 41"/>
                <a:gd name="T3" fmla="*/ 19908 h 34"/>
                <a:gd name="T4" fmla="*/ 13126 w 41"/>
                <a:gd name="T5" fmla="*/ 50301 h 34"/>
                <a:gd name="T6" fmla="*/ 3242 w 41"/>
                <a:gd name="T7" fmla="*/ 63664 h 34"/>
                <a:gd name="T8" fmla="*/ 29494 w 41"/>
                <a:gd name="T9" fmla="*/ 63664 h 34"/>
                <a:gd name="T10" fmla="*/ 56389 w 41"/>
                <a:gd name="T11" fmla="*/ 90767 h 34"/>
                <a:gd name="T12" fmla="*/ 69515 w 41"/>
                <a:gd name="T13" fmla="*/ 100710 h 34"/>
                <a:gd name="T14" fmla="*/ 95768 w 41"/>
                <a:gd name="T15" fmla="*/ 63664 h 34"/>
                <a:gd name="T16" fmla="*/ 129300 w 41"/>
                <a:gd name="T17" fmla="*/ 63664 h 34"/>
                <a:gd name="T18" fmla="*/ 92521 w 41"/>
                <a:gd name="T19" fmla="*/ 30522 h 3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179" name="Freeform 161"/>
            <p:cNvSpPr>
              <a:spLocks/>
            </p:cNvSpPr>
            <p:nvPr userDrawn="1"/>
          </p:nvSpPr>
          <p:spPr bwMode="auto">
            <a:xfrm>
              <a:off x="997" y="3306"/>
              <a:ext cx="126" cy="316"/>
            </a:xfrm>
            <a:custGeom>
              <a:avLst/>
              <a:gdLst>
                <a:gd name="T0" fmla="*/ 71558 w 25"/>
                <a:gd name="T1" fmla="*/ 6380 h 63"/>
                <a:gd name="T2" fmla="*/ 58756 w 25"/>
                <a:gd name="T3" fmla="*/ 55471 h 63"/>
                <a:gd name="T4" fmla="*/ 22529 w 25"/>
                <a:gd name="T5" fmla="*/ 65171 h 63"/>
                <a:gd name="T6" fmla="*/ 22529 w 25"/>
                <a:gd name="T7" fmla="*/ 74892 h 63"/>
                <a:gd name="T8" fmla="*/ 55425 w 25"/>
                <a:gd name="T9" fmla="*/ 110921 h 63"/>
                <a:gd name="T10" fmla="*/ 38662 w 25"/>
                <a:gd name="T11" fmla="*/ 146463 h 63"/>
                <a:gd name="T12" fmla="*/ 0 w 25"/>
                <a:gd name="T13" fmla="*/ 179302 h 63"/>
                <a:gd name="T14" fmla="*/ 16128 w 25"/>
                <a:gd name="T15" fmla="*/ 188998 h 63"/>
                <a:gd name="T16" fmla="*/ 52224 w 25"/>
                <a:gd name="T17" fmla="*/ 201914 h 63"/>
                <a:gd name="T18" fmla="*/ 74884 w 25"/>
                <a:gd name="T19" fmla="*/ 185808 h 63"/>
                <a:gd name="T20" fmla="*/ 81285 w 25"/>
                <a:gd name="T21" fmla="*/ 45750 h 63"/>
                <a:gd name="T22" fmla="*/ 81285 w 25"/>
                <a:gd name="T23" fmla="*/ 6380 h 63"/>
                <a:gd name="T24" fmla="*/ 71558 w 25"/>
                <a:gd name="T25" fmla="*/ 6380 h 6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6148" name="Group 162"/>
          <p:cNvGrpSpPr>
            <a:grpSpLocks/>
          </p:cNvGrpSpPr>
          <p:nvPr/>
        </p:nvGrpSpPr>
        <p:grpSpPr bwMode="auto">
          <a:xfrm>
            <a:off x="1066800" y="4552950"/>
            <a:ext cx="533400" cy="492125"/>
            <a:chOff x="96" y="2784"/>
            <a:chExt cx="1062" cy="981"/>
          </a:xfrm>
        </p:grpSpPr>
        <p:sp>
          <p:nvSpPr>
            <p:cNvPr id="3154" name="Freeform 163"/>
            <p:cNvSpPr>
              <a:spLocks/>
            </p:cNvSpPr>
            <p:nvPr userDrawn="1"/>
          </p:nvSpPr>
          <p:spPr bwMode="auto">
            <a:xfrm>
              <a:off x="121" y="2784"/>
              <a:ext cx="205" cy="82"/>
            </a:xfrm>
            <a:custGeom>
              <a:avLst/>
              <a:gdLst>
                <a:gd name="T0" fmla="*/ 97115 w 41"/>
                <a:gd name="T1" fmla="*/ 40580 h 16"/>
                <a:gd name="T2" fmla="*/ 120310 w 41"/>
                <a:gd name="T3" fmla="*/ 33887 h 16"/>
                <a:gd name="T4" fmla="*/ 123495 w 41"/>
                <a:gd name="T5" fmla="*/ 30617 h 16"/>
                <a:gd name="T6" fmla="*/ 101075 w 41"/>
                <a:gd name="T7" fmla="*/ 3295 h 16"/>
                <a:gd name="T8" fmla="*/ 25750 w 41"/>
                <a:gd name="T9" fmla="*/ 37310 h 16"/>
                <a:gd name="T10" fmla="*/ 97115 w 41"/>
                <a:gd name="T11" fmla="*/ 40580 h 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155" name="Freeform 164"/>
            <p:cNvSpPr>
              <a:spLocks noEditPoints="1"/>
            </p:cNvSpPr>
            <p:nvPr userDrawn="1"/>
          </p:nvSpPr>
          <p:spPr bwMode="auto">
            <a:xfrm>
              <a:off x="96" y="2790"/>
              <a:ext cx="1062" cy="975"/>
            </a:xfrm>
            <a:custGeom>
              <a:avLst/>
              <a:gdLst>
                <a:gd name="T0" fmla="*/ 538935 w 210"/>
                <a:gd name="T1" fmla="*/ 512244 h 193"/>
                <a:gd name="T2" fmla="*/ 502978 w 210"/>
                <a:gd name="T3" fmla="*/ 412890 h 193"/>
                <a:gd name="T4" fmla="*/ 469601 w 210"/>
                <a:gd name="T5" fmla="*/ 327358 h 193"/>
                <a:gd name="T6" fmla="*/ 545534 w 210"/>
                <a:gd name="T7" fmla="*/ 307074 h 193"/>
                <a:gd name="T8" fmla="*/ 482669 w 210"/>
                <a:gd name="T9" fmla="*/ 271181 h 193"/>
                <a:gd name="T10" fmla="*/ 519267 w 210"/>
                <a:gd name="T11" fmla="*/ 274399 h 193"/>
                <a:gd name="T12" fmla="*/ 519267 w 210"/>
                <a:gd name="T13" fmla="*/ 254116 h 193"/>
                <a:gd name="T14" fmla="*/ 446713 w 210"/>
                <a:gd name="T15" fmla="*/ 257360 h 193"/>
                <a:gd name="T16" fmla="*/ 423187 w 210"/>
                <a:gd name="T17" fmla="*/ 412890 h 193"/>
                <a:gd name="T18" fmla="*/ 410114 w 210"/>
                <a:gd name="T19" fmla="*/ 277617 h 193"/>
                <a:gd name="T20" fmla="*/ 390472 w 210"/>
                <a:gd name="T21" fmla="*/ 221441 h 193"/>
                <a:gd name="T22" fmla="*/ 410114 w 210"/>
                <a:gd name="T23" fmla="*/ 168584 h 193"/>
                <a:gd name="T24" fmla="*/ 400293 w 210"/>
                <a:gd name="T25" fmla="*/ 122219 h 193"/>
                <a:gd name="T26" fmla="*/ 393699 w 210"/>
                <a:gd name="T27" fmla="*/ 79066 h 193"/>
                <a:gd name="T28" fmla="*/ 436892 w 210"/>
                <a:gd name="T29" fmla="*/ 128680 h 193"/>
                <a:gd name="T30" fmla="*/ 493157 w 210"/>
                <a:gd name="T31" fmla="*/ 59424 h 193"/>
                <a:gd name="T32" fmla="*/ 485921 w 210"/>
                <a:gd name="T33" fmla="*/ 118844 h 193"/>
                <a:gd name="T34" fmla="*/ 472853 w 210"/>
                <a:gd name="T35" fmla="*/ 158773 h 193"/>
                <a:gd name="T36" fmla="*/ 476201 w 210"/>
                <a:gd name="T37" fmla="*/ 221441 h 193"/>
                <a:gd name="T38" fmla="*/ 657934 w 210"/>
                <a:gd name="T39" fmla="*/ 95979 h 193"/>
                <a:gd name="T40" fmla="*/ 297588 w 210"/>
                <a:gd name="T41" fmla="*/ 3218 h 193"/>
                <a:gd name="T42" fmla="*/ 185086 w 210"/>
                <a:gd name="T43" fmla="*/ 26108 h 193"/>
                <a:gd name="T44" fmla="*/ 281299 w 210"/>
                <a:gd name="T45" fmla="*/ 39803 h 193"/>
                <a:gd name="T46" fmla="*/ 198154 w 210"/>
                <a:gd name="T47" fmla="*/ 72478 h 193"/>
                <a:gd name="T48" fmla="*/ 191681 w 210"/>
                <a:gd name="T49" fmla="*/ 95979 h 193"/>
                <a:gd name="T50" fmla="*/ 125574 w 210"/>
                <a:gd name="T51" fmla="*/ 56201 h 193"/>
                <a:gd name="T52" fmla="*/ 43198 w 210"/>
                <a:gd name="T53" fmla="*/ 380215 h 193"/>
                <a:gd name="T54" fmla="*/ 201502 w 210"/>
                <a:gd name="T55" fmla="*/ 482150 h 193"/>
                <a:gd name="T56" fmla="*/ 149125 w 210"/>
                <a:gd name="T57" fmla="*/ 439639 h 193"/>
                <a:gd name="T58" fmla="*/ 115753 w 210"/>
                <a:gd name="T59" fmla="*/ 478902 h 193"/>
                <a:gd name="T60" fmla="*/ 105932 w 210"/>
                <a:gd name="T61" fmla="*/ 422700 h 193"/>
                <a:gd name="T62" fmla="*/ 152346 w 210"/>
                <a:gd name="T63" fmla="*/ 284210 h 193"/>
                <a:gd name="T64" fmla="*/ 221680 w 210"/>
                <a:gd name="T65" fmla="*/ 274399 h 193"/>
                <a:gd name="T66" fmla="*/ 234879 w 210"/>
                <a:gd name="T67" fmla="*/ 313536 h 193"/>
                <a:gd name="T68" fmla="*/ 201502 w 210"/>
                <a:gd name="T69" fmla="*/ 399836 h 193"/>
                <a:gd name="T70" fmla="*/ 300834 w 210"/>
                <a:gd name="T71" fmla="*/ 594528 h 193"/>
                <a:gd name="T72" fmla="*/ 615505 w 210"/>
                <a:gd name="T73" fmla="*/ 548162 h 193"/>
                <a:gd name="T74" fmla="*/ 601800 w 210"/>
                <a:gd name="T75" fmla="*/ 218198 h 193"/>
                <a:gd name="T76" fmla="*/ 545534 w 210"/>
                <a:gd name="T77" fmla="*/ 197915 h 193"/>
                <a:gd name="T78" fmla="*/ 373521 w 210"/>
                <a:gd name="T79" fmla="*/ 201284 h 193"/>
                <a:gd name="T80" fmla="*/ 357100 w 210"/>
                <a:gd name="T81" fmla="*/ 287453 h 193"/>
                <a:gd name="T82" fmla="*/ 377404 w 210"/>
                <a:gd name="T83" fmla="*/ 165240 h 193"/>
                <a:gd name="T84" fmla="*/ 294366 w 210"/>
                <a:gd name="T85" fmla="*/ 85532 h 193"/>
                <a:gd name="T86" fmla="*/ 347254 w 210"/>
                <a:gd name="T87" fmla="*/ 115626 h 193"/>
                <a:gd name="T88" fmla="*/ 201502 w 210"/>
                <a:gd name="T89" fmla="*/ 237844 h 193"/>
                <a:gd name="T90" fmla="*/ 79154 w 210"/>
                <a:gd name="T91" fmla="*/ 122219 h 193"/>
                <a:gd name="T92" fmla="*/ 225033 w 210"/>
                <a:gd name="T93" fmla="*/ 132029 h 193"/>
                <a:gd name="T94" fmla="*/ 261657 w 210"/>
                <a:gd name="T95" fmla="*/ 132029 h 193"/>
                <a:gd name="T96" fmla="*/ 357100 w 210"/>
                <a:gd name="T97" fmla="*/ 148963 h 193"/>
                <a:gd name="T98" fmla="*/ 327738 w 210"/>
                <a:gd name="T99" fmla="*/ 307074 h 193"/>
                <a:gd name="T100" fmla="*/ 307434 w 210"/>
                <a:gd name="T101" fmla="*/ 168584 h 193"/>
                <a:gd name="T102" fmla="*/ 201502 w 210"/>
                <a:gd name="T103" fmla="*/ 237844 h 193"/>
                <a:gd name="T104" fmla="*/ 264878 w 210"/>
                <a:gd name="T105" fmla="*/ 271181 h 193"/>
                <a:gd name="T106" fmla="*/ 291013 w 210"/>
                <a:gd name="T107" fmla="*/ 191449 h 193"/>
                <a:gd name="T108" fmla="*/ 337433 w 210"/>
                <a:gd name="T109" fmla="*/ 478902 h 193"/>
                <a:gd name="T110" fmla="*/ 271478 w 210"/>
                <a:gd name="T111" fmla="*/ 316910 h 193"/>
                <a:gd name="T112" fmla="*/ 387225 w 210"/>
                <a:gd name="T113" fmla="*/ 350247 h 19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156" name="Freeform 165"/>
            <p:cNvSpPr>
              <a:spLocks/>
            </p:cNvSpPr>
            <p:nvPr userDrawn="1"/>
          </p:nvSpPr>
          <p:spPr bwMode="auto">
            <a:xfrm>
              <a:off x="349" y="3256"/>
              <a:ext cx="85" cy="101"/>
            </a:xfrm>
            <a:custGeom>
              <a:avLst/>
              <a:gdLst>
                <a:gd name="T0" fmla="*/ 45935 w 17"/>
                <a:gd name="T1" fmla="*/ 17463 h 20"/>
                <a:gd name="T2" fmla="*/ 29820 w 17"/>
                <a:gd name="T3" fmla="*/ 68301 h 20"/>
                <a:gd name="T4" fmla="*/ 45935 w 17"/>
                <a:gd name="T5" fmla="*/ 17463 h 2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157" name="Freeform 166"/>
            <p:cNvSpPr>
              <a:spLocks/>
            </p:cNvSpPr>
            <p:nvPr userDrawn="1"/>
          </p:nvSpPr>
          <p:spPr bwMode="auto">
            <a:xfrm>
              <a:off x="267" y="3293"/>
              <a:ext cx="76" cy="136"/>
            </a:xfrm>
            <a:custGeom>
              <a:avLst/>
              <a:gdLst>
                <a:gd name="T0" fmla="*/ 23028 w 15"/>
                <a:gd name="T1" fmla="*/ 32197 h 27"/>
                <a:gd name="T2" fmla="*/ 13143 w 15"/>
                <a:gd name="T3" fmla="*/ 81162 h 27"/>
                <a:gd name="T4" fmla="*/ 50084 w 15"/>
                <a:gd name="T5" fmla="*/ 52138 h 27"/>
                <a:gd name="T6" fmla="*/ 43437 w 15"/>
                <a:gd name="T7" fmla="*/ 25674 h 27"/>
                <a:gd name="T8" fmla="*/ 23028 w 15"/>
                <a:gd name="T9" fmla="*/ 32197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158" name="Freeform 167"/>
            <p:cNvSpPr>
              <a:spLocks/>
            </p:cNvSpPr>
            <p:nvPr userDrawn="1"/>
          </p:nvSpPr>
          <p:spPr bwMode="auto">
            <a:xfrm>
              <a:off x="222" y="3021"/>
              <a:ext cx="243" cy="117"/>
            </a:xfrm>
            <a:custGeom>
              <a:avLst/>
              <a:gdLst>
                <a:gd name="T0" fmla="*/ 133372 w 48"/>
                <a:gd name="T1" fmla="*/ 6466 h 23"/>
                <a:gd name="T2" fmla="*/ 30243 w 48"/>
                <a:gd name="T3" fmla="*/ 3230 h 23"/>
                <a:gd name="T4" fmla="*/ 3255 w 48"/>
                <a:gd name="T5" fmla="*/ 29377 h 23"/>
                <a:gd name="T6" fmla="*/ 72915 w 48"/>
                <a:gd name="T7" fmla="*/ 69218 h 23"/>
                <a:gd name="T8" fmla="*/ 113000 w 48"/>
                <a:gd name="T9" fmla="*/ 65861 h 23"/>
                <a:gd name="T10" fmla="*/ 133372 w 48"/>
                <a:gd name="T11" fmla="*/ 62626 h 23"/>
                <a:gd name="T12" fmla="*/ 133372 w 48"/>
                <a:gd name="T13" fmla="*/ 6466 h 2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159" name="Freeform 168"/>
            <p:cNvSpPr>
              <a:spLocks/>
            </p:cNvSpPr>
            <p:nvPr userDrawn="1"/>
          </p:nvSpPr>
          <p:spPr bwMode="auto">
            <a:xfrm>
              <a:off x="501" y="3344"/>
              <a:ext cx="177" cy="187"/>
            </a:xfrm>
            <a:custGeom>
              <a:avLst/>
              <a:gdLst>
                <a:gd name="T0" fmla="*/ 79154 w 35"/>
                <a:gd name="T1" fmla="*/ 6590 h 37"/>
                <a:gd name="T2" fmla="*/ 36599 w 35"/>
                <a:gd name="T3" fmla="*/ 6590 h 37"/>
                <a:gd name="T4" fmla="*/ 13068 w 35"/>
                <a:gd name="T5" fmla="*/ 65849 h 37"/>
                <a:gd name="T6" fmla="*/ 92859 w 35"/>
                <a:gd name="T7" fmla="*/ 72414 h 37"/>
                <a:gd name="T8" fmla="*/ 79154 w 35"/>
                <a:gd name="T9" fmla="*/ 6590 h 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160" name="Freeform 169"/>
            <p:cNvSpPr>
              <a:spLocks/>
            </p:cNvSpPr>
            <p:nvPr userDrawn="1"/>
          </p:nvSpPr>
          <p:spPr bwMode="auto">
            <a:xfrm>
              <a:off x="905" y="3157"/>
              <a:ext cx="177" cy="38"/>
            </a:xfrm>
            <a:custGeom>
              <a:avLst/>
              <a:gdLst>
                <a:gd name="T0" fmla="*/ 16289 w 35"/>
                <a:gd name="T1" fmla="*/ 0 h 7"/>
                <a:gd name="T2" fmla="*/ 46445 w 35"/>
                <a:gd name="T3" fmla="*/ 19233 h 7"/>
                <a:gd name="T4" fmla="*/ 16289 w 35"/>
                <a:gd name="T5" fmla="*/ 0 h 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161" name="Freeform 170"/>
            <p:cNvSpPr>
              <a:spLocks/>
            </p:cNvSpPr>
            <p:nvPr userDrawn="1"/>
          </p:nvSpPr>
          <p:spPr bwMode="auto">
            <a:xfrm>
              <a:off x="965" y="3154"/>
              <a:ext cx="136" cy="79"/>
            </a:xfrm>
            <a:custGeom>
              <a:avLst/>
              <a:gdLst>
                <a:gd name="T0" fmla="*/ 23745 w 27"/>
                <a:gd name="T1" fmla="*/ 42270 h 16"/>
                <a:gd name="T2" fmla="*/ 83524 w 27"/>
                <a:gd name="T3" fmla="*/ 19246 h 16"/>
                <a:gd name="T4" fmla="*/ 56536 w 27"/>
                <a:gd name="T5" fmla="*/ 3175 h 16"/>
                <a:gd name="T6" fmla="*/ 23745 w 27"/>
                <a:gd name="T7" fmla="*/ 35945 h 16"/>
                <a:gd name="T8" fmla="*/ 23745 w 27"/>
                <a:gd name="T9" fmla="*/ 42270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162" name="Freeform 171"/>
            <p:cNvSpPr>
              <a:spLocks/>
            </p:cNvSpPr>
            <p:nvPr userDrawn="1"/>
          </p:nvSpPr>
          <p:spPr bwMode="auto">
            <a:xfrm>
              <a:off x="959" y="3205"/>
              <a:ext cx="177" cy="85"/>
            </a:xfrm>
            <a:custGeom>
              <a:avLst/>
              <a:gdLst>
                <a:gd name="T0" fmla="*/ 82376 w 35"/>
                <a:gd name="T1" fmla="*/ 19450 h 17"/>
                <a:gd name="T2" fmla="*/ 26135 w 35"/>
                <a:gd name="T3" fmla="*/ 33010 h 17"/>
                <a:gd name="T4" fmla="*/ 19667 w 35"/>
                <a:gd name="T5" fmla="*/ 42745 h 17"/>
                <a:gd name="T6" fmla="*/ 89638 w 35"/>
                <a:gd name="T7" fmla="*/ 39535 h 17"/>
                <a:gd name="T8" fmla="*/ 82376 w 35"/>
                <a:gd name="T9" fmla="*/ 19450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163" name="Freeform 172"/>
            <p:cNvSpPr>
              <a:spLocks/>
            </p:cNvSpPr>
            <p:nvPr userDrawn="1"/>
          </p:nvSpPr>
          <p:spPr bwMode="auto">
            <a:xfrm>
              <a:off x="845" y="3284"/>
              <a:ext cx="247" cy="60"/>
            </a:xfrm>
            <a:custGeom>
              <a:avLst/>
              <a:gdLst>
                <a:gd name="T0" fmla="*/ 131979 w 49"/>
                <a:gd name="T1" fmla="*/ 9375 h 12"/>
                <a:gd name="T2" fmla="*/ 96083 w 49"/>
                <a:gd name="T3" fmla="*/ 3125 h 12"/>
                <a:gd name="T4" fmla="*/ 22860 w 49"/>
                <a:gd name="T5" fmla="*/ 0 h 12"/>
                <a:gd name="T6" fmla="*/ 6583 w 49"/>
                <a:gd name="T7" fmla="*/ 15625 h 12"/>
                <a:gd name="T8" fmla="*/ 65974 w 49"/>
                <a:gd name="T9" fmla="*/ 25000 h 12"/>
                <a:gd name="T10" fmla="*/ 135956 w 49"/>
                <a:gd name="T11" fmla="*/ 25000 h 12"/>
                <a:gd name="T12" fmla="*/ 131979 w 49"/>
                <a:gd name="T13" fmla="*/ 9375 h 1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164" name="Freeform 173"/>
            <p:cNvSpPr>
              <a:spLocks/>
            </p:cNvSpPr>
            <p:nvPr userDrawn="1"/>
          </p:nvSpPr>
          <p:spPr bwMode="auto">
            <a:xfrm>
              <a:off x="870" y="3341"/>
              <a:ext cx="202" cy="54"/>
            </a:xfrm>
            <a:custGeom>
              <a:avLst/>
              <a:gdLst>
                <a:gd name="T0" fmla="*/ 124094 w 40"/>
                <a:gd name="T1" fmla="*/ 6500 h 11"/>
                <a:gd name="T2" fmla="*/ 87138 w 40"/>
                <a:gd name="T3" fmla="*/ 12970 h 11"/>
                <a:gd name="T4" fmla="*/ 43571 w 40"/>
                <a:gd name="T5" fmla="*/ 9671 h 11"/>
                <a:gd name="T6" fmla="*/ 3257 w 40"/>
                <a:gd name="T7" fmla="*/ 6500 h 11"/>
                <a:gd name="T8" fmla="*/ 117458 w 40"/>
                <a:gd name="T9" fmla="*/ 26593 h 11"/>
                <a:gd name="T10" fmla="*/ 124094 w 40"/>
                <a:gd name="T11" fmla="*/ 6500 h 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165" name="Freeform 174"/>
            <p:cNvSpPr>
              <a:spLocks/>
            </p:cNvSpPr>
            <p:nvPr userDrawn="1"/>
          </p:nvSpPr>
          <p:spPr bwMode="auto">
            <a:xfrm>
              <a:off x="858" y="3385"/>
              <a:ext cx="209" cy="174"/>
            </a:xfrm>
            <a:custGeom>
              <a:avLst/>
              <a:gdLst>
                <a:gd name="T0" fmla="*/ 92521 w 41"/>
                <a:gd name="T1" fmla="*/ 30522 h 34"/>
                <a:gd name="T2" fmla="*/ 43263 w 41"/>
                <a:gd name="T3" fmla="*/ 19908 h 34"/>
                <a:gd name="T4" fmla="*/ 13126 w 41"/>
                <a:gd name="T5" fmla="*/ 50301 h 34"/>
                <a:gd name="T6" fmla="*/ 3242 w 41"/>
                <a:gd name="T7" fmla="*/ 63664 h 34"/>
                <a:gd name="T8" fmla="*/ 29494 w 41"/>
                <a:gd name="T9" fmla="*/ 63664 h 34"/>
                <a:gd name="T10" fmla="*/ 56389 w 41"/>
                <a:gd name="T11" fmla="*/ 90767 h 34"/>
                <a:gd name="T12" fmla="*/ 69515 w 41"/>
                <a:gd name="T13" fmla="*/ 100710 h 34"/>
                <a:gd name="T14" fmla="*/ 95768 w 41"/>
                <a:gd name="T15" fmla="*/ 63664 h 34"/>
                <a:gd name="T16" fmla="*/ 129300 w 41"/>
                <a:gd name="T17" fmla="*/ 63664 h 34"/>
                <a:gd name="T18" fmla="*/ 92521 w 41"/>
                <a:gd name="T19" fmla="*/ 30522 h 3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166" name="Freeform 175"/>
            <p:cNvSpPr>
              <a:spLocks/>
            </p:cNvSpPr>
            <p:nvPr userDrawn="1"/>
          </p:nvSpPr>
          <p:spPr bwMode="auto">
            <a:xfrm>
              <a:off x="997" y="3306"/>
              <a:ext cx="126" cy="316"/>
            </a:xfrm>
            <a:custGeom>
              <a:avLst/>
              <a:gdLst>
                <a:gd name="T0" fmla="*/ 71558 w 25"/>
                <a:gd name="T1" fmla="*/ 6380 h 63"/>
                <a:gd name="T2" fmla="*/ 58756 w 25"/>
                <a:gd name="T3" fmla="*/ 55471 h 63"/>
                <a:gd name="T4" fmla="*/ 22529 w 25"/>
                <a:gd name="T5" fmla="*/ 65171 h 63"/>
                <a:gd name="T6" fmla="*/ 22529 w 25"/>
                <a:gd name="T7" fmla="*/ 74892 h 63"/>
                <a:gd name="T8" fmla="*/ 55425 w 25"/>
                <a:gd name="T9" fmla="*/ 110921 h 63"/>
                <a:gd name="T10" fmla="*/ 38662 w 25"/>
                <a:gd name="T11" fmla="*/ 146463 h 63"/>
                <a:gd name="T12" fmla="*/ 0 w 25"/>
                <a:gd name="T13" fmla="*/ 179302 h 63"/>
                <a:gd name="T14" fmla="*/ 16128 w 25"/>
                <a:gd name="T15" fmla="*/ 188998 h 63"/>
                <a:gd name="T16" fmla="*/ 52224 w 25"/>
                <a:gd name="T17" fmla="*/ 201914 h 63"/>
                <a:gd name="T18" fmla="*/ 74884 w 25"/>
                <a:gd name="T19" fmla="*/ 185808 h 63"/>
                <a:gd name="T20" fmla="*/ 81285 w 25"/>
                <a:gd name="T21" fmla="*/ 45750 h 63"/>
                <a:gd name="T22" fmla="*/ 81285 w 25"/>
                <a:gd name="T23" fmla="*/ 6380 h 63"/>
                <a:gd name="T24" fmla="*/ 71558 w 25"/>
                <a:gd name="T25" fmla="*/ 6380 h 6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6149" name="Group 176"/>
          <p:cNvGrpSpPr>
            <a:grpSpLocks/>
          </p:cNvGrpSpPr>
          <p:nvPr/>
        </p:nvGrpSpPr>
        <p:grpSpPr bwMode="auto">
          <a:xfrm>
            <a:off x="1066800" y="5562600"/>
            <a:ext cx="533400" cy="492125"/>
            <a:chOff x="96" y="2784"/>
            <a:chExt cx="1062" cy="981"/>
          </a:xfrm>
        </p:grpSpPr>
        <p:sp>
          <p:nvSpPr>
            <p:cNvPr id="3141" name="Freeform 177"/>
            <p:cNvSpPr>
              <a:spLocks/>
            </p:cNvSpPr>
            <p:nvPr userDrawn="1"/>
          </p:nvSpPr>
          <p:spPr bwMode="auto">
            <a:xfrm>
              <a:off x="121" y="2784"/>
              <a:ext cx="205" cy="82"/>
            </a:xfrm>
            <a:custGeom>
              <a:avLst/>
              <a:gdLst>
                <a:gd name="T0" fmla="*/ 97115 w 41"/>
                <a:gd name="T1" fmla="*/ 40580 h 16"/>
                <a:gd name="T2" fmla="*/ 120310 w 41"/>
                <a:gd name="T3" fmla="*/ 33887 h 16"/>
                <a:gd name="T4" fmla="*/ 123495 w 41"/>
                <a:gd name="T5" fmla="*/ 30617 h 16"/>
                <a:gd name="T6" fmla="*/ 101075 w 41"/>
                <a:gd name="T7" fmla="*/ 3295 h 16"/>
                <a:gd name="T8" fmla="*/ 25750 w 41"/>
                <a:gd name="T9" fmla="*/ 37310 h 16"/>
                <a:gd name="T10" fmla="*/ 97115 w 41"/>
                <a:gd name="T11" fmla="*/ 40580 h 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142" name="Freeform 178"/>
            <p:cNvSpPr>
              <a:spLocks noEditPoints="1"/>
            </p:cNvSpPr>
            <p:nvPr userDrawn="1"/>
          </p:nvSpPr>
          <p:spPr bwMode="auto">
            <a:xfrm>
              <a:off x="96" y="2790"/>
              <a:ext cx="1062" cy="975"/>
            </a:xfrm>
            <a:custGeom>
              <a:avLst/>
              <a:gdLst>
                <a:gd name="T0" fmla="*/ 538935 w 210"/>
                <a:gd name="T1" fmla="*/ 512244 h 193"/>
                <a:gd name="T2" fmla="*/ 502978 w 210"/>
                <a:gd name="T3" fmla="*/ 412890 h 193"/>
                <a:gd name="T4" fmla="*/ 469601 w 210"/>
                <a:gd name="T5" fmla="*/ 327358 h 193"/>
                <a:gd name="T6" fmla="*/ 545534 w 210"/>
                <a:gd name="T7" fmla="*/ 307074 h 193"/>
                <a:gd name="T8" fmla="*/ 482669 w 210"/>
                <a:gd name="T9" fmla="*/ 271181 h 193"/>
                <a:gd name="T10" fmla="*/ 519267 w 210"/>
                <a:gd name="T11" fmla="*/ 274399 h 193"/>
                <a:gd name="T12" fmla="*/ 519267 w 210"/>
                <a:gd name="T13" fmla="*/ 254116 h 193"/>
                <a:gd name="T14" fmla="*/ 446713 w 210"/>
                <a:gd name="T15" fmla="*/ 257360 h 193"/>
                <a:gd name="T16" fmla="*/ 423187 w 210"/>
                <a:gd name="T17" fmla="*/ 412890 h 193"/>
                <a:gd name="T18" fmla="*/ 410114 w 210"/>
                <a:gd name="T19" fmla="*/ 277617 h 193"/>
                <a:gd name="T20" fmla="*/ 390472 w 210"/>
                <a:gd name="T21" fmla="*/ 221441 h 193"/>
                <a:gd name="T22" fmla="*/ 410114 w 210"/>
                <a:gd name="T23" fmla="*/ 168584 h 193"/>
                <a:gd name="T24" fmla="*/ 400293 w 210"/>
                <a:gd name="T25" fmla="*/ 122219 h 193"/>
                <a:gd name="T26" fmla="*/ 393699 w 210"/>
                <a:gd name="T27" fmla="*/ 79066 h 193"/>
                <a:gd name="T28" fmla="*/ 436892 w 210"/>
                <a:gd name="T29" fmla="*/ 128680 h 193"/>
                <a:gd name="T30" fmla="*/ 493157 w 210"/>
                <a:gd name="T31" fmla="*/ 59424 h 193"/>
                <a:gd name="T32" fmla="*/ 485921 w 210"/>
                <a:gd name="T33" fmla="*/ 118844 h 193"/>
                <a:gd name="T34" fmla="*/ 472853 w 210"/>
                <a:gd name="T35" fmla="*/ 158773 h 193"/>
                <a:gd name="T36" fmla="*/ 476201 w 210"/>
                <a:gd name="T37" fmla="*/ 221441 h 193"/>
                <a:gd name="T38" fmla="*/ 657934 w 210"/>
                <a:gd name="T39" fmla="*/ 95979 h 193"/>
                <a:gd name="T40" fmla="*/ 297588 w 210"/>
                <a:gd name="T41" fmla="*/ 3218 h 193"/>
                <a:gd name="T42" fmla="*/ 185086 w 210"/>
                <a:gd name="T43" fmla="*/ 26108 h 193"/>
                <a:gd name="T44" fmla="*/ 281299 w 210"/>
                <a:gd name="T45" fmla="*/ 39803 h 193"/>
                <a:gd name="T46" fmla="*/ 198154 w 210"/>
                <a:gd name="T47" fmla="*/ 72478 h 193"/>
                <a:gd name="T48" fmla="*/ 191681 w 210"/>
                <a:gd name="T49" fmla="*/ 95979 h 193"/>
                <a:gd name="T50" fmla="*/ 125574 w 210"/>
                <a:gd name="T51" fmla="*/ 56201 h 193"/>
                <a:gd name="T52" fmla="*/ 43198 w 210"/>
                <a:gd name="T53" fmla="*/ 380215 h 193"/>
                <a:gd name="T54" fmla="*/ 201502 w 210"/>
                <a:gd name="T55" fmla="*/ 482150 h 193"/>
                <a:gd name="T56" fmla="*/ 149125 w 210"/>
                <a:gd name="T57" fmla="*/ 439639 h 193"/>
                <a:gd name="T58" fmla="*/ 115753 w 210"/>
                <a:gd name="T59" fmla="*/ 478902 h 193"/>
                <a:gd name="T60" fmla="*/ 105932 w 210"/>
                <a:gd name="T61" fmla="*/ 422700 h 193"/>
                <a:gd name="T62" fmla="*/ 152346 w 210"/>
                <a:gd name="T63" fmla="*/ 284210 h 193"/>
                <a:gd name="T64" fmla="*/ 221680 w 210"/>
                <a:gd name="T65" fmla="*/ 274399 h 193"/>
                <a:gd name="T66" fmla="*/ 234879 w 210"/>
                <a:gd name="T67" fmla="*/ 313536 h 193"/>
                <a:gd name="T68" fmla="*/ 201502 w 210"/>
                <a:gd name="T69" fmla="*/ 399836 h 193"/>
                <a:gd name="T70" fmla="*/ 300834 w 210"/>
                <a:gd name="T71" fmla="*/ 594528 h 193"/>
                <a:gd name="T72" fmla="*/ 615505 w 210"/>
                <a:gd name="T73" fmla="*/ 548162 h 193"/>
                <a:gd name="T74" fmla="*/ 601800 w 210"/>
                <a:gd name="T75" fmla="*/ 218198 h 193"/>
                <a:gd name="T76" fmla="*/ 545534 w 210"/>
                <a:gd name="T77" fmla="*/ 197915 h 193"/>
                <a:gd name="T78" fmla="*/ 373521 w 210"/>
                <a:gd name="T79" fmla="*/ 201284 h 193"/>
                <a:gd name="T80" fmla="*/ 357100 w 210"/>
                <a:gd name="T81" fmla="*/ 287453 h 193"/>
                <a:gd name="T82" fmla="*/ 377404 w 210"/>
                <a:gd name="T83" fmla="*/ 165240 h 193"/>
                <a:gd name="T84" fmla="*/ 294366 w 210"/>
                <a:gd name="T85" fmla="*/ 85532 h 193"/>
                <a:gd name="T86" fmla="*/ 347254 w 210"/>
                <a:gd name="T87" fmla="*/ 115626 h 193"/>
                <a:gd name="T88" fmla="*/ 201502 w 210"/>
                <a:gd name="T89" fmla="*/ 237844 h 193"/>
                <a:gd name="T90" fmla="*/ 79154 w 210"/>
                <a:gd name="T91" fmla="*/ 122219 h 193"/>
                <a:gd name="T92" fmla="*/ 225033 w 210"/>
                <a:gd name="T93" fmla="*/ 132029 h 193"/>
                <a:gd name="T94" fmla="*/ 261657 w 210"/>
                <a:gd name="T95" fmla="*/ 132029 h 193"/>
                <a:gd name="T96" fmla="*/ 357100 w 210"/>
                <a:gd name="T97" fmla="*/ 148963 h 193"/>
                <a:gd name="T98" fmla="*/ 327738 w 210"/>
                <a:gd name="T99" fmla="*/ 307074 h 193"/>
                <a:gd name="T100" fmla="*/ 307434 w 210"/>
                <a:gd name="T101" fmla="*/ 168584 h 193"/>
                <a:gd name="T102" fmla="*/ 201502 w 210"/>
                <a:gd name="T103" fmla="*/ 237844 h 193"/>
                <a:gd name="T104" fmla="*/ 264878 w 210"/>
                <a:gd name="T105" fmla="*/ 271181 h 193"/>
                <a:gd name="T106" fmla="*/ 291013 w 210"/>
                <a:gd name="T107" fmla="*/ 191449 h 193"/>
                <a:gd name="T108" fmla="*/ 337433 w 210"/>
                <a:gd name="T109" fmla="*/ 478902 h 193"/>
                <a:gd name="T110" fmla="*/ 271478 w 210"/>
                <a:gd name="T111" fmla="*/ 316910 h 193"/>
                <a:gd name="T112" fmla="*/ 387225 w 210"/>
                <a:gd name="T113" fmla="*/ 350247 h 19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143" name="Freeform 179"/>
            <p:cNvSpPr>
              <a:spLocks/>
            </p:cNvSpPr>
            <p:nvPr userDrawn="1"/>
          </p:nvSpPr>
          <p:spPr bwMode="auto">
            <a:xfrm>
              <a:off x="349" y="3256"/>
              <a:ext cx="85" cy="101"/>
            </a:xfrm>
            <a:custGeom>
              <a:avLst/>
              <a:gdLst>
                <a:gd name="T0" fmla="*/ 45935 w 17"/>
                <a:gd name="T1" fmla="*/ 17463 h 20"/>
                <a:gd name="T2" fmla="*/ 29820 w 17"/>
                <a:gd name="T3" fmla="*/ 68301 h 20"/>
                <a:gd name="T4" fmla="*/ 45935 w 17"/>
                <a:gd name="T5" fmla="*/ 17463 h 2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144" name="Freeform 180"/>
            <p:cNvSpPr>
              <a:spLocks/>
            </p:cNvSpPr>
            <p:nvPr userDrawn="1"/>
          </p:nvSpPr>
          <p:spPr bwMode="auto">
            <a:xfrm>
              <a:off x="267" y="3293"/>
              <a:ext cx="76" cy="136"/>
            </a:xfrm>
            <a:custGeom>
              <a:avLst/>
              <a:gdLst>
                <a:gd name="T0" fmla="*/ 23028 w 15"/>
                <a:gd name="T1" fmla="*/ 32197 h 27"/>
                <a:gd name="T2" fmla="*/ 13143 w 15"/>
                <a:gd name="T3" fmla="*/ 81162 h 27"/>
                <a:gd name="T4" fmla="*/ 50084 w 15"/>
                <a:gd name="T5" fmla="*/ 52138 h 27"/>
                <a:gd name="T6" fmla="*/ 43437 w 15"/>
                <a:gd name="T7" fmla="*/ 25674 h 27"/>
                <a:gd name="T8" fmla="*/ 23028 w 15"/>
                <a:gd name="T9" fmla="*/ 32197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145" name="Freeform 181"/>
            <p:cNvSpPr>
              <a:spLocks/>
            </p:cNvSpPr>
            <p:nvPr userDrawn="1"/>
          </p:nvSpPr>
          <p:spPr bwMode="auto">
            <a:xfrm>
              <a:off x="222" y="3021"/>
              <a:ext cx="243" cy="117"/>
            </a:xfrm>
            <a:custGeom>
              <a:avLst/>
              <a:gdLst>
                <a:gd name="T0" fmla="*/ 133372 w 48"/>
                <a:gd name="T1" fmla="*/ 6466 h 23"/>
                <a:gd name="T2" fmla="*/ 30243 w 48"/>
                <a:gd name="T3" fmla="*/ 3230 h 23"/>
                <a:gd name="T4" fmla="*/ 3255 w 48"/>
                <a:gd name="T5" fmla="*/ 29377 h 23"/>
                <a:gd name="T6" fmla="*/ 72915 w 48"/>
                <a:gd name="T7" fmla="*/ 69218 h 23"/>
                <a:gd name="T8" fmla="*/ 113000 w 48"/>
                <a:gd name="T9" fmla="*/ 65861 h 23"/>
                <a:gd name="T10" fmla="*/ 133372 w 48"/>
                <a:gd name="T11" fmla="*/ 62626 h 23"/>
                <a:gd name="T12" fmla="*/ 133372 w 48"/>
                <a:gd name="T13" fmla="*/ 6466 h 2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146" name="Freeform 182"/>
            <p:cNvSpPr>
              <a:spLocks/>
            </p:cNvSpPr>
            <p:nvPr userDrawn="1"/>
          </p:nvSpPr>
          <p:spPr bwMode="auto">
            <a:xfrm>
              <a:off x="501" y="3344"/>
              <a:ext cx="177" cy="187"/>
            </a:xfrm>
            <a:custGeom>
              <a:avLst/>
              <a:gdLst>
                <a:gd name="T0" fmla="*/ 79154 w 35"/>
                <a:gd name="T1" fmla="*/ 6590 h 37"/>
                <a:gd name="T2" fmla="*/ 36599 w 35"/>
                <a:gd name="T3" fmla="*/ 6590 h 37"/>
                <a:gd name="T4" fmla="*/ 13068 w 35"/>
                <a:gd name="T5" fmla="*/ 65849 h 37"/>
                <a:gd name="T6" fmla="*/ 92859 w 35"/>
                <a:gd name="T7" fmla="*/ 72414 h 37"/>
                <a:gd name="T8" fmla="*/ 79154 w 35"/>
                <a:gd name="T9" fmla="*/ 6590 h 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147" name="Freeform 183"/>
            <p:cNvSpPr>
              <a:spLocks/>
            </p:cNvSpPr>
            <p:nvPr userDrawn="1"/>
          </p:nvSpPr>
          <p:spPr bwMode="auto">
            <a:xfrm>
              <a:off x="905" y="3157"/>
              <a:ext cx="177" cy="38"/>
            </a:xfrm>
            <a:custGeom>
              <a:avLst/>
              <a:gdLst>
                <a:gd name="T0" fmla="*/ 16289 w 35"/>
                <a:gd name="T1" fmla="*/ 0 h 7"/>
                <a:gd name="T2" fmla="*/ 46445 w 35"/>
                <a:gd name="T3" fmla="*/ 19233 h 7"/>
                <a:gd name="T4" fmla="*/ 16289 w 35"/>
                <a:gd name="T5" fmla="*/ 0 h 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148" name="Freeform 184"/>
            <p:cNvSpPr>
              <a:spLocks/>
            </p:cNvSpPr>
            <p:nvPr userDrawn="1"/>
          </p:nvSpPr>
          <p:spPr bwMode="auto">
            <a:xfrm>
              <a:off x="965" y="3154"/>
              <a:ext cx="136" cy="79"/>
            </a:xfrm>
            <a:custGeom>
              <a:avLst/>
              <a:gdLst>
                <a:gd name="T0" fmla="*/ 23745 w 27"/>
                <a:gd name="T1" fmla="*/ 42270 h 16"/>
                <a:gd name="T2" fmla="*/ 83524 w 27"/>
                <a:gd name="T3" fmla="*/ 19246 h 16"/>
                <a:gd name="T4" fmla="*/ 56536 w 27"/>
                <a:gd name="T5" fmla="*/ 3175 h 16"/>
                <a:gd name="T6" fmla="*/ 23745 w 27"/>
                <a:gd name="T7" fmla="*/ 35945 h 16"/>
                <a:gd name="T8" fmla="*/ 23745 w 27"/>
                <a:gd name="T9" fmla="*/ 42270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149" name="Freeform 185"/>
            <p:cNvSpPr>
              <a:spLocks/>
            </p:cNvSpPr>
            <p:nvPr userDrawn="1"/>
          </p:nvSpPr>
          <p:spPr bwMode="auto">
            <a:xfrm>
              <a:off x="959" y="3205"/>
              <a:ext cx="177" cy="85"/>
            </a:xfrm>
            <a:custGeom>
              <a:avLst/>
              <a:gdLst>
                <a:gd name="T0" fmla="*/ 82376 w 35"/>
                <a:gd name="T1" fmla="*/ 19450 h 17"/>
                <a:gd name="T2" fmla="*/ 26135 w 35"/>
                <a:gd name="T3" fmla="*/ 33010 h 17"/>
                <a:gd name="T4" fmla="*/ 19667 w 35"/>
                <a:gd name="T5" fmla="*/ 42745 h 17"/>
                <a:gd name="T6" fmla="*/ 89638 w 35"/>
                <a:gd name="T7" fmla="*/ 39535 h 17"/>
                <a:gd name="T8" fmla="*/ 82376 w 35"/>
                <a:gd name="T9" fmla="*/ 19450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150" name="Freeform 186"/>
            <p:cNvSpPr>
              <a:spLocks/>
            </p:cNvSpPr>
            <p:nvPr userDrawn="1"/>
          </p:nvSpPr>
          <p:spPr bwMode="auto">
            <a:xfrm>
              <a:off x="845" y="3284"/>
              <a:ext cx="247" cy="60"/>
            </a:xfrm>
            <a:custGeom>
              <a:avLst/>
              <a:gdLst>
                <a:gd name="T0" fmla="*/ 131979 w 49"/>
                <a:gd name="T1" fmla="*/ 9375 h 12"/>
                <a:gd name="T2" fmla="*/ 96083 w 49"/>
                <a:gd name="T3" fmla="*/ 3125 h 12"/>
                <a:gd name="T4" fmla="*/ 22860 w 49"/>
                <a:gd name="T5" fmla="*/ 0 h 12"/>
                <a:gd name="T6" fmla="*/ 6583 w 49"/>
                <a:gd name="T7" fmla="*/ 15625 h 12"/>
                <a:gd name="T8" fmla="*/ 65974 w 49"/>
                <a:gd name="T9" fmla="*/ 25000 h 12"/>
                <a:gd name="T10" fmla="*/ 135956 w 49"/>
                <a:gd name="T11" fmla="*/ 25000 h 12"/>
                <a:gd name="T12" fmla="*/ 131979 w 49"/>
                <a:gd name="T13" fmla="*/ 9375 h 1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151" name="Freeform 187"/>
            <p:cNvSpPr>
              <a:spLocks/>
            </p:cNvSpPr>
            <p:nvPr userDrawn="1"/>
          </p:nvSpPr>
          <p:spPr bwMode="auto">
            <a:xfrm>
              <a:off x="870" y="3341"/>
              <a:ext cx="202" cy="54"/>
            </a:xfrm>
            <a:custGeom>
              <a:avLst/>
              <a:gdLst>
                <a:gd name="T0" fmla="*/ 124094 w 40"/>
                <a:gd name="T1" fmla="*/ 6500 h 11"/>
                <a:gd name="T2" fmla="*/ 87138 w 40"/>
                <a:gd name="T3" fmla="*/ 12970 h 11"/>
                <a:gd name="T4" fmla="*/ 43571 w 40"/>
                <a:gd name="T5" fmla="*/ 9671 h 11"/>
                <a:gd name="T6" fmla="*/ 3257 w 40"/>
                <a:gd name="T7" fmla="*/ 6500 h 11"/>
                <a:gd name="T8" fmla="*/ 117458 w 40"/>
                <a:gd name="T9" fmla="*/ 26593 h 11"/>
                <a:gd name="T10" fmla="*/ 124094 w 40"/>
                <a:gd name="T11" fmla="*/ 6500 h 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152" name="Freeform 188"/>
            <p:cNvSpPr>
              <a:spLocks/>
            </p:cNvSpPr>
            <p:nvPr userDrawn="1"/>
          </p:nvSpPr>
          <p:spPr bwMode="auto">
            <a:xfrm>
              <a:off x="858" y="3385"/>
              <a:ext cx="209" cy="174"/>
            </a:xfrm>
            <a:custGeom>
              <a:avLst/>
              <a:gdLst>
                <a:gd name="T0" fmla="*/ 92521 w 41"/>
                <a:gd name="T1" fmla="*/ 30522 h 34"/>
                <a:gd name="T2" fmla="*/ 43263 w 41"/>
                <a:gd name="T3" fmla="*/ 19908 h 34"/>
                <a:gd name="T4" fmla="*/ 13126 w 41"/>
                <a:gd name="T5" fmla="*/ 50301 h 34"/>
                <a:gd name="T6" fmla="*/ 3242 w 41"/>
                <a:gd name="T7" fmla="*/ 63664 h 34"/>
                <a:gd name="T8" fmla="*/ 29494 w 41"/>
                <a:gd name="T9" fmla="*/ 63664 h 34"/>
                <a:gd name="T10" fmla="*/ 56389 w 41"/>
                <a:gd name="T11" fmla="*/ 90767 h 34"/>
                <a:gd name="T12" fmla="*/ 69515 w 41"/>
                <a:gd name="T13" fmla="*/ 100710 h 34"/>
                <a:gd name="T14" fmla="*/ 95768 w 41"/>
                <a:gd name="T15" fmla="*/ 63664 h 34"/>
                <a:gd name="T16" fmla="*/ 129300 w 41"/>
                <a:gd name="T17" fmla="*/ 63664 h 34"/>
                <a:gd name="T18" fmla="*/ 92521 w 41"/>
                <a:gd name="T19" fmla="*/ 30522 h 3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153" name="Freeform 189"/>
            <p:cNvSpPr>
              <a:spLocks/>
            </p:cNvSpPr>
            <p:nvPr userDrawn="1"/>
          </p:nvSpPr>
          <p:spPr bwMode="auto">
            <a:xfrm>
              <a:off x="997" y="3306"/>
              <a:ext cx="126" cy="316"/>
            </a:xfrm>
            <a:custGeom>
              <a:avLst/>
              <a:gdLst>
                <a:gd name="T0" fmla="*/ 71558 w 25"/>
                <a:gd name="T1" fmla="*/ 6380 h 63"/>
                <a:gd name="T2" fmla="*/ 58756 w 25"/>
                <a:gd name="T3" fmla="*/ 55471 h 63"/>
                <a:gd name="T4" fmla="*/ 22529 w 25"/>
                <a:gd name="T5" fmla="*/ 65171 h 63"/>
                <a:gd name="T6" fmla="*/ 22529 w 25"/>
                <a:gd name="T7" fmla="*/ 74892 h 63"/>
                <a:gd name="T8" fmla="*/ 55425 w 25"/>
                <a:gd name="T9" fmla="*/ 110921 h 63"/>
                <a:gd name="T10" fmla="*/ 38662 w 25"/>
                <a:gd name="T11" fmla="*/ 146463 h 63"/>
                <a:gd name="T12" fmla="*/ 0 w 25"/>
                <a:gd name="T13" fmla="*/ 179302 h 63"/>
                <a:gd name="T14" fmla="*/ 16128 w 25"/>
                <a:gd name="T15" fmla="*/ 188998 h 63"/>
                <a:gd name="T16" fmla="*/ 52224 w 25"/>
                <a:gd name="T17" fmla="*/ 201914 h 63"/>
                <a:gd name="T18" fmla="*/ 74884 w 25"/>
                <a:gd name="T19" fmla="*/ 185808 h 63"/>
                <a:gd name="T20" fmla="*/ 81285 w 25"/>
                <a:gd name="T21" fmla="*/ 45750 h 63"/>
                <a:gd name="T22" fmla="*/ 81285 w 25"/>
                <a:gd name="T23" fmla="*/ 6380 h 63"/>
                <a:gd name="T24" fmla="*/ 71558 w 25"/>
                <a:gd name="T25" fmla="*/ 6380 h 6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6150" name="Group 190"/>
          <p:cNvGrpSpPr>
            <a:grpSpLocks/>
          </p:cNvGrpSpPr>
          <p:nvPr/>
        </p:nvGrpSpPr>
        <p:grpSpPr bwMode="auto">
          <a:xfrm>
            <a:off x="381000" y="3962400"/>
            <a:ext cx="533400" cy="492125"/>
            <a:chOff x="96" y="2784"/>
            <a:chExt cx="1062" cy="981"/>
          </a:xfrm>
        </p:grpSpPr>
        <p:sp>
          <p:nvSpPr>
            <p:cNvPr id="3128" name="Freeform 191"/>
            <p:cNvSpPr>
              <a:spLocks/>
            </p:cNvSpPr>
            <p:nvPr userDrawn="1"/>
          </p:nvSpPr>
          <p:spPr bwMode="auto">
            <a:xfrm>
              <a:off x="121" y="2784"/>
              <a:ext cx="205" cy="82"/>
            </a:xfrm>
            <a:custGeom>
              <a:avLst/>
              <a:gdLst>
                <a:gd name="T0" fmla="*/ 97115 w 41"/>
                <a:gd name="T1" fmla="*/ 40580 h 16"/>
                <a:gd name="T2" fmla="*/ 120310 w 41"/>
                <a:gd name="T3" fmla="*/ 33887 h 16"/>
                <a:gd name="T4" fmla="*/ 123495 w 41"/>
                <a:gd name="T5" fmla="*/ 30617 h 16"/>
                <a:gd name="T6" fmla="*/ 101075 w 41"/>
                <a:gd name="T7" fmla="*/ 3295 h 16"/>
                <a:gd name="T8" fmla="*/ 25750 w 41"/>
                <a:gd name="T9" fmla="*/ 37310 h 16"/>
                <a:gd name="T10" fmla="*/ 97115 w 41"/>
                <a:gd name="T11" fmla="*/ 40580 h 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129" name="Freeform 192"/>
            <p:cNvSpPr>
              <a:spLocks noEditPoints="1"/>
            </p:cNvSpPr>
            <p:nvPr userDrawn="1"/>
          </p:nvSpPr>
          <p:spPr bwMode="auto">
            <a:xfrm>
              <a:off x="96" y="2790"/>
              <a:ext cx="1062" cy="975"/>
            </a:xfrm>
            <a:custGeom>
              <a:avLst/>
              <a:gdLst>
                <a:gd name="T0" fmla="*/ 538935 w 210"/>
                <a:gd name="T1" fmla="*/ 512244 h 193"/>
                <a:gd name="T2" fmla="*/ 502978 w 210"/>
                <a:gd name="T3" fmla="*/ 412890 h 193"/>
                <a:gd name="T4" fmla="*/ 469601 w 210"/>
                <a:gd name="T5" fmla="*/ 327358 h 193"/>
                <a:gd name="T6" fmla="*/ 545534 w 210"/>
                <a:gd name="T7" fmla="*/ 307074 h 193"/>
                <a:gd name="T8" fmla="*/ 482669 w 210"/>
                <a:gd name="T9" fmla="*/ 271181 h 193"/>
                <a:gd name="T10" fmla="*/ 519267 w 210"/>
                <a:gd name="T11" fmla="*/ 274399 h 193"/>
                <a:gd name="T12" fmla="*/ 519267 w 210"/>
                <a:gd name="T13" fmla="*/ 254116 h 193"/>
                <a:gd name="T14" fmla="*/ 446713 w 210"/>
                <a:gd name="T15" fmla="*/ 257360 h 193"/>
                <a:gd name="T16" fmla="*/ 423187 w 210"/>
                <a:gd name="T17" fmla="*/ 412890 h 193"/>
                <a:gd name="T18" fmla="*/ 410114 w 210"/>
                <a:gd name="T19" fmla="*/ 277617 h 193"/>
                <a:gd name="T20" fmla="*/ 390472 w 210"/>
                <a:gd name="T21" fmla="*/ 221441 h 193"/>
                <a:gd name="T22" fmla="*/ 410114 w 210"/>
                <a:gd name="T23" fmla="*/ 168584 h 193"/>
                <a:gd name="T24" fmla="*/ 400293 w 210"/>
                <a:gd name="T25" fmla="*/ 122219 h 193"/>
                <a:gd name="T26" fmla="*/ 393699 w 210"/>
                <a:gd name="T27" fmla="*/ 79066 h 193"/>
                <a:gd name="T28" fmla="*/ 436892 w 210"/>
                <a:gd name="T29" fmla="*/ 128680 h 193"/>
                <a:gd name="T30" fmla="*/ 493157 w 210"/>
                <a:gd name="T31" fmla="*/ 59424 h 193"/>
                <a:gd name="T32" fmla="*/ 485921 w 210"/>
                <a:gd name="T33" fmla="*/ 118844 h 193"/>
                <a:gd name="T34" fmla="*/ 472853 w 210"/>
                <a:gd name="T35" fmla="*/ 158773 h 193"/>
                <a:gd name="T36" fmla="*/ 476201 w 210"/>
                <a:gd name="T37" fmla="*/ 221441 h 193"/>
                <a:gd name="T38" fmla="*/ 657934 w 210"/>
                <a:gd name="T39" fmla="*/ 95979 h 193"/>
                <a:gd name="T40" fmla="*/ 297588 w 210"/>
                <a:gd name="T41" fmla="*/ 3218 h 193"/>
                <a:gd name="T42" fmla="*/ 185086 w 210"/>
                <a:gd name="T43" fmla="*/ 26108 h 193"/>
                <a:gd name="T44" fmla="*/ 281299 w 210"/>
                <a:gd name="T45" fmla="*/ 39803 h 193"/>
                <a:gd name="T46" fmla="*/ 198154 w 210"/>
                <a:gd name="T47" fmla="*/ 72478 h 193"/>
                <a:gd name="T48" fmla="*/ 191681 w 210"/>
                <a:gd name="T49" fmla="*/ 95979 h 193"/>
                <a:gd name="T50" fmla="*/ 125574 w 210"/>
                <a:gd name="T51" fmla="*/ 56201 h 193"/>
                <a:gd name="T52" fmla="*/ 43198 w 210"/>
                <a:gd name="T53" fmla="*/ 380215 h 193"/>
                <a:gd name="T54" fmla="*/ 201502 w 210"/>
                <a:gd name="T55" fmla="*/ 482150 h 193"/>
                <a:gd name="T56" fmla="*/ 149125 w 210"/>
                <a:gd name="T57" fmla="*/ 439639 h 193"/>
                <a:gd name="T58" fmla="*/ 115753 w 210"/>
                <a:gd name="T59" fmla="*/ 478902 h 193"/>
                <a:gd name="T60" fmla="*/ 105932 w 210"/>
                <a:gd name="T61" fmla="*/ 422700 h 193"/>
                <a:gd name="T62" fmla="*/ 152346 w 210"/>
                <a:gd name="T63" fmla="*/ 284210 h 193"/>
                <a:gd name="T64" fmla="*/ 221680 w 210"/>
                <a:gd name="T65" fmla="*/ 274399 h 193"/>
                <a:gd name="T66" fmla="*/ 234879 w 210"/>
                <a:gd name="T67" fmla="*/ 313536 h 193"/>
                <a:gd name="T68" fmla="*/ 201502 w 210"/>
                <a:gd name="T69" fmla="*/ 399836 h 193"/>
                <a:gd name="T70" fmla="*/ 300834 w 210"/>
                <a:gd name="T71" fmla="*/ 594528 h 193"/>
                <a:gd name="T72" fmla="*/ 615505 w 210"/>
                <a:gd name="T73" fmla="*/ 548162 h 193"/>
                <a:gd name="T74" fmla="*/ 601800 w 210"/>
                <a:gd name="T75" fmla="*/ 218198 h 193"/>
                <a:gd name="T76" fmla="*/ 545534 w 210"/>
                <a:gd name="T77" fmla="*/ 197915 h 193"/>
                <a:gd name="T78" fmla="*/ 373521 w 210"/>
                <a:gd name="T79" fmla="*/ 201284 h 193"/>
                <a:gd name="T80" fmla="*/ 357100 w 210"/>
                <a:gd name="T81" fmla="*/ 287453 h 193"/>
                <a:gd name="T82" fmla="*/ 377404 w 210"/>
                <a:gd name="T83" fmla="*/ 165240 h 193"/>
                <a:gd name="T84" fmla="*/ 294366 w 210"/>
                <a:gd name="T85" fmla="*/ 85532 h 193"/>
                <a:gd name="T86" fmla="*/ 347254 w 210"/>
                <a:gd name="T87" fmla="*/ 115626 h 193"/>
                <a:gd name="T88" fmla="*/ 201502 w 210"/>
                <a:gd name="T89" fmla="*/ 237844 h 193"/>
                <a:gd name="T90" fmla="*/ 79154 w 210"/>
                <a:gd name="T91" fmla="*/ 122219 h 193"/>
                <a:gd name="T92" fmla="*/ 225033 w 210"/>
                <a:gd name="T93" fmla="*/ 132029 h 193"/>
                <a:gd name="T94" fmla="*/ 261657 w 210"/>
                <a:gd name="T95" fmla="*/ 132029 h 193"/>
                <a:gd name="T96" fmla="*/ 357100 w 210"/>
                <a:gd name="T97" fmla="*/ 148963 h 193"/>
                <a:gd name="T98" fmla="*/ 327738 w 210"/>
                <a:gd name="T99" fmla="*/ 307074 h 193"/>
                <a:gd name="T100" fmla="*/ 307434 w 210"/>
                <a:gd name="T101" fmla="*/ 168584 h 193"/>
                <a:gd name="T102" fmla="*/ 201502 w 210"/>
                <a:gd name="T103" fmla="*/ 237844 h 193"/>
                <a:gd name="T104" fmla="*/ 264878 w 210"/>
                <a:gd name="T105" fmla="*/ 271181 h 193"/>
                <a:gd name="T106" fmla="*/ 291013 w 210"/>
                <a:gd name="T107" fmla="*/ 191449 h 193"/>
                <a:gd name="T108" fmla="*/ 337433 w 210"/>
                <a:gd name="T109" fmla="*/ 478902 h 193"/>
                <a:gd name="T110" fmla="*/ 271478 w 210"/>
                <a:gd name="T111" fmla="*/ 316910 h 193"/>
                <a:gd name="T112" fmla="*/ 387225 w 210"/>
                <a:gd name="T113" fmla="*/ 350247 h 19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130" name="Freeform 193"/>
            <p:cNvSpPr>
              <a:spLocks/>
            </p:cNvSpPr>
            <p:nvPr userDrawn="1"/>
          </p:nvSpPr>
          <p:spPr bwMode="auto">
            <a:xfrm>
              <a:off x="349" y="3256"/>
              <a:ext cx="85" cy="101"/>
            </a:xfrm>
            <a:custGeom>
              <a:avLst/>
              <a:gdLst>
                <a:gd name="T0" fmla="*/ 45935 w 17"/>
                <a:gd name="T1" fmla="*/ 17463 h 20"/>
                <a:gd name="T2" fmla="*/ 29820 w 17"/>
                <a:gd name="T3" fmla="*/ 68301 h 20"/>
                <a:gd name="T4" fmla="*/ 45935 w 17"/>
                <a:gd name="T5" fmla="*/ 17463 h 2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131" name="Freeform 194"/>
            <p:cNvSpPr>
              <a:spLocks/>
            </p:cNvSpPr>
            <p:nvPr userDrawn="1"/>
          </p:nvSpPr>
          <p:spPr bwMode="auto">
            <a:xfrm>
              <a:off x="267" y="3293"/>
              <a:ext cx="76" cy="136"/>
            </a:xfrm>
            <a:custGeom>
              <a:avLst/>
              <a:gdLst>
                <a:gd name="T0" fmla="*/ 23028 w 15"/>
                <a:gd name="T1" fmla="*/ 32197 h 27"/>
                <a:gd name="T2" fmla="*/ 13143 w 15"/>
                <a:gd name="T3" fmla="*/ 81162 h 27"/>
                <a:gd name="T4" fmla="*/ 50084 w 15"/>
                <a:gd name="T5" fmla="*/ 52138 h 27"/>
                <a:gd name="T6" fmla="*/ 43437 w 15"/>
                <a:gd name="T7" fmla="*/ 25674 h 27"/>
                <a:gd name="T8" fmla="*/ 23028 w 15"/>
                <a:gd name="T9" fmla="*/ 32197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132" name="Freeform 195"/>
            <p:cNvSpPr>
              <a:spLocks/>
            </p:cNvSpPr>
            <p:nvPr userDrawn="1"/>
          </p:nvSpPr>
          <p:spPr bwMode="auto">
            <a:xfrm>
              <a:off x="222" y="3021"/>
              <a:ext cx="243" cy="117"/>
            </a:xfrm>
            <a:custGeom>
              <a:avLst/>
              <a:gdLst>
                <a:gd name="T0" fmla="*/ 133372 w 48"/>
                <a:gd name="T1" fmla="*/ 6466 h 23"/>
                <a:gd name="T2" fmla="*/ 30243 w 48"/>
                <a:gd name="T3" fmla="*/ 3230 h 23"/>
                <a:gd name="T4" fmla="*/ 3255 w 48"/>
                <a:gd name="T5" fmla="*/ 29377 h 23"/>
                <a:gd name="T6" fmla="*/ 72915 w 48"/>
                <a:gd name="T7" fmla="*/ 69218 h 23"/>
                <a:gd name="T8" fmla="*/ 113000 w 48"/>
                <a:gd name="T9" fmla="*/ 65861 h 23"/>
                <a:gd name="T10" fmla="*/ 133372 w 48"/>
                <a:gd name="T11" fmla="*/ 62626 h 23"/>
                <a:gd name="T12" fmla="*/ 133372 w 48"/>
                <a:gd name="T13" fmla="*/ 6466 h 2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133" name="Freeform 196"/>
            <p:cNvSpPr>
              <a:spLocks/>
            </p:cNvSpPr>
            <p:nvPr userDrawn="1"/>
          </p:nvSpPr>
          <p:spPr bwMode="auto">
            <a:xfrm>
              <a:off x="501" y="3344"/>
              <a:ext cx="177" cy="187"/>
            </a:xfrm>
            <a:custGeom>
              <a:avLst/>
              <a:gdLst>
                <a:gd name="T0" fmla="*/ 79154 w 35"/>
                <a:gd name="T1" fmla="*/ 6590 h 37"/>
                <a:gd name="T2" fmla="*/ 36599 w 35"/>
                <a:gd name="T3" fmla="*/ 6590 h 37"/>
                <a:gd name="T4" fmla="*/ 13068 w 35"/>
                <a:gd name="T5" fmla="*/ 65849 h 37"/>
                <a:gd name="T6" fmla="*/ 92859 w 35"/>
                <a:gd name="T7" fmla="*/ 72414 h 37"/>
                <a:gd name="T8" fmla="*/ 79154 w 35"/>
                <a:gd name="T9" fmla="*/ 6590 h 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134" name="Freeform 197"/>
            <p:cNvSpPr>
              <a:spLocks/>
            </p:cNvSpPr>
            <p:nvPr userDrawn="1"/>
          </p:nvSpPr>
          <p:spPr bwMode="auto">
            <a:xfrm>
              <a:off x="905" y="3157"/>
              <a:ext cx="177" cy="38"/>
            </a:xfrm>
            <a:custGeom>
              <a:avLst/>
              <a:gdLst>
                <a:gd name="T0" fmla="*/ 16289 w 35"/>
                <a:gd name="T1" fmla="*/ 0 h 7"/>
                <a:gd name="T2" fmla="*/ 46445 w 35"/>
                <a:gd name="T3" fmla="*/ 19233 h 7"/>
                <a:gd name="T4" fmla="*/ 16289 w 35"/>
                <a:gd name="T5" fmla="*/ 0 h 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135" name="Freeform 198"/>
            <p:cNvSpPr>
              <a:spLocks/>
            </p:cNvSpPr>
            <p:nvPr userDrawn="1"/>
          </p:nvSpPr>
          <p:spPr bwMode="auto">
            <a:xfrm>
              <a:off x="965" y="3154"/>
              <a:ext cx="136" cy="79"/>
            </a:xfrm>
            <a:custGeom>
              <a:avLst/>
              <a:gdLst>
                <a:gd name="T0" fmla="*/ 23745 w 27"/>
                <a:gd name="T1" fmla="*/ 42270 h 16"/>
                <a:gd name="T2" fmla="*/ 83524 w 27"/>
                <a:gd name="T3" fmla="*/ 19246 h 16"/>
                <a:gd name="T4" fmla="*/ 56536 w 27"/>
                <a:gd name="T5" fmla="*/ 3175 h 16"/>
                <a:gd name="T6" fmla="*/ 23745 w 27"/>
                <a:gd name="T7" fmla="*/ 35945 h 16"/>
                <a:gd name="T8" fmla="*/ 23745 w 27"/>
                <a:gd name="T9" fmla="*/ 42270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136" name="Freeform 199"/>
            <p:cNvSpPr>
              <a:spLocks/>
            </p:cNvSpPr>
            <p:nvPr userDrawn="1"/>
          </p:nvSpPr>
          <p:spPr bwMode="auto">
            <a:xfrm>
              <a:off x="959" y="3205"/>
              <a:ext cx="177" cy="85"/>
            </a:xfrm>
            <a:custGeom>
              <a:avLst/>
              <a:gdLst>
                <a:gd name="T0" fmla="*/ 82376 w 35"/>
                <a:gd name="T1" fmla="*/ 19450 h 17"/>
                <a:gd name="T2" fmla="*/ 26135 w 35"/>
                <a:gd name="T3" fmla="*/ 33010 h 17"/>
                <a:gd name="T4" fmla="*/ 19667 w 35"/>
                <a:gd name="T5" fmla="*/ 42745 h 17"/>
                <a:gd name="T6" fmla="*/ 89638 w 35"/>
                <a:gd name="T7" fmla="*/ 39535 h 17"/>
                <a:gd name="T8" fmla="*/ 82376 w 35"/>
                <a:gd name="T9" fmla="*/ 19450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137" name="Freeform 200"/>
            <p:cNvSpPr>
              <a:spLocks/>
            </p:cNvSpPr>
            <p:nvPr userDrawn="1"/>
          </p:nvSpPr>
          <p:spPr bwMode="auto">
            <a:xfrm>
              <a:off x="845" y="3284"/>
              <a:ext cx="247" cy="60"/>
            </a:xfrm>
            <a:custGeom>
              <a:avLst/>
              <a:gdLst>
                <a:gd name="T0" fmla="*/ 131979 w 49"/>
                <a:gd name="T1" fmla="*/ 9375 h 12"/>
                <a:gd name="T2" fmla="*/ 96083 w 49"/>
                <a:gd name="T3" fmla="*/ 3125 h 12"/>
                <a:gd name="T4" fmla="*/ 22860 w 49"/>
                <a:gd name="T5" fmla="*/ 0 h 12"/>
                <a:gd name="T6" fmla="*/ 6583 w 49"/>
                <a:gd name="T7" fmla="*/ 15625 h 12"/>
                <a:gd name="T8" fmla="*/ 65974 w 49"/>
                <a:gd name="T9" fmla="*/ 25000 h 12"/>
                <a:gd name="T10" fmla="*/ 135956 w 49"/>
                <a:gd name="T11" fmla="*/ 25000 h 12"/>
                <a:gd name="T12" fmla="*/ 131979 w 49"/>
                <a:gd name="T13" fmla="*/ 9375 h 1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138" name="Freeform 201"/>
            <p:cNvSpPr>
              <a:spLocks/>
            </p:cNvSpPr>
            <p:nvPr userDrawn="1"/>
          </p:nvSpPr>
          <p:spPr bwMode="auto">
            <a:xfrm>
              <a:off x="870" y="3341"/>
              <a:ext cx="202" cy="54"/>
            </a:xfrm>
            <a:custGeom>
              <a:avLst/>
              <a:gdLst>
                <a:gd name="T0" fmla="*/ 124094 w 40"/>
                <a:gd name="T1" fmla="*/ 6500 h 11"/>
                <a:gd name="T2" fmla="*/ 87138 w 40"/>
                <a:gd name="T3" fmla="*/ 12970 h 11"/>
                <a:gd name="T4" fmla="*/ 43571 w 40"/>
                <a:gd name="T5" fmla="*/ 9671 h 11"/>
                <a:gd name="T6" fmla="*/ 3257 w 40"/>
                <a:gd name="T7" fmla="*/ 6500 h 11"/>
                <a:gd name="T8" fmla="*/ 117458 w 40"/>
                <a:gd name="T9" fmla="*/ 26593 h 11"/>
                <a:gd name="T10" fmla="*/ 124094 w 40"/>
                <a:gd name="T11" fmla="*/ 6500 h 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139" name="Freeform 202"/>
            <p:cNvSpPr>
              <a:spLocks/>
            </p:cNvSpPr>
            <p:nvPr userDrawn="1"/>
          </p:nvSpPr>
          <p:spPr bwMode="auto">
            <a:xfrm>
              <a:off x="858" y="3385"/>
              <a:ext cx="209" cy="174"/>
            </a:xfrm>
            <a:custGeom>
              <a:avLst/>
              <a:gdLst>
                <a:gd name="T0" fmla="*/ 92521 w 41"/>
                <a:gd name="T1" fmla="*/ 30522 h 34"/>
                <a:gd name="T2" fmla="*/ 43263 w 41"/>
                <a:gd name="T3" fmla="*/ 19908 h 34"/>
                <a:gd name="T4" fmla="*/ 13126 w 41"/>
                <a:gd name="T5" fmla="*/ 50301 h 34"/>
                <a:gd name="T6" fmla="*/ 3242 w 41"/>
                <a:gd name="T7" fmla="*/ 63664 h 34"/>
                <a:gd name="T8" fmla="*/ 29494 w 41"/>
                <a:gd name="T9" fmla="*/ 63664 h 34"/>
                <a:gd name="T10" fmla="*/ 56389 w 41"/>
                <a:gd name="T11" fmla="*/ 90767 h 34"/>
                <a:gd name="T12" fmla="*/ 69515 w 41"/>
                <a:gd name="T13" fmla="*/ 100710 h 34"/>
                <a:gd name="T14" fmla="*/ 95768 w 41"/>
                <a:gd name="T15" fmla="*/ 63664 h 34"/>
                <a:gd name="T16" fmla="*/ 129300 w 41"/>
                <a:gd name="T17" fmla="*/ 63664 h 34"/>
                <a:gd name="T18" fmla="*/ 92521 w 41"/>
                <a:gd name="T19" fmla="*/ 30522 h 3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140" name="Freeform 203"/>
            <p:cNvSpPr>
              <a:spLocks/>
            </p:cNvSpPr>
            <p:nvPr userDrawn="1"/>
          </p:nvSpPr>
          <p:spPr bwMode="auto">
            <a:xfrm>
              <a:off x="997" y="3306"/>
              <a:ext cx="126" cy="316"/>
            </a:xfrm>
            <a:custGeom>
              <a:avLst/>
              <a:gdLst>
                <a:gd name="T0" fmla="*/ 71558 w 25"/>
                <a:gd name="T1" fmla="*/ 6380 h 63"/>
                <a:gd name="T2" fmla="*/ 58756 w 25"/>
                <a:gd name="T3" fmla="*/ 55471 h 63"/>
                <a:gd name="T4" fmla="*/ 22529 w 25"/>
                <a:gd name="T5" fmla="*/ 65171 h 63"/>
                <a:gd name="T6" fmla="*/ 22529 w 25"/>
                <a:gd name="T7" fmla="*/ 74892 h 63"/>
                <a:gd name="T8" fmla="*/ 55425 w 25"/>
                <a:gd name="T9" fmla="*/ 110921 h 63"/>
                <a:gd name="T10" fmla="*/ 38662 w 25"/>
                <a:gd name="T11" fmla="*/ 146463 h 63"/>
                <a:gd name="T12" fmla="*/ 0 w 25"/>
                <a:gd name="T13" fmla="*/ 179302 h 63"/>
                <a:gd name="T14" fmla="*/ 16128 w 25"/>
                <a:gd name="T15" fmla="*/ 188998 h 63"/>
                <a:gd name="T16" fmla="*/ 52224 w 25"/>
                <a:gd name="T17" fmla="*/ 201914 h 63"/>
                <a:gd name="T18" fmla="*/ 74884 w 25"/>
                <a:gd name="T19" fmla="*/ 185808 h 63"/>
                <a:gd name="T20" fmla="*/ 81285 w 25"/>
                <a:gd name="T21" fmla="*/ 45750 h 63"/>
                <a:gd name="T22" fmla="*/ 81285 w 25"/>
                <a:gd name="T23" fmla="*/ 6380 h 63"/>
                <a:gd name="T24" fmla="*/ 71558 w 25"/>
                <a:gd name="T25" fmla="*/ 6380 h 6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6151" name="Group 204"/>
          <p:cNvGrpSpPr>
            <a:grpSpLocks/>
          </p:cNvGrpSpPr>
          <p:nvPr/>
        </p:nvGrpSpPr>
        <p:grpSpPr bwMode="auto">
          <a:xfrm>
            <a:off x="381000" y="5070475"/>
            <a:ext cx="533400" cy="492125"/>
            <a:chOff x="96" y="2784"/>
            <a:chExt cx="1062" cy="981"/>
          </a:xfrm>
        </p:grpSpPr>
        <p:sp>
          <p:nvSpPr>
            <p:cNvPr id="3115" name="Freeform 205"/>
            <p:cNvSpPr>
              <a:spLocks/>
            </p:cNvSpPr>
            <p:nvPr userDrawn="1"/>
          </p:nvSpPr>
          <p:spPr bwMode="auto">
            <a:xfrm>
              <a:off x="121" y="2784"/>
              <a:ext cx="205" cy="82"/>
            </a:xfrm>
            <a:custGeom>
              <a:avLst/>
              <a:gdLst>
                <a:gd name="T0" fmla="*/ 97115 w 41"/>
                <a:gd name="T1" fmla="*/ 40580 h 16"/>
                <a:gd name="T2" fmla="*/ 120310 w 41"/>
                <a:gd name="T3" fmla="*/ 33887 h 16"/>
                <a:gd name="T4" fmla="*/ 123495 w 41"/>
                <a:gd name="T5" fmla="*/ 30617 h 16"/>
                <a:gd name="T6" fmla="*/ 101075 w 41"/>
                <a:gd name="T7" fmla="*/ 3295 h 16"/>
                <a:gd name="T8" fmla="*/ 25750 w 41"/>
                <a:gd name="T9" fmla="*/ 37310 h 16"/>
                <a:gd name="T10" fmla="*/ 97115 w 41"/>
                <a:gd name="T11" fmla="*/ 40580 h 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116" name="Freeform 206"/>
            <p:cNvSpPr>
              <a:spLocks noEditPoints="1"/>
            </p:cNvSpPr>
            <p:nvPr userDrawn="1"/>
          </p:nvSpPr>
          <p:spPr bwMode="auto">
            <a:xfrm>
              <a:off x="96" y="2790"/>
              <a:ext cx="1062" cy="975"/>
            </a:xfrm>
            <a:custGeom>
              <a:avLst/>
              <a:gdLst>
                <a:gd name="T0" fmla="*/ 538935 w 210"/>
                <a:gd name="T1" fmla="*/ 512244 h 193"/>
                <a:gd name="T2" fmla="*/ 502978 w 210"/>
                <a:gd name="T3" fmla="*/ 412890 h 193"/>
                <a:gd name="T4" fmla="*/ 469601 w 210"/>
                <a:gd name="T5" fmla="*/ 327358 h 193"/>
                <a:gd name="T6" fmla="*/ 545534 w 210"/>
                <a:gd name="T7" fmla="*/ 307074 h 193"/>
                <a:gd name="T8" fmla="*/ 482669 w 210"/>
                <a:gd name="T9" fmla="*/ 271181 h 193"/>
                <a:gd name="T10" fmla="*/ 519267 w 210"/>
                <a:gd name="T11" fmla="*/ 274399 h 193"/>
                <a:gd name="T12" fmla="*/ 519267 w 210"/>
                <a:gd name="T13" fmla="*/ 254116 h 193"/>
                <a:gd name="T14" fmla="*/ 446713 w 210"/>
                <a:gd name="T15" fmla="*/ 257360 h 193"/>
                <a:gd name="T16" fmla="*/ 423187 w 210"/>
                <a:gd name="T17" fmla="*/ 412890 h 193"/>
                <a:gd name="T18" fmla="*/ 410114 w 210"/>
                <a:gd name="T19" fmla="*/ 277617 h 193"/>
                <a:gd name="T20" fmla="*/ 390472 w 210"/>
                <a:gd name="T21" fmla="*/ 221441 h 193"/>
                <a:gd name="T22" fmla="*/ 410114 w 210"/>
                <a:gd name="T23" fmla="*/ 168584 h 193"/>
                <a:gd name="T24" fmla="*/ 400293 w 210"/>
                <a:gd name="T25" fmla="*/ 122219 h 193"/>
                <a:gd name="T26" fmla="*/ 393699 w 210"/>
                <a:gd name="T27" fmla="*/ 79066 h 193"/>
                <a:gd name="T28" fmla="*/ 436892 w 210"/>
                <a:gd name="T29" fmla="*/ 128680 h 193"/>
                <a:gd name="T30" fmla="*/ 493157 w 210"/>
                <a:gd name="T31" fmla="*/ 59424 h 193"/>
                <a:gd name="T32" fmla="*/ 485921 w 210"/>
                <a:gd name="T33" fmla="*/ 118844 h 193"/>
                <a:gd name="T34" fmla="*/ 472853 w 210"/>
                <a:gd name="T35" fmla="*/ 158773 h 193"/>
                <a:gd name="T36" fmla="*/ 476201 w 210"/>
                <a:gd name="T37" fmla="*/ 221441 h 193"/>
                <a:gd name="T38" fmla="*/ 657934 w 210"/>
                <a:gd name="T39" fmla="*/ 95979 h 193"/>
                <a:gd name="T40" fmla="*/ 297588 w 210"/>
                <a:gd name="T41" fmla="*/ 3218 h 193"/>
                <a:gd name="T42" fmla="*/ 185086 w 210"/>
                <a:gd name="T43" fmla="*/ 26108 h 193"/>
                <a:gd name="T44" fmla="*/ 281299 w 210"/>
                <a:gd name="T45" fmla="*/ 39803 h 193"/>
                <a:gd name="T46" fmla="*/ 198154 w 210"/>
                <a:gd name="T47" fmla="*/ 72478 h 193"/>
                <a:gd name="T48" fmla="*/ 191681 w 210"/>
                <a:gd name="T49" fmla="*/ 95979 h 193"/>
                <a:gd name="T50" fmla="*/ 125574 w 210"/>
                <a:gd name="T51" fmla="*/ 56201 h 193"/>
                <a:gd name="T52" fmla="*/ 43198 w 210"/>
                <a:gd name="T53" fmla="*/ 380215 h 193"/>
                <a:gd name="T54" fmla="*/ 201502 w 210"/>
                <a:gd name="T55" fmla="*/ 482150 h 193"/>
                <a:gd name="T56" fmla="*/ 149125 w 210"/>
                <a:gd name="T57" fmla="*/ 439639 h 193"/>
                <a:gd name="T58" fmla="*/ 115753 w 210"/>
                <a:gd name="T59" fmla="*/ 478902 h 193"/>
                <a:gd name="T60" fmla="*/ 105932 w 210"/>
                <a:gd name="T61" fmla="*/ 422700 h 193"/>
                <a:gd name="T62" fmla="*/ 152346 w 210"/>
                <a:gd name="T63" fmla="*/ 284210 h 193"/>
                <a:gd name="T64" fmla="*/ 221680 w 210"/>
                <a:gd name="T65" fmla="*/ 274399 h 193"/>
                <a:gd name="T66" fmla="*/ 234879 w 210"/>
                <a:gd name="T67" fmla="*/ 313536 h 193"/>
                <a:gd name="T68" fmla="*/ 201502 w 210"/>
                <a:gd name="T69" fmla="*/ 399836 h 193"/>
                <a:gd name="T70" fmla="*/ 300834 w 210"/>
                <a:gd name="T71" fmla="*/ 594528 h 193"/>
                <a:gd name="T72" fmla="*/ 615505 w 210"/>
                <a:gd name="T73" fmla="*/ 548162 h 193"/>
                <a:gd name="T74" fmla="*/ 601800 w 210"/>
                <a:gd name="T75" fmla="*/ 218198 h 193"/>
                <a:gd name="T76" fmla="*/ 545534 w 210"/>
                <a:gd name="T77" fmla="*/ 197915 h 193"/>
                <a:gd name="T78" fmla="*/ 373521 w 210"/>
                <a:gd name="T79" fmla="*/ 201284 h 193"/>
                <a:gd name="T80" fmla="*/ 357100 w 210"/>
                <a:gd name="T81" fmla="*/ 287453 h 193"/>
                <a:gd name="T82" fmla="*/ 377404 w 210"/>
                <a:gd name="T83" fmla="*/ 165240 h 193"/>
                <a:gd name="T84" fmla="*/ 294366 w 210"/>
                <a:gd name="T85" fmla="*/ 85532 h 193"/>
                <a:gd name="T86" fmla="*/ 347254 w 210"/>
                <a:gd name="T87" fmla="*/ 115626 h 193"/>
                <a:gd name="T88" fmla="*/ 201502 w 210"/>
                <a:gd name="T89" fmla="*/ 237844 h 193"/>
                <a:gd name="T90" fmla="*/ 79154 w 210"/>
                <a:gd name="T91" fmla="*/ 122219 h 193"/>
                <a:gd name="T92" fmla="*/ 225033 w 210"/>
                <a:gd name="T93" fmla="*/ 132029 h 193"/>
                <a:gd name="T94" fmla="*/ 261657 w 210"/>
                <a:gd name="T95" fmla="*/ 132029 h 193"/>
                <a:gd name="T96" fmla="*/ 357100 w 210"/>
                <a:gd name="T97" fmla="*/ 148963 h 193"/>
                <a:gd name="T98" fmla="*/ 327738 w 210"/>
                <a:gd name="T99" fmla="*/ 307074 h 193"/>
                <a:gd name="T100" fmla="*/ 307434 w 210"/>
                <a:gd name="T101" fmla="*/ 168584 h 193"/>
                <a:gd name="T102" fmla="*/ 201502 w 210"/>
                <a:gd name="T103" fmla="*/ 237844 h 193"/>
                <a:gd name="T104" fmla="*/ 264878 w 210"/>
                <a:gd name="T105" fmla="*/ 271181 h 193"/>
                <a:gd name="T106" fmla="*/ 291013 w 210"/>
                <a:gd name="T107" fmla="*/ 191449 h 193"/>
                <a:gd name="T108" fmla="*/ 337433 w 210"/>
                <a:gd name="T109" fmla="*/ 478902 h 193"/>
                <a:gd name="T110" fmla="*/ 271478 w 210"/>
                <a:gd name="T111" fmla="*/ 316910 h 193"/>
                <a:gd name="T112" fmla="*/ 387225 w 210"/>
                <a:gd name="T113" fmla="*/ 350247 h 19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117" name="Freeform 207"/>
            <p:cNvSpPr>
              <a:spLocks/>
            </p:cNvSpPr>
            <p:nvPr userDrawn="1"/>
          </p:nvSpPr>
          <p:spPr bwMode="auto">
            <a:xfrm>
              <a:off x="349" y="3256"/>
              <a:ext cx="85" cy="101"/>
            </a:xfrm>
            <a:custGeom>
              <a:avLst/>
              <a:gdLst>
                <a:gd name="T0" fmla="*/ 45935 w 17"/>
                <a:gd name="T1" fmla="*/ 17463 h 20"/>
                <a:gd name="T2" fmla="*/ 29820 w 17"/>
                <a:gd name="T3" fmla="*/ 68301 h 20"/>
                <a:gd name="T4" fmla="*/ 45935 w 17"/>
                <a:gd name="T5" fmla="*/ 17463 h 2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118" name="Freeform 208"/>
            <p:cNvSpPr>
              <a:spLocks/>
            </p:cNvSpPr>
            <p:nvPr userDrawn="1"/>
          </p:nvSpPr>
          <p:spPr bwMode="auto">
            <a:xfrm>
              <a:off x="267" y="3293"/>
              <a:ext cx="76" cy="136"/>
            </a:xfrm>
            <a:custGeom>
              <a:avLst/>
              <a:gdLst>
                <a:gd name="T0" fmla="*/ 23028 w 15"/>
                <a:gd name="T1" fmla="*/ 32197 h 27"/>
                <a:gd name="T2" fmla="*/ 13143 w 15"/>
                <a:gd name="T3" fmla="*/ 81162 h 27"/>
                <a:gd name="T4" fmla="*/ 50084 w 15"/>
                <a:gd name="T5" fmla="*/ 52138 h 27"/>
                <a:gd name="T6" fmla="*/ 43437 w 15"/>
                <a:gd name="T7" fmla="*/ 25674 h 27"/>
                <a:gd name="T8" fmla="*/ 23028 w 15"/>
                <a:gd name="T9" fmla="*/ 32197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119" name="Freeform 209"/>
            <p:cNvSpPr>
              <a:spLocks/>
            </p:cNvSpPr>
            <p:nvPr userDrawn="1"/>
          </p:nvSpPr>
          <p:spPr bwMode="auto">
            <a:xfrm>
              <a:off x="222" y="3021"/>
              <a:ext cx="243" cy="117"/>
            </a:xfrm>
            <a:custGeom>
              <a:avLst/>
              <a:gdLst>
                <a:gd name="T0" fmla="*/ 133372 w 48"/>
                <a:gd name="T1" fmla="*/ 6466 h 23"/>
                <a:gd name="T2" fmla="*/ 30243 w 48"/>
                <a:gd name="T3" fmla="*/ 3230 h 23"/>
                <a:gd name="T4" fmla="*/ 3255 w 48"/>
                <a:gd name="T5" fmla="*/ 29377 h 23"/>
                <a:gd name="T6" fmla="*/ 72915 w 48"/>
                <a:gd name="T7" fmla="*/ 69218 h 23"/>
                <a:gd name="T8" fmla="*/ 113000 w 48"/>
                <a:gd name="T9" fmla="*/ 65861 h 23"/>
                <a:gd name="T10" fmla="*/ 133372 w 48"/>
                <a:gd name="T11" fmla="*/ 62626 h 23"/>
                <a:gd name="T12" fmla="*/ 133372 w 48"/>
                <a:gd name="T13" fmla="*/ 6466 h 2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120" name="Freeform 210"/>
            <p:cNvSpPr>
              <a:spLocks/>
            </p:cNvSpPr>
            <p:nvPr userDrawn="1"/>
          </p:nvSpPr>
          <p:spPr bwMode="auto">
            <a:xfrm>
              <a:off x="501" y="3344"/>
              <a:ext cx="177" cy="187"/>
            </a:xfrm>
            <a:custGeom>
              <a:avLst/>
              <a:gdLst>
                <a:gd name="T0" fmla="*/ 79154 w 35"/>
                <a:gd name="T1" fmla="*/ 6590 h 37"/>
                <a:gd name="T2" fmla="*/ 36599 w 35"/>
                <a:gd name="T3" fmla="*/ 6590 h 37"/>
                <a:gd name="T4" fmla="*/ 13068 w 35"/>
                <a:gd name="T5" fmla="*/ 65849 h 37"/>
                <a:gd name="T6" fmla="*/ 92859 w 35"/>
                <a:gd name="T7" fmla="*/ 72414 h 37"/>
                <a:gd name="T8" fmla="*/ 79154 w 35"/>
                <a:gd name="T9" fmla="*/ 6590 h 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121" name="Freeform 211"/>
            <p:cNvSpPr>
              <a:spLocks/>
            </p:cNvSpPr>
            <p:nvPr userDrawn="1"/>
          </p:nvSpPr>
          <p:spPr bwMode="auto">
            <a:xfrm>
              <a:off x="905" y="3157"/>
              <a:ext cx="177" cy="38"/>
            </a:xfrm>
            <a:custGeom>
              <a:avLst/>
              <a:gdLst>
                <a:gd name="T0" fmla="*/ 16289 w 35"/>
                <a:gd name="T1" fmla="*/ 0 h 7"/>
                <a:gd name="T2" fmla="*/ 46445 w 35"/>
                <a:gd name="T3" fmla="*/ 19233 h 7"/>
                <a:gd name="T4" fmla="*/ 16289 w 35"/>
                <a:gd name="T5" fmla="*/ 0 h 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122" name="Freeform 212"/>
            <p:cNvSpPr>
              <a:spLocks/>
            </p:cNvSpPr>
            <p:nvPr userDrawn="1"/>
          </p:nvSpPr>
          <p:spPr bwMode="auto">
            <a:xfrm>
              <a:off x="965" y="3154"/>
              <a:ext cx="136" cy="79"/>
            </a:xfrm>
            <a:custGeom>
              <a:avLst/>
              <a:gdLst>
                <a:gd name="T0" fmla="*/ 23745 w 27"/>
                <a:gd name="T1" fmla="*/ 42270 h 16"/>
                <a:gd name="T2" fmla="*/ 83524 w 27"/>
                <a:gd name="T3" fmla="*/ 19246 h 16"/>
                <a:gd name="T4" fmla="*/ 56536 w 27"/>
                <a:gd name="T5" fmla="*/ 3175 h 16"/>
                <a:gd name="T6" fmla="*/ 23745 w 27"/>
                <a:gd name="T7" fmla="*/ 35945 h 16"/>
                <a:gd name="T8" fmla="*/ 23745 w 27"/>
                <a:gd name="T9" fmla="*/ 42270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123" name="Freeform 213"/>
            <p:cNvSpPr>
              <a:spLocks/>
            </p:cNvSpPr>
            <p:nvPr userDrawn="1"/>
          </p:nvSpPr>
          <p:spPr bwMode="auto">
            <a:xfrm>
              <a:off x="959" y="3205"/>
              <a:ext cx="177" cy="85"/>
            </a:xfrm>
            <a:custGeom>
              <a:avLst/>
              <a:gdLst>
                <a:gd name="T0" fmla="*/ 82376 w 35"/>
                <a:gd name="T1" fmla="*/ 19450 h 17"/>
                <a:gd name="T2" fmla="*/ 26135 w 35"/>
                <a:gd name="T3" fmla="*/ 33010 h 17"/>
                <a:gd name="T4" fmla="*/ 19667 w 35"/>
                <a:gd name="T5" fmla="*/ 42745 h 17"/>
                <a:gd name="T6" fmla="*/ 89638 w 35"/>
                <a:gd name="T7" fmla="*/ 39535 h 17"/>
                <a:gd name="T8" fmla="*/ 82376 w 35"/>
                <a:gd name="T9" fmla="*/ 19450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124" name="Freeform 214"/>
            <p:cNvSpPr>
              <a:spLocks/>
            </p:cNvSpPr>
            <p:nvPr userDrawn="1"/>
          </p:nvSpPr>
          <p:spPr bwMode="auto">
            <a:xfrm>
              <a:off x="845" y="3284"/>
              <a:ext cx="247" cy="60"/>
            </a:xfrm>
            <a:custGeom>
              <a:avLst/>
              <a:gdLst>
                <a:gd name="T0" fmla="*/ 131979 w 49"/>
                <a:gd name="T1" fmla="*/ 9375 h 12"/>
                <a:gd name="T2" fmla="*/ 96083 w 49"/>
                <a:gd name="T3" fmla="*/ 3125 h 12"/>
                <a:gd name="T4" fmla="*/ 22860 w 49"/>
                <a:gd name="T5" fmla="*/ 0 h 12"/>
                <a:gd name="T6" fmla="*/ 6583 w 49"/>
                <a:gd name="T7" fmla="*/ 15625 h 12"/>
                <a:gd name="T8" fmla="*/ 65974 w 49"/>
                <a:gd name="T9" fmla="*/ 25000 h 12"/>
                <a:gd name="T10" fmla="*/ 135956 w 49"/>
                <a:gd name="T11" fmla="*/ 25000 h 12"/>
                <a:gd name="T12" fmla="*/ 131979 w 49"/>
                <a:gd name="T13" fmla="*/ 9375 h 1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125" name="Freeform 215"/>
            <p:cNvSpPr>
              <a:spLocks/>
            </p:cNvSpPr>
            <p:nvPr userDrawn="1"/>
          </p:nvSpPr>
          <p:spPr bwMode="auto">
            <a:xfrm>
              <a:off x="870" y="3341"/>
              <a:ext cx="202" cy="54"/>
            </a:xfrm>
            <a:custGeom>
              <a:avLst/>
              <a:gdLst>
                <a:gd name="T0" fmla="*/ 124094 w 40"/>
                <a:gd name="T1" fmla="*/ 6500 h 11"/>
                <a:gd name="T2" fmla="*/ 87138 w 40"/>
                <a:gd name="T3" fmla="*/ 12970 h 11"/>
                <a:gd name="T4" fmla="*/ 43571 w 40"/>
                <a:gd name="T5" fmla="*/ 9671 h 11"/>
                <a:gd name="T6" fmla="*/ 3257 w 40"/>
                <a:gd name="T7" fmla="*/ 6500 h 11"/>
                <a:gd name="T8" fmla="*/ 117458 w 40"/>
                <a:gd name="T9" fmla="*/ 26593 h 11"/>
                <a:gd name="T10" fmla="*/ 124094 w 40"/>
                <a:gd name="T11" fmla="*/ 6500 h 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126" name="Freeform 216"/>
            <p:cNvSpPr>
              <a:spLocks/>
            </p:cNvSpPr>
            <p:nvPr userDrawn="1"/>
          </p:nvSpPr>
          <p:spPr bwMode="auto">
            <a:xfrm>
              <a:off x="858" y="3385"/>
              <a:ext cx="209" cy="174"/>
            </a:xfrm>
            <a:custGeom>
              <a:avLst/>
              <a:gdLst>
                <a:gd name="T0" fmla="*/ 92521 w 41"/>
                <a:gd name="T1" fmla="*/ 30522 h 34"/>
                <a:gd name="T2" fmla="*/ 43263 w 41"/>
                <a:gd name="T3" fmla="*/ 19908 h 34"/>
                <a:gd name="T4" fmla="*/ 13126 w 41"/>
                <a:gd name="T5" fmla="*/ 50301 h 34"/>
                <a:gd name="T6" fmla="*/ 3242 w 41"/>
                <a:gd name="T7" fmla="*/ 63664 h 34"/>
                <a:gd name="T8" fmla="*/ 29494 w 41"/>
                <a:gd name="T9" fmla="*/ 63664 h 34"/>
                <a:gd name="T10" fmla="*/ 56389 w 41"/>
                <a:gd name="T11" fmla="*/ 90767 h 34"/>
                <a:gd name="T12" fmla="*/ 69515 w 41"/>
                <a:gd name="T13" fmla="*/ 100710 h 34"/>
                <a:gd name="T14" fmla="*/ 95768 w 41"/>
                <a:gd name="T15" fmla="*/ 63664 h 34"/>
                <a:gd name="T16" fmla="*/ 129300 w 41"/>
                <a:gd name="T17" fmla="*/ 63664 h 34"/>
                <a:gd name="T18" fmla="*/ 92521 w 41"/>
                <a:gd name="T19" fmla="*/ 30522 h 3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127" name="Freeform 217"/>
            <p:cNvSpPr>
              <a:spLocks/>
            </p:cNvSpPr>
            <p:nvPr userDrawn="1"/>
          </p:nvSpPr>
          <p:spPr bwMode="auto">
            <a:xfrm>
              <a:off x="997" y="3306"/>
              <a:ext cx="126" cy="316"/>
            </a:xfrm>
            <a:custGeom>
              <a:avLst/>
              <a:gdLst>
                <a:gd name="T0" fmla="*/ 71558 w 25"/>
                <a:gd name="T1" fmla="*/ 6380 h 63"/>
                <a:gd name="T2" fmla="*/ 58756 w 25"/>
                <a:gd name="T3" fmla="*/ 55471 h 63"/>
                <a:gd name="T4" fmla="*/ 22529 w 25"/>
                <a:gd name="T5" fmla="*/ 65171 h 63"/>
                <a:gd name="T6" fmla="*/ 22529 w 25"/>
                <a:gd name="T7" fmla="*/ 74892 h 63"/>
                <a:gd name="T8" fmla="*/ 55425 w 25"/>
                <a:gd name="T9" fmla="*/ 110921 h 63"/>
                <a:gd name="T10" fmla="*/ 38662 w 25"/>
                <a:gd name="T11" fmla="*/ 146463 h 63"/>
                <a:gd name="T12" fmla="*/ 0 w 25"/>
                <a:gd name="T13" fmla="*/ 179302 h 63"/>
                <a:gd name="T14" fmla="*/ 16128 w 25"/>
                <a:gd name="T15" fmla="*/ 188998 h 63"/>
                <a:gd name="T16" fmla="*/ 52224 w 25"/>
                <a:gd name="T17" fmla="*/ 201914 h 63"/>
                <a:gd name="T18" fmla="*/ 74884 w 25"/>
                <a:gd name="T19" fmla="*/ 185808 h 63"/>
                <a:gd name="T20" fmla="*/ 81285 w 25"/>
                <a:gd name="T21" fmla="*/ 45750 h 63"/>
                <a:gd name="T22" fmla="*/ 81285 w 25"/>
                <a:gd name="T23" fmla="*/ 6380 h 63"/>
                <a:gd name="T24" fmla="*/ 71558 w 25"/>
                <a:gd name="T25" fmla="*/ 6380 h 6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6152" name="Group 218"/>
          <p:cNvGrpSpPr>
            <a:grpSpLocks/>
          </p:cNvGrpSpPr>
          <p:nvPr/>
        </p:nvGrpSpPr>
        <p:grpSpPr bwMode="auto">
          <a:xfrm>
            <a:off x="381000" y="6121400"/>
            <a:ext cx="533400" cy="492125"/>
            <a:chOff x="96" y="2784"/>
            <a:chExt cx="1062" cy="981"/>
          </a:xfrm>
        </p:grpSpPr>
        <p:sp>
          <p:nvSpPr>
            <p:cNvPr id="3102" name="Freeform 219"/>
            <p:cNvSpPr>
              <a:spLocks/>
            </p:cNvSpPr>
            <p:nvPr userDrawn="1"/>
          </p:nvSpPr>
          <p:spPr bwMode="auto">
            <a:xfrm>
              <a:off x="121" y="2784"/>
              <a:ext cx="205" cy="82"/>
            </a:xfrm>
            <a:custGeom>
              <a:avLst/>
              <a:gdLst>
                <a:gd name="T0" fmla="*/ 97115 w 41"/>
                <a:gd name="T1" fmla="*/ 40580 h 16"/>
                <a:gd name="T2" fmla="*/ 120310 w 41"/>
                <a:gd name="T3" fmla="*/ 33887 h 16"/>
                <a:gd name="T4" fmla="*/ 123495 w 41"/>
                <a:gd name="T5" fmla="*/ 30617 h 16"/>
                <a:gd name="T6" fmla="*/ 101075 w 41"/>
                <a:gd name="T7" fmla="*/ 3295 h 16"/>
                <a:gd name="T8" fmla="*/ 25750 w 41"/>
                <a:gd name="T9" fmla="*/ 37310 h 16"/>
                <a:gd name="T10" fmla="*/ 97115 w 41"/>
                <a:gd name="T11" fmla="*/ 40580 h 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103" name="Freeform 220"/>
            <p:cNvSpPr>
              <a:spLocks noEditPoints="1"/>
            </p:cNvSpPr>
            <p:nvPr userDrawn="1"/>
          </p:nvSpPr>
          <p:spPr bwMode="auto">
            <a:xfrm>
              <a:off x="96" y="2790"/>
              <a:ext cx="1062" cy="975"/>
            </a:xfrm>
            <a:custGeom>
              <a:avLst/>
              <a:gdLst>
                <a:gd name="T0" fmla="*/ 538935 w 210"/>
                <a:gd name="T1" fmla="*/ 512244 h 193"/>
                <a:gd name="T2" fmla="*/ 502978 w 210"/>
                <a:gd name="T3" fmla="*/ 412890 h 193"/>
                <a:gd name="T4" fmla="*/ 469601 w 210"/>
                <a:gd name="T5" fmla="*/ 327358 h 193"/>
                <a:gd name="T6" fmla="*/ 545534 w 210"/>
                <a:gd name="T7" fmla="*/ 307074 h 193"/>
                <a:gd name="T8" fmla="*/ 482669 w 210"/>
                <a:gd name="T9" fmla="*/ 271181 h 193"/>
                <a:gd name="T10" fmla="*/ 519267 w 210"/>
                <a:gd name="T11" fmla="*/ 274399 h 193"/>
                <a:gd name="T12" fmla="*/ 519267 w 210"/>
                <a:gd name="T13" fmla="*/ 254116 h 193"/>
                <a:gd name="T14" fmla="*/ 446713 w 210"/>
                <a:gd name="T15" fmla="*/ 257360 h 193"/>
                <a:gd name="T16" fmla="*/ 423187 w 210"/>
                <a:gd name="T17" fmla="*/ 412890 h 193"/>
                <a:gd name="T18" fmla="*/ 410114 w 210"/>
                <a:gd name="T19" fmla="*/ 277617 h 193"/>
                <a:gd name="T20" fmla="*/ 390472 w 210"/>
                <a:gd name="T21" fmla="*/ 221441 h 193"/>
                <a:gd name="T22" fmla="*/ 410114 w 210"/>
                <a:gd name="T23" fmla="*/ 168584 h 193"/>
                <a:gd name="T24" fmla="*/ 400293 w 210"/>
                <a:gd name="T25" fmla="*/ 122219 h 193"/>
                <a:gd name="T26" fmla="*/ 393699 w 210"/>
                <a:gd name="T27" fmla="*/ 79066 h 193"/>
                <a:gd name="T28" fmla="*/ 436892 w 210"/>
                <a:gd name="T29" fmla="*/ 128680 h 193"/>
                <a:gd name="T30" fmla="*/ 493157 w 210"/>
                <a:gd name="T31" fmla="*/ 59424 h 193"/>
                <a:gd name="T32" fmla="*/ 485921 w 210"/>
                <a:gd name="T33" fmla="*/ 118844 h 193"/>
                <a:gd name="T34" fmla="*/ 472853 w 210"/>
                <a:gd name="T35" fmla="*/ 158773 h 193"/>
                <a:gd name="T36" fmla="*/ 476201 w 210"/>
                <a:gd name="T37" fmla="*/ 221441 h 193"/>
                <a:gd name="T38" fmla="*/ 657934 w 210"/>
                <a:gd name="T39" fmla="*/ 95979 h 193"/>
                <a:gd name="T40" fmla="*/ 297588 w 210"/>
                <a:gd name="T41" fmla="*/ 3218 h 193"/>
                <a:gd name="T42" fmla="*/ 185086 w 210"/>
                <a:gd name="T43" fmla="*/ 26108 h 193"/>
                <a:gd name="T44" fmla="*/ 281299 w 210"/>
                <a:gd name="T45" fmla="*/ 39803 h 193"/>
                <a:gd name="T46" fmla="*/ 198154 w 210"/>
                <a:gd name="T47" fmla="*/ 72478 h 193"/>
                <a:gd name="T48" fmla="*/ 191681 w 210"/>
                <a:gd name="T49" fmla="*/ 95979 h 193"/>
                <a:gd name="T50" fmla="*/ 125574 w 210"/>
                <a:gd name="T51" fmla="*/ 56201 h 193"/>
                <a:gd name="T52" fmla="*/ 43198 w 210"/>
                <a:gd name="T53" fmla="*/ 380215 h 193"/>
                <a:gd name="T54" fmla="*/ 201502 w 210"/>
                <a:gd name="T55" fmla="*/ 482150 h 193"/>
                <a:gd name="T56" fmla="*/ 149125 w 210"/>
                <a:gd name="T57" fmla="*/ 439639 h 193"/>
                <a:gd name="T58" fmla="*/ 115753 w 210"/>
                <a:gd name="T59" fmla="*/ 478902 h 193"/>
                <a:gd name="T60" fmla="*/ 105932 w 210"/>
                <a:gd name="T61" fmla="*/ 422700 h 193"/>
                <a:gd name="T62" fmla="*/ 152346 w 210"/>
                <a:gd name="T63" fmla="*/ 284210 h 193"/>
                <a:gd name="T64" fmla="*/ 221680 w 210"/>
                <a:gd name="T65" fmla="*/ 274399 h 193"/>
                <a:gd name="T66" fmla="*/ 234879 w 210"/>
                <a:gd name="T67" fmla="*/ 313536 h 193"/>
                <a:gd name="T68" fmla="*/ 201502 w 210"/>
                <a:gd name="T69" fmla="*/ 399836 h 193"/>
                <a:gd name="T70" fmla="*/ 300834 w 210"/>
                <a:gd name="T71" fmla="*/ 594528 h 193"/>
                <a:gd name="T72" fmla="*/ 615505 w 210"/>
                <a:gd name="T73" fmla="*/ 548162 h 193"/>
                <a:gd name="T74" fmla="*/ 601800 w 210"/>
                <a:gd name="T75" fmla="*/ 218198 h 193"/>
                <a:gd name="T76" fmla="*/ 545534 w 210"/>
                <a:gd name="T77" fmla="*/ 197915 h 193"/>
                <a:gd name="T78" fmla="*/ 373521 w 210"/>
                <a:gd name="T79" fmla="*/ 201284 h 193"/>
                <a:gd name="T80" fmla="*/ 357100 w 210"/>
                <a:gd name="T81" fmla="*/ 287453 h 193"/>
                <a:gd name="T82" fmla="*/ 377404 w 210"/>
                <a:gd name="T83" fmla="*/ 165240 h 193"/>
                <a:gd name="T84" fmla="*/ 294366 w 210"/>
                <a:gd name="T85" fmla="*/ 85532 h 193"/>
                <a:gd name="T86" fmla="*/ 347254 w 210"/>
                <a:gd name="T87" fmla="*/ 115626 h 193"/>
                <a:gd name="T88" fmla="*/ 201502 w 210"/>
                <a:gd name="T89" fmla="*/ 237844 h 193"/>
                <a:gd name="T90" fmla="*/ 79154 w 210"/>
                <a:gd name="T91" fmla="*/ 122219 h 193"/>
                <a:gd name="T92" fmla="*/ 225033 w 210"/>
                <a:gd name="T93" fmla="*/ 132029 h 193"/>
                <a:gd name="T94" fmla="*/ 261657 w 210"/>
                <a:gd name="T95" fmla="*/ 132029 h 193"/>
                <a:gd name="T96" fmla="*/ 357100 w 210"/>
                <a:gd name="T97" fmla="*/ 148963 h 193"/>
                <a:gd name="T98" fmla="*/ 327738 w 210"/>
                <a:gd name="T99" fmla="*/ 307074 h 193"/>
                <a:gd name="T100" fmla="*/ 307434 w 210"/>
                <a:gd name="T101" fmla="*/ 168584 h 193"/>
                <a:gd name="T102" fmla="*/ 201502 w 210"/>
                <a:gd name="T103" fmla="*/ 237844 h 193"/>
                <a:gd name="T104" fmla="*/ 264878 w 210"/>
                <a:gd name="T105" fmla="*/ 271181 h 193"/>
                <a:gd name="T106" fmla="*/ 291013 w 210"/>
                <a:gd name="T107" fmla="*/ 191449 h 193"/>
                <a:gd name="T108" fmla="*/ 337433 w 210"/>
                <a:gd name="T109" fmla="*/ 478902 h 193"/>
                <a:gd name="T110" fmla="*/ 271478 w 210"/>
                <a:gd name="T111" fmla="*/ 316910 h 193"/>
                <a:gd name="T112" fmla="*/ 387225 w 210"/>
                <a:gd name="T113" fmla="*/ 350247 h 19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104" name="Freeform 221"/>
            <p:cNvSpPr>
              <a:spLocks/>
            </p:cNvSpPr>
            <p:nvPr userDrawn="1"/>
          </p:nvSpPr>
          <p:spPr bwMode="auto">
            <a:xfrm>
              <a:off x="349" y="3256"/>
              <a:ext cx="85" cy="101"/>
            </a:xfrm>
            <a:custGeom>
              <a:avLst/>
              <a:gdLst>
                <a:gd name="T0" fmla="*/ 45935 w 17"/>
                <a:gd name="T1" fmla="*/ 17463 h 20"/>
                <a:gd name="T2" fmla="*/ 29820 w 17"/>
                <a:gd name="T3" fmla="*/ 68301 h 20"/>
                <a:gd name="T4" fmla="*/ 45935 w 17"/>
                <a:gd name="T5" fmla="*/ 17463 h 2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105" name="Freeform 222"/>
            <p:cNvSpPr>
              <a:spLocks/>
            </p:cNvSpPr>
            <p:nvPr userDrawn="1"/>
          </p:nvSpPr>
          <p:spPr bwMode="auto">
            <a:xfrm>
              <a:off x="267" y="3293"/>
              <a:ext cx="76" cy="136"/>
            </a:xfrm>
            <a:custGeom>
              <a:avLst/>
              <a:gdLst>
                <a:gd name="T0" fmla="*/ 23028 w 15"/>
                <a:gd name="T1" fmla="*/ 32197 h 27"/>
                <a:gd name="T2" fmla="*/ 13143 w 15"/>
                <a:gd name="T3" fmla="*/ 81162 h 27"/>
                <a:gd name="T4" fmla="*/ 50084 w 15"/>
                <a:gd name="T5" fmla="*/ 52138 h 27"/>
                <a:gd name="T6" fmla="*/ 43437 w 15"/>
                <a:gd name="T7" fmla="*/ 25674 h 27"/>
                <a:gd name="T8" fmla="*/ 23028 w 15"/>
                <a:gd name="T9" fmla="*/ 32197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106" name="Freeform 223"/>
            <p:cNvSpPr>
              <a:spLocks/>
            </p:cNvSpPr>
            <p:nvPr userDrawn="1"/>
          </p:nvSpPr>
          <p:spPr bwMode="auto">
            <a:xfrm>
              <a:off x="222" y="3021"/>
              <a:ext cx="243" cy="117"/>
            </a:xfrm>
            <a:custGeom>
              <a:avLst/>
              <a:gdLst>
                <a:gd name="T0" fmla="*/ 133372 w 48"/>
                <a:gd name="T1" fmla="*/ 6466 h 23"/>
                <a:gd name="T2" fmla="*/ 30243 w 48"/>
                <a:gd name="T3" fmla="*/ 3230 h 23"/>
                <a:gd name="T4" fmla="*/ 3255 w 48"/>
                <a:gd name="T5" fmla="*/ 29377 h 23"/>
                <a:gd name="T6" fmla="*/ 72915 w 48"/>
                <a:gd name="T7" fmla="*/ 69218 h 23"/>
                <a:gd name="T8" fmla="*/ 113000 w 48"/>
                <a:gd name="T9" fmla="*/ 65861 h 23"/>
                <a:gd name="T10" fmla="*/ 133372 w 48"/>
                <a:gd name="T11" fmla="*/ 62626 h 23"/>
                <a:gd name="T12" fmla="*/ 133372 w 48"/>
                <a:gd name="T13" fmla="*/ 6466 h 2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107" name="Freeform 224"/>
            <p:cNvSpPr>
              <a:spLocks/>
            </p:cNvSpPr>
            <p:nvPr userDrawn="1"/>
          </p:nvSpPr>
          <p:spPr bwMode="auto">
            <a:xfrm>
              <a:off x="501" y="3344"/>
              <a:ext cx="177" cy="187"/>
            </a:xfrm>
            <a:custGeom>
              <a:avLst/>
              <a:gdLst>
                <a:gd name="T0" fmla="*/ 79154 w 35"/>
                <a:gd name="T1" fmla="*/ 6590 h 37"/>
                <a:gd name="T2" fmla="*/ 36599 w 35"/>
                <a:gd name="T3" fmla="*/ 6590 h 37"/>
                <a:gd name="T4" fmla="*/ 13068 w 35"/>
                <a:gd name="T5" fmla="*/ 65849 h 37"/>
                <a:gd name="T6" fmla="*/ 92859 w 35"/>
                <a:gd name="T7" fmla="*/ 72414 h 37"/>
                <a:gd name="T8" fmla="*/ 79154 w 35"/>
                <a:gd name="T9" fmla="*/ 6590 h 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108" name="Freeform 225"/>
            <p:cNvSpPr>
              <a:spLocks/>
            </p:cNvSpPr>
            <p:nvPr userDrawn="1"/>
          </p:nvSpPr>
          <p:spPr bwMode="auto">
            <a:xfrm>
              <a:off x="905" y="3157"/>
              <a:ext cx="177" cy="38"/>
            </a:xfrm>
            <a:custGeom>
              <a:avLst/>
              <a:gdLst>
                <a:gd name="T0" fmla="*/ 16289 w 35"/>
                <a:gd name="T1" fmla="*/ 0 h 7"/>
                <a:gd name="T2" fmla="*/ 46445 w 35"/>
                <a:gd name="T3" fmla="*/ 19233 h 7"/>
                <a:gd name="T4" fmla="*/ 16289 w 35"/>
                <a:gd name="T5" fmla="*/ 0 h 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109" name="Freeform 226"/>
            <p:cNvSpPr>
              <a:spLocks/>
            </p:cNvSpPr>
            <p:nvPr userDrawn="1"/>
          </p:nvSpPr>
          <p:spPr bwMode="auto">
            <a:xfrm>
              <a:off x="965" y="3154"/>
              <a:ext cx="136" cy="79"/>
            </a:xfrm>
            <a:custGeom>
              <a:avLst/>
              <a:gdLst>
                <a:gd name="T0" fmla="*/ 23745 w 27"/>
                <a:gd name="T1" fmla="*/ 42270 h 16"/>
                <a:gd name="T2" fmla="*/ 83524 w 27"/>
                <a:gd name="T3" fmla="*/ 19246 h 16"/>
                <a:gd name="T4" fmla="*/ 56536 w 27"/>
                <a:gd name="T5" fmla="*/ 3175 h 16"/>
                <a:gd name="T6" fmla="*/ 23745 w 27"/>
                <a:gd name="T7" fmla="*/ 35945 h 16"/>
                <a:gd name="T8" fmla="*/ 23745 w 27"/>
                <a:gd name="T9" fmla="*/ 42270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110" name="Freeform 227"/>
            <p:cNvSpPr>
              <a:spLocks/>
            </p:cNvSpPr>
            <p:nvPr userDrawn="1"/>
          </p:nvSpPr>
          <p:spPr bwMode="auto">
            <a:xfrm>
              <a:off x="959" y="3205"/>
              <a:ext cx="177" cy="85"/>
            </a:xfrm>
            <a:custGeom>
              <a:avLst/>
              <a:gdLst>
                <a:gd name="T0" fmla="*/ 82376 w 35"/>
                <a:gd name="T1" fmla="*/ 19450 h 17"/>
                <a:gd name="T2" fmla="*/ 26135 w 35"/>
                <a:gd name="T3" fmla="*/ 33010 h 17"/>
                <a:gd name="T4" fmla="*/ 19667 w 35"/>
                <a:gd name="T5" fmla="*/ 42745 h 17"/>
                <a:gd name="T6" fmla="*/ 89638 w 35"/>
                <a:gd name="T7" fmla="*/ 39535 h 17"/>
                <a:gd name="T8" fmla="*/ 82376 w 35"/>
                <a:gd name="T9" fmla="*/ 19450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111" name="Freeform 228"/>
            <p:cNvSpPr>
              <a:spLocks/>
            </p:cNvSpPr>
            <p:nvPr userDrawn="1"/>
          </p:nvSpPr>
          <p:spPr bwMode="auto">
            <a:xfrm>
              <a:off x="845" y="3284"/>
              <a:ext cx="247" cy="60"/>
            </a:xfrm>
            <a:custGeom>
              <a:avLst/>
              <a:gdLst>
                <a:gd name="T0" fmla="*/ 131979 w 49"/>
                <a:gd name="T1" fmla="*/ 9375 h 12"/>
                <a:gd name="T2" fmla="*/ 96083 w 49"/>
                <a:gd name="T3" fmla="*/ 3125 h 12"/>
                <a:gd name="T4" fmla="*/ 22860 w 49"/>
                <a:gd name="T5" fmla="*/ 0 h 12"/>
                <a:gd name="T6" fmla="*/ 6583 w 49"/>
                <a:gd name="T7" fmla="*/ 15625 h 12"/>
                <a:gd name="T8" fmla="*/ 65974 w 49"/>
                <a:gd name="T9" fmla="*/ 25000 h 12"/>
                <a:gd name="T10" fmla="*/ 135956 w 49"/>
                <a:gd name="T11" fmla="*/ 25000 h 12"/>
                <a:gd name="T12" fmla="*/ 131979 w 49"/>
                <a:gd name="T13" fmla="*/ 9375 h 1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112" name="Freeform 229"/>
            <p:cNvSpPr>
              <a:spLocks/>
            </p:cNvSpPr>
            <p:nvPr userDrawn="1"/>
          </p:nvSpPr>
          <p:spPr bwMode="auto">
            <a:xfrm>
              <a:off x="870" y="3341"/>
              <a:ext cx="202" cy="54"/>
            </a:xfrm>
            <a:custGeom>
              <a:avLst/>
              <a:gdLst>
                <a:gd name="T0" fmla="*/ 124094 w 40"/>
                <a:gd name="T1" fmla="*/ 6500 h 11"/>
                <a:gd name="T2" fmla="*/ 87138 w 40"/>
                <a:gd name="T3" fmla="*/ 12970 h 11"/>
                <a:gd name="T4" fmla="*/ 43571 w 40"/>
                <a:gd name="T5" fmla="*/ 9671 h 11"/>
                <a:gd name="T6" fmla="*/ 3257 w 40"/>
                <a:gd name="T7" fmla="*/ 6500 h 11"/>
                <a:gd name="T8" fmla="*/ 117458 w 40"/>
                <a:gd name="T9" fmla="*/ 26593 h 11"/>
                <a:gd name="T10" fmla="*/ 124094 w 40"/>
                <a:gd name="T11" fmla="*/ 6500 h 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113" name="Freeform 230"/>
            <p:cNvSpPr>
              <a:spLocks/>
            </p:cNvSpPr>
            <p:nvPr userDrawn="1"/>
          </p:nvSpPr>
          <p:spPr bwMode="auto">
            <a:xfrm>
              <a:off x="858" y="3385"/>
              <a:ext cx="209" cy="174"/>
            </a:xfrm>
            <a:custGeom>
              <a:avLst/>
              <a:gdLst>
                <a:gd name="T0" fmla="*/ 92521 w 41"/>
                <a:gd name="T1" fmla="*/ 30522 h 34"/>
                <a:gd name="T2" fmla="*/ 43263 w 41"/>
                <a:gd name="T3" fmla="*/ 19908 h 34"/>
                <a:gd name="T4" fmla="*/ 13126 w 41"/>
                <a:gd name="T5" fmla="*/ 50301 h 34"/>
                <a:gd name="T6" fmla="*/ 3242 w 41"/>
                <a:gd name="T7" fmla="*/ 63664 h 34"/>
                <a:gd name="T8" fmla="*/ 29494 w 41"/>
                <a:gd name="T9" fmla="*/ 63664 h 34"/>
                <a:gd name="T10" fmla="*/ 56389 w 41"/>
                <a:gd name="T11" fmla="*/ 90767 h 34"/>
                <a:gd name="T12" fmla="*/ 69515 w 41"/>
                <a:gd name="T13" fmla="*/ 100710 h 34"/>
                <a:gd name="T14" fmla="*/ 95768 w 41"/>
                <a:gd name="T15" fmla="*/ 63664 h 34"/>
                <a:gd name="T16" fmla="*/ 129300 w 41"/>
                <a:gd name="T17" fmla="*/ 63664 h 34"/>
                <a:gd name="T18" fmla="*/ 92521 w 41"/>
                <a:gd name="T19" fmla="*/ 30522 h 3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114" name="Freeform 231"/>
            <p:cNvSpPr>
              <a:spLocks/>
            </p:cNvSpPr>
            <p:nvPr userDrawn="1"/>
          </p:nvSpPr>
          <p:spPr bwMode="auto">
            <a:xfrm>
              <a:off x="997" y="3306"/>
              <a:ext cx="126" cy="316"/>
            </a:xfrm>
            <a:custGeom>
              <a:avLst/>
              <a:gdLst>
                <a:gd name="T0" fmla="*/ 71558 w 25"/>
                <a:gd name="T1" fmla="*/ 6380 h 63"/>
                <a:gd name="T2" fmla="*/ 58756 w 25"/>
                <a:gd name="T3" fmla="*/ 55471 h 63"/>
                <a:gd name="T4" fmla="*/ 22529 w 25"/>
                <a:gd name="T5" fmla="*/ 65171 h 63"/>
                <a:gd name="T6" fmla="*/ 22529 w 25"/>
                <a:gd name="T7" fmla="*/ 74892 h 63"/>
                <a:gd name="T8" fmla="*/ 55425 w 25"/>
                <a:gd name="T9" fmla="*/ 110921 h 63"/>
                <a:gd name="T10" fmla="*/ 38662 w 25"/>
                <a:gd name="T11" fmla="*/ 146463 h 63"/>
                <a:gd name="T12" fmla="*/ 0 w 25"/>
                <a:gd name="T13" fmla="*/ 179302 h 63"/>
                <a:gd name="T14" fmla="*/ 16128 w 25"/>
                <a:gd name="T15" fmla="*/ 188998 h 63"/>
                <a:gd name="T16" fmla="*/ 52224 w 25"/>
                <a:gd name="T17" fmla="*/ 201914 h 63"/>
                <a:gd name="T18" fmla="*/ 74884 w 25"/>
                <a:gd name="T19" fmla="*/ 185808 h 63"/>
                <a:gd name="T20" fmla="*/ 81285 w 25"/>
                <a:gd name="T21" fmla="*/ 45750 h 63"/>
                <a:gd name="T22" fmla="*/ 81285 w 25"/>
                <a:gd name="T23" fmla="*/ 6380 h 63"/>
                <a:gd name="T24" fmla="*/ 71558 w 25"/>
                <a:gd name="T25" fmla="*/ 6380 h 6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6153" name="Group 232"/>
          <p:cNvGrpSpPr>
            <a:grpSpLocks/>
          </p:cNvGrpSpPr>
          <p:nvPr/>
        </p:nvGrpSpPr>
        <p:grpSpPr bwMode="auto">
          <a:xfrm>
            <a:off x="6934200" y="-7938"/>
            <a:ext cx="2317750" cy="2063751"/>
            <a:chOff x="4080" y="-5"/>
            <a:chExt cx="1748" cy="1556"/>
          </a:xfrm>
        </p:grpSpPr>
        <p:sp>
          <p:nvSpPr>
            <p:cNvPr id="3087" name="Freeform 233"/>
            <p:cNvSpPr>
              <a:spLocks/>
            </p:cNvSpPr>
            <p:nvPr userDrawn="1"/>
          </p:nvSpPr>
          <p:spPr bwMode="auto">
            <a:xfrm>
              <a:off x="4161" y="-5"/>
              <a:ext cx="1585" cy="1443"/>
            </a:xfrm>
            <a:custGeom>
              <a:avLst/>
              <a:gdLst>
                <a:gd name="T0" fmla="*/ 4772 w 546"/>
                <a:gd name="T1" fmla="*/ 859 h 497"/>
                <a:gd name="T2" fmla="*/ 2276 w 546"/>
                <a:gd name="T3" fmla="*/ 14633 h 497"/>
                <a:gd name="T4" fmla="*/ 5193 w 546"/>
                <a:gd name="T5" fmla="*/ 81087 h 497"/>
                <a:gd name="T6" fmla="*/ 11173 w 546"/>
                <a:gd name="T7" fmla="*/ 94306 h 497"/>
                <a:gd name="T8" fmla="*/ 32649 w 546"/>
                <a:gd name="T9" fmla="*/ 99422 h 497"/>
                <a:gd name="T10" fmla="*/ 42203 w 546"/>
                <a:gd name="T11" fmla="*/ 102110 h 497"/>
                <a:gd name="T12" fmla="*/ 107429 w 546"/>
                <a:gd name="T13" fmla="*/ 97996 h 497"/>
                <a:gd name="T14" fmla="*/ 110152 w 546"/>
                <a:gd name="T15" fmla="*/ 34461 h 497"/>
                <a:gd name="T16" fmla="*/ 76272 w 546"/>
                <a:gd name="T17" fmla="*/ 3278 h 497"/>
                <a:gd name="T18" fmla="*/ 51437 w 546"/>
                <a:gd name="T19" fmla="*/ 5969 h 497"/>
                <a:gd name="T20" fmla="*/ 40905 w 546"/>
                <a:gd name="T21" fmla="*/ 2276 h 497"/>
                <a:gd name="T22" fmla="*/ 31233 w 546"/>
                <a:gd name="T23" fmla="*/ 412 h 497"/>
                <a:gd name="T24" fmla="*/ 4772 w 546"/>
                <a:gd name="T25" fmla="*/ 859 h 49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46" h="497">
                  <a:moveTo>
                    <a:pt x="23" y="4"/>
                  </a:moveTo>
                  <a:cubicBezTo>
                    <a:pt x="23" y="4"/>
                    <a:pt x="0" y="34"/>
                    <a:pt x="11" y="71"/>
                  </a:cubicBezTo>
                  <a:cubicBezTo>
                    <a:pt x="19" y="100"/>
                    <a:pt x="25" y="393"/>
                    <a:pt x="25" y="393"/>
                  </a:cubicBezTo>
                  <a:cubicBezTo>
                    <a:pt x="25" y="393"/>
                    <a:pt x="42" y="452"/>
                    <a:pt x="54" y="457"/>
                  </a:cubicBezTo>
                  <a:cubicBezTo>
                    <a:pt x="66" y="462"/>
                    <a:pt x="158" y="482"/>
                    <a:pt x="158" y="482"/>
                  </a:cubicBezTo>
                  <a:cubicBezTo>
                    <a:pt x="158" y="482"/>
                    <a:pt x="191" y="497"/>
                    <a:pt x="204" y="495"/>
                  </a:cubicBezTo>
                  <a:cubicBezTo>
                    <a:pt x="217" y="494"/>
                    <a:pt x="506" y="487"/>
                    <a:pt x="520" y="475"/>
                  </a:cubicBezTo>
                  <a:cubicBezTo>
                    <a:pt x="533" y="463"/>
                    <a:pt x="546" y="218"/>
                    <a:pt x="533" y="167"/>
                  </a:cubicBezTo>
                  <a:cubicBezTo>
                    <a:pt x="520" y="117"/>
                    <a:pt x="404" y="14"/>
                    <a:pt x="369" y="16"/>
                  </a:cubicBezTo>
                  <a:cubicBezTo>
                    <a:pt x="335" y="17"/>
                    <a:pt x="249" y="29"/>
                    <a:pt x="249" y="29"/>
                  </a:cubicBezTo>
                  <a:lnTo>
                    <a:pt x="198" y="11"/>
                  </a:lnTo>
                  <a:lnTo>
                    <a:pt x="151" y="2"/>
                  </a:lnTo>
                  <a:cubicBezTo>
                    <a:pt x="151" y="2"/>
                    <a:pt x="79" y="0"/>
                    <a:pt x="23" y="4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grpSp>
          <p:nvGrpSpPr>
            <p:cNvPr id="6160" name="Group 234"/>
            <p:cNvGrpSpPr>
              <a:grpSpLocks/>
            </p:cNvGrpSpPr>
            <p:nvPr userDrawn="1"/>
          </p:nvGrpSpPr>
          <p:grpSpPr bwMode="auto">
            <a:xfrm>
              <a:off x="4080" y="0"/>
              <a:ext cx="1748" cy="1551"/>
              <a:chOff x="2918" y="18"/>
              <a:chExt cx="2958" cy="2699"/>
            </a:xfrm>
          </p:grpSpPr>
          <p:sp>
            <p:nvSpPr>
              <p:cNvPr id="3089" name="Freeform 235"/>
              <p:cNvSpPr>
                <a:spLocks/>
              </p:cNvSpPr>
              <p:nvPr/>
            </p:nvSpPr>
            <p:spPr bwMode="auto">
              <a:xfrm>
                <a:off x="3060" y="18"/>
                <a:ext cx="490" cy="187"/>
              </a:xfrm>
              <a:custGeom>
                <a:avLst/>
                <a:gdLst>
                  <a:gd name="T0" fmla="*/ 233846 w 97"/>
                  <a:gd name="T1" fmla="*/ 82224 h 37"/>
                  <a:gd name="T2" fmla="*/ 299582 w 97"/>
                  <a:gd name="T3" fmla="*/ 65849 h 37"/>
                  <a:gd name="T4" fmla="*/ 302800 w 97"/>
                  <a:gd name="T5" fmla="*/ 56171 h 37"/>
                  <a:gd name="T6" fmla="*/ 289782 w 97"/>
                  <a:gd name="T7" fmla="*/ 0 h 37"/>
                  <a:gd name="T8" fmla="*/ 81992 w 97"/>
                  <a:gd name="T9" fmla="*/ 0 h 37"/>
                  <a:gd name="T10" fmla="*/ 33249 w 97"/>
                  <a:gd name="T11" fmla="*/ 72414 h 37"/>
                  <a:gd name="T12" fmla="*/ 233846 w 97"/>
                  <a:gd name="T13" fmla="*/ 82224 h 3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7" h="37">
                    <a:moveTo>
                      <a:pt x="71" y="25"/>
                    </a:moveTo>
                    <a:cubicBezTo>
                      <a:pt x="81" y="22"/>
                      <a:pt x="87" y="21"/>
                      <a:pt x="91" y="20"/>
                    </a:cubicBezTo>
                    <a:cubicBezTo>
                      <a:pt x="91" y="19"/>
                      <a:pt x="91" y="19"/>
                      <a:pt x="92" y="17"/>
                    </a:cubicBezTo>
                    <a:cubicBezTo>
                      <a:pt x="97" y="11"/>
                      <a:pt x="95" y="4"/>
                      <a:pt x="88" y="0"/>
                    </a:cubicBezTo>
                    <a:lnTo>
                      <a:pt x="25" y="0"/>
                    </a:lnTo>
                    <a:cubicBezTo>
                      <a:pt x="10" y="3"/>
                      <a:pt x="0" y="10"/>
                      <a:pt x="10" y="22"/>
                    </a:cubicBezTo>
                    <a:cubicBezTo>
                      <a:pt x="10" y="22"/>
                      <a:pt x="28" y="37"/>
                      <a:pt x="71" y="25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090" name="Freeform 236"/>
              <p:cNvSpPr>
                <a:spLocks noEditPoints="1"/>
              </p:cNvSpPr>
              <p:nvPr/>
            </p:nvSpPr>
            <p:spPr bwMode="auto">
              <a:xfrm>
                <a:off x="2918" y="18"/>
                <a:ext cx="2958" cy="2699"/>
              </a:xfrm>
              <a:custGeom>
                <a:avLst/>
                <a:gdLst>
                  <a:gd name="T0" fmla="*/ 1665632 w 585"/>
                  <a:gd name="T1" fmla="*/ 3220 h 534"/>
                  <a:gd name="T2" fmla="*/ 519041 w 585"/>
                  <a:gd name="T3" fmla="*/ 0 h 534"/>
                  <a:gd name="T4" fmla="*/ 743879 w 585"/>
                  <a:gd name="T5" fmla="*/ 69204 h 534"/>
                  <a:gd name="T6" fmla="*/ 575288 w 585"/>
                  <a:gd name="T7" fmla="*/ 128597 h 534"/>
                  <a:gd name="T8" fmla="*/ 684410 w 585"/>
                  <a:gd name="T9" fmla="*/ 234232 h 534"/>
                  <a:gd name="T10" fmla="*/ 244472 w 585"/>
                  <a:gd name="T11" fmla="*/ 197674 h 534"/>
                  <a:gd name="T12" fmla="*/ 85575 w 585"/>
                  <a:gd name="T13" fmla="*/ 207484 h 534"/>
                  <a:gd name="T14" fmla="*/ 657642 w 585"/>
                  <a:gd name="T15" fmla="*/ 1606102 h 534"/>
                  <a:gd name="T16" fmla="*/ 475884 w 585"/>
                  <a:gd name="T17" fmla="*/ 1125124 h 534"/>
                  <a:gd name="T18" fmla="*/ 347102 w 585"/>
                  <a:gd name="T19" fmla="*/ 1239928 h 534"/>
                  <a:gd name="T20" fmla="*/ 310514 w 585"/>
                  <a:gd name="T21" fmla="*/ 1435024 h 534"/>
                  <a:gd name="T22" fmla="*/ 409817 w 585"/>
                  <a:gd name="T23" fmla="*/ 873880 h 534"/>
                  <a:gd name="T24" fmla="*/ 506000 w 585"/>
                  <a:gd name="T25" fmla="*/ 751843 h 534"/>
                  <a:gd name="T26" fmla="*/ 691009 w 585"/>
                  <a:gd name="T27" fmla="*/ 781810 h 534"/>
                  <a:gd name="T28" fmla="*/ 621696 w 585"/>
                  <a:gd name="T29" fmla="*/ 1009578 h 534"/>
                  <a:gd name="T30" fmla="*/ 634756 w 585"/>
                  <a:gd name="T31" fmla="*/ 1302540 h 534"/>
                  <a:gd name="T32" fmla="*/ 1702220 w 585"/>
                  <a:gd name="T33" fmla="*/ 1593052 h 534"/>
                  <a:gd name="T34" fmla="*/ 1500930 w 585"/>
                  <a:gd name="T35" fmla="*/ 1408277 h 534"/>
                  <a:gd name="T36" fmla="*/ 1404742 w 585"/>
                  <a:gd name="T37" fmla="*/ 1138179 h 534"/>
                  <a:gd name="T38" fmla="*/ 1308685 w 585"/>
                  <a:gd name="T39" fmla="*/ 890791 h 534"/>
                  <a:gd name="T40" fmla="*/ 1520437 w 585"/>
                  <a:gd name="T41" fmla="*/ 844423 h 534"/>
                  <a:gd name="T42" fmla="*/ 1345273 w 585"/>
                  <a:gd name="T43" fmla="*/ 735442 h 534"/>
                  <a:gd name="T44" fmla="*/ 1451149 w 585"/>
                  <a:gd name="T45" fmla="*/ 745253 h 534"/>
                  <a:gd name="T46" fmla="*/ 1447928 w 585"/>
                  <a:gd name="T47" fmla="*/ 689104 h 534"/>
                  <a:gd name="T48" fmla="*/ 1242623 w 585"/>
                  <a:gd name="T49" fmla="*/ 695695 h 534"/>
                  <a:gd name="T50" fmla="*/ 1179929 w 585"/>
                  <a:gd name="T51" fmla="*/ 1131589 h 534"/>
                  <a:gd name="T52" fmla="*/ 1147229 w 585"/>
                  <a:gd name="T53" fmla="*/ 758308 h 534"/>
                  <a:gd name="T54" fmla="*/ 1094202 w 585"/>
                  <a:gd name="T55" fmla="*/ 600406 h 534"/>
                  <a:gd name="T56" fmla="*/ 1147229 w 585"/>
                  <a:gd name="T57" fmla="*/ 448307 h 534"/>
                  <a:gd name="T58" fmla="*/ 1120460 w 585"/>
                  <a:gd name="T59" fmla="*/ 326276 h 534"/>
                  <a:gd name="T60" fmla="*/ 1094202 w 585"/>
                  <a:gd name="T61" fmla="*/ 204265 h 534"/>
                  <a:gd name="T62" fmla="*/ 1219738 w 585"/>
                  <a:gd name="T63" fmla="*/ 339968 h 534"/>
                  <a:gd name="T64" fmla="*/ 1371379 w 585"/>
                  <a:gd name="T65" fmla="*/ 155319 h 534"/>
                  <a:gd name="T66" fmla="*/ 1351872 w 585"/>
                  <a:gd name="T67" fmla="*/ 313246 h 534"/>
                  <a:gd name="T68" fmla="*/ 1325614 w 585"/>
                  <a:gd name="T69" fmla="*/ 428792 h 534"/>
                  <a:gd name="T70" fmla="*/ 1325614 w 585"/>
                  <a:gd name="T71" fmla="*/ 597161 h 534"/>
                  <a:gd name="T72" fmla="*/ 1844042 w 585"/>
                  <a:gd name="T73" fmla="*/ 597161 h 534"/>
                  <a:gd name="T74" fmla="*/ 1830977 w 585"/>
                  <a:gd name="T75" fmla="*/ 250608 h 534"/>
                  <a:gd name="T76" fmla="*/ 822986 w 585"/>
                  <a:gd name="T77" fmla="*/ 227767 h 534"/>
                  <a:gd name="T78" fmla="*/ 968823 w 585"/>
                  <a:gd name="T79" fmla="*/ 306781 h 534"/>
                  <a:gd name="T80" fmla="*/ 565474 w 585"/>
                  <a:gd name="T81" fmla="*/ 643530 h 534"/>
                  <a:gd name="T82" fmla="*/ 228186 w 585"/>
                  <a:gd name="T83" fmla="*/ 323056 h 534"/>
                  <a:gd name="T84" fmla="*/ 631409 w 585"/>
                  <a:gd name="T85" fmla="*/ 349778 h 534"/>
                  <a:gd name="T86" fmla="*/ 726930 w 585"/>
                  <a:gd name="T87" fmla="*/ 346559 h 534"/>
                  <a:gd name="T88" fmla="*/ 998171 w 585"/>
                  <a:gd name="T89" fmla="*/ 399361 h 534"/>
                  <a:gd name="T90" fmla="*/ 912571 w 585"/>
                  <a:gd name="T91" fmla="*/ 844423 h 534"/>
                  <a:gd name="T92" fmla="*/ 859575 w 585"/>
                  <a:gd name="T93" fmla="*/ 451653 h 534"/>
                  <a:gd name="T94" fmla="*/ 565474 w 585"/>
                  <a:gd name="T95" fmla="*/ 643530 h 534"/>
                  <a:gd name="T96" fmla="*/ 737412 w 585"/>
                  <a:gd name="T97" fmla="*/ 742033 h 534"/>
                  <a:gd name="T98" fmla="*/ 816388 w 585"/>
                  <a:gd name="T99" fmla="*/ 521367 h 534"/>
                  <a:gd name="T100" fmla="*/ 1077278 w 585"/>
                  <a:gd name="T101" fmla="*/ 963214 h 534"/>
                  <a:gd name="T102" fmla="*/ 710517 w 585"/>
                  <a:gd name="T103" fmla="*/ 1058498 h 534"/>
                  <a:gd name="T104" fmla="*/ 1021056 w 585"/>
                  <a:gd name="T105" fmla="*/ 913627 h 534"/>
                  <a:gd name="T106" fmla="*/ 1051172 w 585"/>
                  <a:gd name="T107" fmla="*/ 438471 h 534"/>
                  <a:gd name="T108" fmla="*/ 1034759 w 585"/>
                  <a:gd name="T109" fmla="*/ 702796 h 534"/>
                  <a:gd name="T110" fmla="*/ 988331 w 585"/>
                  <a:gd name="T111" fmla="*/ 475155 h 534"/>
                  <a:gd name="T112" fmla="*/ 1676089 w 585"/>
                  <a:gd name="T113" fmla="*/ 590571 h 534"/>
                  <a:gd name="T114" fmla="*/ 1523683 w 585"/>
                  <a:gd name="T115" fmla="*/ 534422 h 534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0" t="0" r="r" b="b"/>
                <a:pathLst>
                  <a:path w="585" h="534">
                    <a:moveTo>
                      <a:pt x="554" y="76"/>
                    </a:moveTo>
                    <a:cubicBezTo>
                      <a:pt x="551" y="32"/>
                      <a:pt x="543" y="9"/>
                      <a:pt x="504" y="1"/>
                    </a:cubicBezTo>
                    <a:cubicBezTo>
                      <a:pt x="500" y="1"/>
                      <a:pt x="494" y="0"/>
                      <a:pt x="486" y="0"/>
                    </a:cubicBezTo>
                    <a:lnTo>
                      <a:pt x="157" y="0"/>
                    </a:lnTo>
                    <a:cubicBezTo>
                      <a:pt x="156" y="5"/>
                      <a:pt x="153" y="17"/>
                      <a:pt x="158" y="17"/>
                    </a:cubicBezTo>
                    <a:cubicBezTo>
                      <a:pt x="171" y="17"/>
                      <a:pt x="223" y="21"/>
                      <a:pt x="225" y="21"/>
                    </a:cubicBezTo>
                    <a:cubicBezTo>
                      <a:pt x="226" y="21"/>
                      <a:pt x="250" y="16"/>
                      <a:pt x="237" y="28"/>
                    </a:cubicBezTo>
                    <a:cubicBezTo>
                      <a:pt x="223" y="41"/>
                      <a:pt x="192" y="41"/>
                      <a:pt x="174" y="39"/>
                    </a:cubicBezTo>
                    <a:cubicBezTo>
                      <a:pt x="131" y="36"/>
                      <a:pt x="152" y="56"/>
                      <a:pt x="168" y="56"/>
                    </a:cubicBezTo>
                    <a:cubicBezTo>
                      <a:pt x="218" y="56"/>
                      <a:pt x="228" y="68"/>
                      <a:pt x="207" y="71"/>
                    </a:cubicBezTo>
                    <a:cubicBezTo>
                      <a:pt x="186" y="74"/>
                      <a:pt x="182" y="73"/>
                      <a:pt x="162" y="76"/>
                    </a:cubicBezTo>
                    <a:cubicBezTo>
                      <a:pt x="7" y="101"/>
                      <a:pt x="59" y="60"/>
                      <a:pt x="74" y="60"/>
                    </a:cubicBezTo>
                    <a:cubicBezTo>
                      <a:pt x="139" y="59"/>
                      <a:pt x="123" y="37"/>
                      <a:pt x="107" y="42"/>
                    </a:cubicBezTo>
                    <a:cubicBezTo>
                      <a:pt x="91" y="46"/>
                      <a:pt x="34" y="27"/>
                      <a:pt x="26" y="63"/>
                    </a:cubicBezTo>
                    <a:cubicBezTo>
                      <a:pt x="19" y="100"/>
                      <a:pt x="42" y="282"/>
                      <a:pt x="36" y="317"/>
                    </a:cubicBezTo>
                    <a:cubicBezTo>
                      <a:pt x="0" y="534"/>
                      <a:pt x="199" y="487"/>
                      <a:pt x="199" y="487"/>
                    </a:cubicBezTo>
                    <a:cubicBezTo>
                      <a:pt x="156" y="453"/>
                      <a:pt x="174" y="421"/>
                      <a:pt x="171" y="403"/>
                    </a:cubicBezTo>
                    <a:cubicBezTo>
                      <a:pt x="161" y="345"/>
                      <a:pt x="154" y="337"/>
                      <a:pt x="144" y="341"/>
                    </a:cubicBezTo>
                    <a:cubicBezTo>
                      <a:pt x="121" y="352"/>
                      <a:pt x="123" y="358"/>
                      <a:pt x="126" y="367"/>
                    </a:cubicBezTo>
                    <a:cubicBezTo>
                      <a:pt x="142" y="416"/>
                      <a:pt x="105" y="376"/>
                      <a:pt x="105" y="376"/>
                    </a:cubicBezTo>
                    <a:cubicBezTo>
                      <a:pt x="98" y="380"/>
                      <a:pt x="95" y="390"/>
                      <a:pt x="99" y="399"/>
                    </a:cubicBezTo>
                    <a:cubicBezTo>
                      <a:pt x="131" y="463"/>
                      <a:pt x="101" y="446"/>
                      <a:pt x="94" y="435"/>
                    </a:cubicBezTo>
                    <a:cubicBezTo>
                      <a:pt x="61" y="390"/>
                      <a:pt x="92" y="366"/>
                      <a:pt x="88" y="352"/>
                    </a:cubicBezTo>
                    <a:cubicBezTo>
                      <a:pt x="75" y="295"/>
                      <a:pt x="118" y="274"/>
                      <a:pt x="124" y="265"/>
                    </a:cubicBezTo>
                    <a:cubicBezTo>
                      <a:pt x="130" y="256"/>
                      <a:pt x="127" y="253"/>
                      <a:pt x="129" y="234"/>
                    </a:cubicBezTo>
                    <a:cubicBezTo>
                      <a:pt x="136" y="195"/>
                      <a:pt x="155" y="216"/>
                      <a:pt x="153" y="228"/>
                    </a:cubicBezTo>
                    <a:cubicBezTo>
                      <a:pt x="148" y="274"/>
                      <a:pt x="176" y="242"/>
                      <a:pt x="186" y="228"/>
                    </a:cubicBezTo>
                    <a:cubicBezTo>
                      <a:pt x="218" y="186"/>
                      <a:pt x="214" y="229"/>
                      <a:pt x="209" y="237"/>
                    </a:cubicBezTo>
                    <a:cubicBezTo>
                      <a:pt x="203" y="244"/>
                      <a:pt x="198" y="255"/>
                      <a:pt x="200" y="260"/>
                    </a:cubicBezTo>
                    <a:cubicBezTo>
                      <a:pt x="208" y="283"/>
                      <a:pt x="193" y="305"/>
                      <a:pt x="188" y="306"/>
                    </a:cubicBezTo>
                    <a:cubicBezTo>
                      <a:pt x="184" y="308"/>
                      <a:pt x="170" y="314"/>
                      <a:pt x="170" y="332"/>
                    </a:cubicBezTo>
                    <a:cubicBezTo>
                      <a:pt x="171" y="350"/>
                      <a:pt x="192" y="382"/>
                      <a:pt x="192" y="395"/>
                    </a:cubicBezTo>
                    <a:cubicBezTo>
                      <a:pt x="193" y="492"/>
                      <a:pt x="236" y="499"/>
                      <a:pt x="255" y="497"/>
                    </a:cubicBezTo>
                    <a:cubicBezTo>
                      <a:pt x="275" y="496"/>
                      <a:pt x="445" y="490"/>
                      <a:pt x="515" y="483"/>
                    </a:cubicBezTo>
                    <a:cubicBezTo>
                      <a:pt x="585" y="477"/>
                      <a:pt x="538" y="458"/>
                      <a:pt x="518" y="458"/>
                    </a:cubicBezTo>
                    <a:cubicBezTo>
                      <a:pt x="467" y="458"/>
                      <a:pt x="454" y="427"/>
                      <a:pt x="454" y="427"/>
                    </a:cubicBezTo>
                    <a:cubicBezTo>
                      <a:pt x="454" y="427"/>
                      <a:pt x="453" y="405"/>
                      <a:pt x="431" y="400"/>
                    </a:cubicBezTo>
                    <a:cubicBezTo>
                      <a:pt x="376" y="385"/>
                      <a:pt x="411" y="353"/>
                      <a:pt x="425" y="345"/>
                    </a:cubicBezTo>
                    <a:cubicBezTo>
                      <a:pt x="438" y="338"/>
                      <a:pt x="430" y="335"/>
                      <a:pt x="420" y="329"/>
                    </a:cubicBezTo>
                    <a:cubicBezTo>
                      <a:pt x="398" y="316"/>
                      <a:pt x="394" y="300"/>
                      <a:pt x="396" y="270"/>
                    </a:cubicBezTo>
                    <a:cubicBezTo>
                      <a:pt x="397" y="240"/>
                      <a:pt x="416" y="249"/>
                      <a:pt x="416" y="249"/>
                    </a:cubicBezTo>
                    <a:cubicBezTo>
                      <a:pt x="416" y="249"/>
                      <a:pt x="448" y="262"/>
                      <a:pt x="460" y="256"/>
                    </a:cubicBezTo>
                    <a:cubicBezTo>
                      <a:pt x="472" y="250"/>
                      <a:pt x="467" y="239"/>
                      <a:pt x="461" y="244"/>
                    </a:cubicBezTo>
                    <a:cubicBezTo>
                      <a:pt x="455" y="248"/>
                      <a:pt x="412" y="244"/>
                      <a:pt x="407" y="223"/>
                    </a:cubicBezTo>
                    <a:cubicBezTo>
                      <a:pt x="403" y="202"/>
                      <a:pt x="418" y="213"/>
                      <a:pt x="422" y="214"/>
                    </a:cubicBezTo>
                    <a:cubicBezTo>
                      <a:pt x="427" y="216"/>
                      <a:pt x="427" y="220"/>
                      <a:pt x="439" y="226"/>
                    </a:cubicBezTo>
                    <a:cubicBezTo>
                      <a:pt x="468" y="241"/>
                      <a:pt x="454" y="224"/>
                      <a:pt x="454" y="224"/>
                    </a:cubicBezTo>
                    <a:cubicBezTo>
                      <a:pt x="454" y="224"/>
                      <a:pt x="454" y="224"/>
                      <a:pt x="438" y="209"/>
                    </a:cubicBezTo>
                    <a:cubicBezTo>
                      <a:pt x="423" y="194"/>
                      <a:pt x="406" y="199"/>
                      <a:pt x="389" y="199"/>
                    </a:cubicBezTo>
                    <a:cubicBezTo>
                      <a:pt x="373" y="199"/>
                      <a:pt x="376" y="211"/>
                      <a:pt x="376" y="211"/>
                    </a:cubicBezTo>
                    <a:cubicBezTo>
                      <a:pt x="376" y="211"/>
                      <a:pt x="373" y="242"/>
                      <a:pt x="370" y="291"/>
                    </a:cubicBezTo>
                    <a:cubicBezTo>
                      <a:pt x="368" y="341"/>
                      <a:pt x="360" y="347"/>
                      <a:pt x="357" y="343"/>
                    </a:cubicBezTo>
                    <a:cubicBezTo>
                      <a:pt x="354" y="338"/>
                      <a:pt x="350" y="313"/>
                      <a:pt x="350" y="305"/>
                    </a:cubicBezTo>
                    <a:cubicBezTo>
                      <a:pt x="350" y="298"/>
                      <a:pt x="345" y="264"/>
                      <a:pt x="347" y="230"/>
                    </a:cubicBezTo>
                    <a:cubicBezTo>
                      <a:pt x="350" y="195"/>
                      <a:pt x="356" y="210"/>
                      <a:pt x="334" y="201"/>
                    </a:cubicBezTo>
                    <a:cubicBezTo>
                      <a:pt x="311" y="192"/>
                      <a:pt x="323" y="182"/>
                      <a:pt x="331" y="182"/>
                    </a:cubicBezTo>
                    <a:cubicBezTo>
                      <a:pt x="338" y="182"/>
                      <a:pt x="350" y="189"/>
                      <a:pt x="352" y="181"/>
                    </a:cubicBezTo>
                    <a:cubicBezTo>
                      <a:pt x="356" y="160"/>
                      <a:pt x="359" y="141"/>
                      <a:pt x="347" y="136"/>
                    </a:cubicBezTo>
                    <a:cubicBezTo>
                      <a:pt x="322" y="127"/>
                      <a:pt x="332" y="121"/>
                      <a:pt x="341" y="118"/>
                    </a:cubicBezTo>
                    <a:cubicBezTo>
                      <a:pt x="350" y="115"/>
                      <a:pt x="352" y="94"/>
                      <a:pt x="339" y="99"/>
                    </a:cubicBezTo>
                    <a:cubicBezTo>
                      <a:pt x="313" y="107"/>
                      <a:pt x="316" y="85"/>
                      <a:pt x="321" y="82"/>
                    </a:cubicBezTo>
                    <a:cubicBezTo>
                      <a:pt x="325" y="79"/>
                      <a:pt x="334" y="83"/>
                      <a:pt x="331" y="62"/>
                    </a:cubicBezTo>
                    <a:cubicBezTo>
                      <a:pt x="328" y="41"/>
                      <a:pt x="347" y="34"/>
                      <a:pt x="351" y="53"/>
                    </a:cubicBezTo>
                    <a:cubicBezTo>
                      <a:pt x="354" y="73"/>
                      <a:pt x="363" y="112"/>
                      <a:pt x="369" y="103"/>
                    </a:cubicBezTo>
                    <a:cubicBezTo>
                      <a:pt x="375" y="94"/>
                      <a:pt x="385" y="57"/>
                      <a:pt x="395" y="41"/>
                    </a:cubicBezTo>
                    <a:cubicBezTo>
                      <a:pt x="406" y="24"/>
                      <a:pt x="418" y="38"/>
                      <a:pt x="415" y="47"/>
                    </a:cubicBezTo>
                    <a:cubicBezTo>
                      <a:pt x="401" y="88"/>
                      <a:pt x="426" y="90"/>
                      <a:pt x="426" y="90"/>
                    </a:cubicBezTo>
                    <a:cubicBezTo>
                      <a:pt x="426" y="90"/>
                      <a:pt x="423" y="96"/>
                      <a:pt x="409" y="95"/>
                    </a:cubicBezTo>
                    <a:cubicBezTo>
                      <a:pt x="382" y="92"/>
                      <a:pt x="393" y="110"/>
                      <a:pt x="405" y="115"/>
                    </a:cubicBezTo>
                    <a:cubicBezTo>
                      <a:pt x="431" y="124"/>
                      <a:pt x="414" y="130"/>
                      <a:pt x="401" y="130"/>
                    </a:cubicBezTo>
                    <a:cubicBezTo>
                      <a:pt x="387" y="130"/>
                      <a:pt x="381" y="134"/>
                      <a:pt x="378" y="148"/>
                    </a:cubicBezTo>
                    <a:cubicBezTo>
                      <a:pt x="369" y="191"/>
                      <a:pt x="401" y="181"/>
                      <a:pt x="401" y="181"/>
                    </a:cubicBezTo>
                    <a:cubicBezTo>
                      <a:pt x="452" y="195"/>
                      <a:pt x="528" y="188"/>
                      <a:pt x="528" y="188"/>
                    </a:cubicBezTo>
                    <a:cubicBezTo>
                      <a:pt x="543" y="192"/>
                      <a:pt x="552" y="189"/>
                      <a:pt x="558" y="181"/>
                    </a:cubicBezTo>
                    <a:lnTo>
                      <a:pt x="558" y="103"/>
                    </a:lnTo>
                    <a:cubicBezTo>
                      <a:pt x="556" y="93"/>
                      <a:pt x="555" y="84"/>
                      <a:pt x="554" y="76"/>
                    </a:cubicBezTo>
                    <a:close/>
                    <a:moveTo>
                      <a:pt x="231" y="77"/>
                    </a:moveTo>
                    <a:cubicBezTo>
                      <a:pt x="233" y="65"/>
                      <a:pt x="249" y="69"/>
                      <a:pt x="249" y="69"/>
                    </a:cubicBezTo>
                    <a:cubicBezTo>
                      <a:pt x="249" y="69"/>
                      <a:pt x="278" y="79"/>
                      <a:pt x="290" y="78"/>
                    </a:cubicBezTo>
                    <a:cubicBezTo>
                      <a:pt x="301" y="76"/>
                      <a:pt x="318" y="93"/>
                      <a:pt x="293" y="93"/>
                    </a:cubicBezTo>
                    <a:cubicBezTo>
                      <a:pt x="267" y="93"/>
                      <a:pt x="228" y="104"/>
                      <a:pt x="231" y="77"/>
                    </a:cubicBezTo>
                    <a:close/>
                    <a:moveTo>
                      <a:pt x="171" y="195"/>
                    </a:moveTo>
                    <a:cubicBezTo>
                      <a:pt x="153" y="195"/>
                      <a:pt x="46" y="237"/>
                      <a:pt x="45" y="128"/>
                    </a:cubicBezTo>
                    <a:cubicBezTo>
                      <a:pt x="45" y="104"/>
                      <a:pt x="39" y="83"/>
                      <a:pt x="69" y="98"/>
                    </a:cubicBezTo>
                    <a:cubicBezTo>
                      <a:pt x="99" y="112"/>
                      <a:pt x="72" y="111"/>
                      <a:pt x="137" y="108"/>
                    </a:cubicBezTo>
                    <a:cubicBezTo>
                      <a:pt x="137" y="108"/>
                      <a:pt x="184" y="110"/>
                      <a:pt x="191" y="106"/>
                    </a:cubicBezTo>
                    <a:cubicBezTo>
                      <a:pt x="199" y="101"/>
                      <a:pt x="192" y="91"/>
                      <a:pt x="207" y="91"/>
                    </a:cubicBezTo>
                    <a:cubicBezTo>
                      <a:pt x="222" y="90"/>
                      <a:pt x="220" y="105"/>
                      <a:pt x="220" y="105"/>
                    </a:cubicBezTo>
                    <a:cubicBezTo>
                      <a:pt x="220" y="105"/>
                      <a:pt x="207" y="124"/>
                      <a:pt x="305" y="111"/>
                    </a:cubicBezTo>
                    <a:cubicBezTo>
                      <a:pt x="317" y="109"/>
                      <a:pt x="327" y="121"/>
                      <a:pt x="302" y="121"/>
                    </a:cubicBezTo>
                    <a:cubicBezTo>
                      <a:pt x="290" y="122"/>
                      <a:pt x="272" y="128"/>
                      <a:pt x="278" y="143"/>
                    </a:cubicBezTo>
                    <a:cubicBezTo>
                      <a:pt x="284" y="158"/>
                      <a:pt x="276" y="256"/>
                      <a:pt x="276" y="256"/>
                    </a:cubicBezTo>
                    <a:cubicBezTo>
                      <a:pt x="276" y="256"/>
                      <a:pt x="271" y="274"/>
                      <a:pt x="262" y="245"/>
                    </a:cubicBezTo>
                    <a:cubicBezTo>
                      <a:pt x="259" y="235"/>
                      <a:pt x="262" y="144"/>
                      <a:pt x="260" y="137"/>
                    </a:cubicBezTo>
                    <a:cubicBezTo>
                      <a:pt x="259" y="129"/>
                      <a:pt x="217" y="122"/>
                      <a:pt x="215" y="154"/>
                    </a:cubicBezTo>
                    <a:cubicBezTo>
                      <a:pt x="214" y="185"/>
                      <a:pt x="205" y="195"/>
                      <a:pt x="171" y="195"/>
                    </a:cubicBezTo>
                    <a:close/>
                    <a:moveTo>
                      <a:pt x="237" y="231"/>
                    </a:moveTo>
                    <a:cubicBezTo>
                      <a:pt x="230" y="240"/>
                      <a:pt x="219" y="247"/>
                      <a:pt x="223" y="225"/>
                    </a:cubicBezTo>
                    <a:cubicBezTo>
                      <a:pt x="228" y="202"/>
                      <a:pt x="232" y="170"/>
                      <a:pt x="232" y="155"/>
                    </a:cubicBezTo>
                    <a:cubicBezTo>
                      <a:pt x="232" y="155"/>
                      <a:pt x="244" y="135"/>
                      <a:pt x="247" y="158"/>
                    </a:cubicBezTo>
                    <a:cubicBezTo>
                      <a:pt x="250" y="181"/>
                      <a:pt x="244" y="221"/>
                      <a:pt x="237" y="231"/>
                    </a:cubicBezTo>
                    <a:close/>
                    <a:moveTo>
                      <a:pt x="326" y="292"/>
                    </a:moveTo>
                    <a:cubicBezTo>
                      <a:pt x="327" y="320"/>
                      <a:pt x="355" y="400"/>
                      <a:pt x="286" y="399"/>
                    </a:cubicBezTo>
                    <a:cubicBezTo>
                      <a:pt x="217" y="398"/>
                      <a:pt x="214" y="409"/>
                      <a:pt x="215" y="321"/>
                    </a:cubicBezTo>
                    <a:cubicBezTo>
                      <a:pt x="216" y="236"/>
                      <a:pt x="225" y="253"/>
                      <a:pt x="230" y="264"/>
                    </a:cubicBezTo>
                    <a:cubicBezTo>
                      <a:pt x="230" y="264"/>
                      <a:pt x="253" y="318"/>
                      <a:pt x="309" y="277"/>
                    </a:cubicBezTo>
                    <a:cubicBezTo>
                      <a:pt x="319" y="269"/>
                      <a:pt x="324" y="263"/>
                      <a:pt x="326" y="292"/>
                    </a:cubicBezTo>
                    <a:close/>
                    <a:moveTo>
                      <a:pt x="318" y="133"/>
                    </a:moveTo>
                    <a:cubicBezTo>
                      <a:pt x="338" y="148"/>
                      <a:pt x="316" y="165"/>
                      <a:pt x="316" y="165"/>
                    </a:cubicBezTo>
                    <a:cubicBezTo>
                      <a:pt x="316" y="165"/>
                      <a:pt x="302" y="189"/>
                      <a:pt x="313" y="213"/>
                    </a:cubicBezTo>
                    <a:cubicBezTo>
                      <a:pt x="324" y="237"/>
                      <a:pt x="324" y="265"/>
                      <a:pt x="301" y="239"/>
                    </a:cubicBezTo>
                    <a:cubicBezTo>
                      <a:pt x="279" y="214"/>
                      <a:pt x="293" y="156"/>
                      <a:pt x="299" y="144"/>
                    </a:cubicBezTo>
                    <a:cubicBezTo>
                      <a:pt x="299" y="144"/>
                      <a:pt x="299" y="118"/>
                      <a:pt x="318" y="133"/>
                    </a:cubicBezTo>
                    <a:close/>
                    <a:moveTo>
                      <a:pt x="507" y="179"/>
                    </a:moveTo>
                    <a:cubicBezTo>
                      <a:pt x="498" y="185"/>
                      <a:pt x="507" y="179"/>
                      <a:pt x="465" y="177"/>
                    </a:cubicBezTo>
                    <a:cubicBezTo>
                      <a:pt x="423" y="176"/>
                      <a:pt x="461" y="162"/>
                      <a:pt x="461" y="162"/>
                    </a:cubicBezTo>
                    <a:cubicBezTo>
                      <a:pt x="565" y="166"/>
                      <a:pt x="516" y="173"/>
                      <a:pt x="507" y="179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091" name="Freeform 237"/>
              <p:cNvSpPr>
                <a:spLocks/>
              </p:cNvSpPr>
              <p:nvPr/>
            </p:nvSpPr>
            <p:spPr bwMode="auto">
              <a:xfrm>
                <a:off x="3621" y="1286"/>
                <a:ext cx="237" cy="283"/>
              </a:xfrm>
              <a:custGeom>
                <a:avLst/>
                <a:gdLst>
                  <a:gd name="T0" fmla="*/ 132932 w 47"/>
                  <a:gd name="T1" fmla="*/ 49570 h 56"/>
                  <a:gd name="T2" fmla="*/ 89727 w 47"/>
                  <a:gd name="T3" fmla="*/ 184567 h 56"/>
                  <a:gd name="T4" fmla="*/ 132932 w 47"/>
                  <a:gd name="T5" fmla="*/ 49570 h 5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7" h="56">
                    <a:moveTo>
                      <a:pt x="40" y="15"/>
                    </a:moveTo>
                    <a:cubicBezTo>
                      <a:pt x="37" y="0"/>
                      <a:pt x="0" y="23"/>
                      <a:pt x="27" y="56"/>
                    </a:cubicBezTo>
                    <a:cubicBezTo>
                      <a:pt x="27" y="56"/>
                      <a:pt x="47" y="49"/>
                      <a:pt x="40" y="15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092" name="Freeform 238"/>
              <p:cNvSpPr>
                <a:spLocks/>
              </p:cNvSpPr>
              <p:nvPr/>
            </p:nvSpPr>
            <p:spPr bwMode="auto">
              <a:xfrm>
                <a:off x="3402" y="1403"/>
                <a:ext cx="209" cy="379"/>
              </a:xfrm>
              <a:custGeom>
                <a:avLst/>
                <a:gdLst>
                  <a:gd name="T0" fmla="*/ 63903 w 41"/>
                  <a:gd name="T1" fmla="*/ 88661 h 75"/>
                  <a:gd name="T2" fmla="*/ 40551 w 41"/>
                  <a:gd name="T3" fmla="*/ 227627 h 75"/>
                  <a:gd name="T4" fmla="*/ 135121 w 41"/>
                  <a:gd name="T5" fmla="*/ 148007 h 75"/>
                  <a:gd name="T6" fmla="*/ 125166 w 41"/>
                  <a:gd name="T7" fmla="*/ 78857 h 75"/>
                  <a:gd name="T8" fmla="*/ 63903 w 41"/>
                  <a:gd name="T9" fmla="*/ 88661 h 7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1" h="75">
                    <a:moveTo>
                      <a:pt x="19" y="27"/>
                    </a:moveTo>
                    <a:cubicBezTo>
                      <a:pt x="0" y="54"/>
                      <a:pt x="6" y="63"/>
                      <a:pt x="12" y="69"/>
                    </a:cubicBezTo>
                    <a:cubicBezTo>
                      <a:pt x="18" y="75"/>
                      <a:pt x="30" y="74"/>
                      <a:pt x="40" y="45"/>
                    </a:cubicBezTo>
                    <a:cubicBezTo>
                      <a:pt x="40" y="45"/>
                      <a:pt x="32" y="31"/>
                      <a:pt x="37" y="24"/>
                    </a:cubicBezTo>
                    <a:cubicBezTo>
                      <a:pt x="41" y="16"/>
                      <a:pt x="38" y="0"/>
                      <a:pt x="19" y="27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093" name="Freeform 239"/>
              <p:cNvSpPr>
                <a:spLocks/>
              </p:cNvSpPr>
              <p:nvPr/>
            </p:nvSpPr>
            <p:spPr bwMode="auto">
              <a:xfrm>
                <a:off x="3273" y="645"/>
                <a:ext cx="683" cy="319"/>
              </a:xfrm>
              <a:custGeom>
                <a:avLst/>
                <a:gdLst>
                  <a:gd name="T0" fmla="*/ 371527 w 135"/>
                  <a:gd name="T1" fmla="*/ 13033 h 63"/>
                  <a:gd name="T2" fmla="*/ 79243 w 135"/>
                  <a:gd name="T3" fmla="*/ 13033 h 63"/>
                  <a:gd name="T4" fmla="*/ 6602 w 135"/>
                  <a:gd name="T5" fmla="*/ 82044 h 63"/>
                  <a:gd name="T6" fmla="*/ 199163 w 135"/>
                  <a:gd name="T7" fmla="*/ 190792 h 63"/>
                  <a:gd name="T8" fmla="*/ 318440 w 135"/>
                  <a:gd name="T9" fmla="*/ 177784 h 63"/>
                  <a:gd name="T10" fmla="*/ 374755 w 135"/>
                  <a:gd name="T11" fmla="*/ 174539 h 63"/>
                  <a:gd name="T12" fmla="*/ 371527 w 135"/>
                  <a:gd name="T13" fmla="*/ 13033 h 6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35" h="63">
                    <a:moveTo>
                      <a:pt x="112" y="4"/>
                    </a:moveTo>
                    <a:cubicBezTo>
                      <a:pt x="105" y="9"/>
                      <a:pt x="24" y="4"/>
                      <a:pt x="24" y="4"/>
                    </a:cubicBezTo>
                    <a:cubicBezTo>
                      <a:pt x="15" y="4"/>
                      <a:pt x="3" y="1"/>
                      <a:pt x="2" y="25"/>
                    </a:cubicBezTo>
                    <a:cubicBezTo>
                      <a:pt x="0" y="63"/>
                      <a:pt x="48" y="58"/>
                      <a:pt x="60" y="58"/>
                    </a:cubicBezTo>
                    <a:cubicBezTo>
                      <a:pt x="72" y="58"/>
                      <a:pt x="84" y="48"/>
                      <a:pt x="96" y="54"/>
                    </a:cubicBezTo>
                    <a:cubicBezTo>
                      <a:pt x="96" y="54"/>
                      <a:pt x="107" y="63"/>
                      <a:pt x="113" y="53"/>
                    </a:cubicBezTo>
                    <a:cubicBezTo>
                      <a:pt x="135" y="13"/>
                      <a:pt x="120" y="0"/>
                      <a:pt x="112" y="4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094" name="Freeform 240"/>
              <p:cNvSpPr>
                <a:spLocks/>
              </p:cNvSpPr>
              <p:nvPr/>
            </p:nvSpPr>
            <p:spPr bwMode="auto">
              <a:xfrm>
                <a:off x="4046" y="1544"/>
                <a:ext cx="490" cy="517"/>
              </a:xfrm>
              <a:custGeom>
                <a:avLst/>
                <a:gdLst>
                  <a:gd name="T0" fmla="*/ 220040 w 97"/>
                  <a:gd name="T1" fmla="*/ 16275 h 102"/>
                  <a:gd name="T2" fmla="*/ 102223 w 97"/>
                  <a:gd name="T3" fmla="*/ 16275 h 102"/>
                  <a:gd name="T4" fmla="*/ 39705 w 97"/>
                  <a:gd name="T5" fmla="*/ 187869 h 102"/>
                  <a:gd name="T6" fmla="*/ 259877 w 97"/>
                  <a:gd name="T7" fmla="*/ 204144 h 102"/>
                  <a:gd name="T8" fmla="*/ 220040 w 97"/>
                  <a:gd name="T9" fmla="*/ 16275 h 10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97" h="102">
                    <a:moveTo>
                      <a:pt x="67" y="5"/>
                    </a:moveTo>
                    <a:cubicBezTo>
                      <a:pt x="55" y="10"/>
                      <a:pt x="31" y="5"/>
                      <a:pt x="31" y="5"/>
                    </a:cubicBezTo>
                    <a:cubicBezTo>
                      <a:pt x="0" y="6"/>
                      <a:pt x="16" y="39"/>
                      <a:pt x="12" y="57"/>
                    </a:cubicBezTo>
                    <a:cubicBezTo>
                      <a:pt x="8" y="76"/>
                      <a:pt x="63" y="102"/>
                      <a:pt x="79" y="62"/>
                    </a:cubicBezTo>
                    <a:cubicBezTo>
                      <a:pt x="97" y="20"/>
                      <a:pt x="79" y="0"/>
                      <a:pt x="67" y="5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095" name="Freeform 241"/>
              <p:cNvSpPr>
                <a:spLocks/>
              </p:cNvSpPr>
              <p:nvPr/>
            </p:nvSpPr>
            <p:spPr bwMode="auto">
              <a:xfrm>
                <a:off x="5173" y="1024"/>
                <a:ext cx="500" cy="96"/>
              </a:xfrm>
              <a:custGeom>
                <a:avLst/>
                <a:gdLst>
                  <a:gd name="T0" fmla="*/ 49788 w 99"/>
                  <a:gd name="T1" fmla="*/ 0 h 19"/>
                  <a:gd name="T2" fmla="*/ 132187 w 99"/>
                  <a:gd name="T3" fmla="*/ 49526 h 19"/>
                  <a:gd name="T4" fmla="*/ 49788 w 99"/>
                  <a:gd name="T5" fmla="*/ 0 h 1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99" h="19">
                    <a:moveTo>
                      <a:pt x="15" y="0"/>
                    </a:moveTo>
                    <a:cubicBezTo>
                      <a:pt x="0" y="0"/>
                      <a:pt x="19" y="19"/>
                      <a:pt x="40" y="15"/>
                    </a:cubicBezTo>
                    <a:cubicBezTo>
                      <a:pt x="99" y="1"/>
                      <a:pt x="15" y="0"/>
                      <a:pt x="1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096" name="Freeform 242"/>
              <p:cNvSpPr>
                <a:spLocks/>
              </p:cNvSpPr>
              <p:nvPr/>
            </p:nvSpPr>
            <p:spPr bwMode="auto">
              <a:xfrm>
                <a:off x="5339" y="1003"/>
                <a:ext cx="385" cy="237"/>
              </a:xfrm>
              <a:custGeom>
                <a:avLst/>
                <a:gdLst>
                  <a:gd name="T0" fmla="*/ 69802 w 76"/>
                  <a:gd name="T1" fmla="*/ 120905 h 47"/>
                  <a:gd name="T2" fmla="*/ 233730 w 76"/>
                  <a:gd name="T3" fmla="*/ 55634 h 47"/>
                  <a:gd name="T4" fmla="*/ 160028 w 76"/>
                  <a:gd name="T5" fmla="*/ 9737 h 47"/>
                  <a:gd name="T6" fmla="*/ 63181 w 76"/>
                  <a:gd name="T7" fmla="*/ 104124 h 47"/>
                  <a:gd name="T8" fmla="*/ 69802 w 76"/>
                  <a:gd name="T9" fmla="*/ 120905 h 4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76" h="47">
                    <a:moveTo>
                      <a:pt x="21" y="37"/>
                    </a:moveTo>
                    <a:cubicBezTo>
                      <a:pt x="21" y="37"/>
                      <a:pt x="50" y="47"/>
                      <a:pt x="70" y="17"/>
                    </a:cubicBezTo>
                    <a:cubicBezTo>
                      <a:pt x="76" y="7"/>
                      <a:pt x="65" y="0"/>
                      <a:pt x="48" y="3"/>
                    </a:cubicBezTo>
                    <a:cubicBezTo>
                      <a:pt x="39" y="5"/>
                      <a:pt x="39" y="32"/>
                      <a:pt x="19" y="32"/>
                    </a:cubicBezTo>
                    <a:cubicBezTo>
                      <a:pt x="0" y="32"/>
                      <a:pt x="21" y="37"/>
                      <a:pt x="21" y="37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097" name="Freeform 243"/>
              <p:cNvSpPr>
                <a:spLocks/>
              </p:cNvSpPr>
              <p:nvPr/>
            </p:nvSpPr>
            <p:spPr bwMode="auto">
              <a:xfrm>
                <a:off x="5325" y="1201"/>
                <a:ext cx="415" cy="187"/>
              </a:xfrm>
              <a:custGeom>
                <a:avLst/>
                <a:gdLst>
                  <a:gd name="T0" fmla="*/ 238767 w 82"/>
                  <a:gd name="T1" fmla="*/ 19620 h 37"/>
                  <a:gd name="T2" fmla="*/ 79326 w 82"/>
                  <a:gd name="T3" fmla="*/ 56171 h 37"/>
                  <a:gd name="T4" fmla="*/ 56400 w 82"/>
                  <a:gd name="T5" fmla="*/ 85469 h 37"/>
                  <a:gd name="T6" fmla="*/ 252522 w 82"/>
                  <a:gd name="T7" fmla="*/ 75659 h 37"/>
                  <a:gd name="T8" fmla="*/ 272220 w 82"/>
                  <a:gd name="T9" fmla="*/ 65849 h 37"/>
                  <a:gd name="T10" fmla="*/ 272220 w 82"/>
                  <a:gd name="T11" fmla="*/ 0 h 37"/>
                  <a:gd name="T12" fmla="*/ 238767 w 82"/>
                  <a:gd name="T13" fmla="*/ 19620 h 3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82" h="37">
                    <a:moveTo>
                      <a:pt x="72" y="6"/>
                    </a:moveTo>
                    <a:cubicBezTo>
                      <a:pt x="57" y="23"/>
                      <a:pt x="24" y="17"/>
                      <a:pt x="24" y="17"/>
                    </a:cubicBezTo>
                    <a:cubicBezTo>
                      <a:pt x="24" y="17"/>
                      <a:pt x="0" y="16"/>
                      <a:pt x="17" y="26"/>
                    </a:cubicBezTo>
                    <a:cubicBezTo>
                      <a:pt x="33" y="37"/>
                      <a:pt x="53" y="32"/>
                      <a:pt x="76" y="23"/>
                    </a:cubicBezTo>
                    <a:cubicBezTo>
                      <a:pt x="78" y="22"/>
                      <a:pt x="80" y="21"/>
                      <a:pt x="82" y="20"/>
                    </a:cubicBezTo>
                    <a:lnTo>
                      <a:pt x="82" y="0"/>
                    </a:lnTo>
                    <a:cubicBezTo>
                      <a:pt x="79" y="1"/>
                      <a:pt x="75" y="2"/>
                      <a:pt x="72" y="6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098" name="Freeform 244"/>
              <p:cNvSpPr>
                <a:spLocks/>
              </p:cNvSpPr>
              <p:nvPr/>
            </p:nvSpPr>
            <p:spPr bwMode="auto">
              <a:xfrm>
                <a:off x="5001" y="1378"/>
                <a:ext cx="699" cy="167"/>
              </a:xfrm>
              <a:custGeom>
                <a:avLst/>
                <a:gdLst>
                  <a:gd name="T0" fmla="*/ 69454 w 138"/>
                  <a:gd name="T1" fmla="*/ 3254 h 33"/>
                  <a:gd name="T2" fmla="*/ 26182 w 138"/>
                  <a:gd name="T3" fmla="*/ 46532 h 33"/>
                  <a:gd name="T4" fmla="*/ 188791 w 138"/>
                  <a:gd name="T5" fmla="*/ 72832 h 33"/>
                  <a:gd name="T6" fmla="*/ 387986 w 138"/>
                  <a:gd name="T7" fmla="*/ 76086 h 33"/>
                  <a:gd name="T8" fmla="*/ 378124 w 138"/>
                  <a:gd name="T9" fmla="*/ 26173 h 33"/>
                  <a:gd name="T10" fmla="*/ 272002 w 138"/>
                  <a:gd name="T11" fmla="*/ 9858 h 33"/>
                  <a:gd name="T12" fmla="*/ 69454 w 138"/>
                  <a:gd name="T13" fmla="*/ 3254 h 3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38" h="33">
                    <a:moveTo>
                      <a:pt x="21" y="1"/>
                    </a:moveTo>
                    <a:cubicBezTo>
                      <a:pt x="21" y="1"/>
                      <a:pt x="0" y="8"/>
                      <a:pt x="8" y="14"/>
                    </a:cubicBezTo>
                    <a:cubicBezTo>
                      <a:pt x="15" y="20"/>
                      <a:pt x="48" y="22"/>
                      <a:pt x="57" y="22"/>
                    </a:cubicBezTo>
                    <a:cubicBezTo>
                      <a:pt x="66" y="22"/>
                      <a:pt x="96" y="33"/>
                      <a:pt x="117" y="23"/>
                    </a:cubicBezTo>
                    <a:cubicBezTo>
                      <a:pt x="138" y="12"/>
                      <a:pt x="123" y="9"/>
                      <a:pt x="114" y="8"/>
                    </a:cubicBezTo>
                    <a:cubicBezTo>
                      <a:pt x="105" y="6"/>
                      <a:pt x="102" y="0"/>
                      <a:pt x="82" y="3"/>
                    </a:cubicBezTo>
                    <a:cubicBezTo>
                      <a:pt x="37" y="11"/>
                      <a:pt x="21" y="1"/>
                      <a:pt x="21" y="1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099" name="Freeform 245"/>
              <p:cNvSpPr>
                <a:spLocks/>
              </p:cNvSpPr>
              <p:nvPr/>
            </p:nvSpPr>
            <p:spPr bwMode="auto">
              <a:xfrm>
                <a:off x="5078" y="1540"/>
                <a:ext cx="565" cy="146"/>
              </a:xfrm>
              <a:custGeom>
                <a:avLst/>
                <a:gdLst>
                  <a:gd name="T0" fmla="*/ 324648 w 112"/>
                  <a:gd name="T1" fmla="*/ 61642 h 29"/>
                  <a:gd name="T2" fmla="*/ 341068 w 112"/>
                  <a:gd name="T3" fmla="*/ 12878 h 29"/>
                  <a:gd name="T4" fmla="*/ 245402 w 112"/>
                  <a:gd name="T5" fmla="*/ 32165 h 29"/>
                  <a:gd name="T6" fmla="*/ 119084 w 112"/>
                  <a:gd name="T7" fmla="*/ 19262 h 29"/>
                  <a:gd name="T8" fmla="*/ 6588 w 112"/>
                  <a:gd name="T9" fmla="*/ 12878 h 29"/>
                  <a:gd name="T10" fmla="*/ 324648 w 112"/>
                  <a:gd name="T11" fmla="*/ 61642 h 2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2" h="29">
                    <a:moveTo>
                      <a:pt x="98" y="19"/>
                    </a:moveTo>
                    <a:cubicBezTo>
                      <a:pt x="112" y="13"/>
                      <a:pt x="111" y="0"/>
                      <a:pt x="103" y="4"/>
                    </a:cubicBezTo>
                    <a:cubicBezTo>
                      <a:pt x="96" y="9"/>
                      <a:pt x="83" y="10"/>
                      <a:pt x="74" y="10"/>
                    </a:cubicBezTo>
                    <a:cubicBezTo>
                      <a:pt x="65" y="11"/>
                      <a:pt x="45" y="3"/>
                      <a:pt x="36" y="6"/>
                    </a:cubicBezTo>
                    <a:cubicBezTo>
                      <a:pt x="27" y="9"/>
                      <a:pt x="2" y="4"/>
                      <a:pt x="2" y="4"/>
                    </a:cubicBezTo>
                    <a:cubicBezTo>
                      <a:pt x="0" y="29"/>
                      <a:pt x="83" y="25"/>
                      <a:pt x="98" y="19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100" name="Freeform 246"/>
              <p:cNvSpPr>
                <a:spLocks/>
              </p:cNvSpPr>
              <p:nvPr/>
            </p:nvSpPr>
            <p:spPr bwMode="auto">
              <a:xfrm>
                <a:off x="5041" y="1657"/>
                <a:ext cx="581" cy="479"/>
              </a:xfrm>
              <a:custGeom>
                <a:avLst/>
                <a:gdLst>
                  <a:gd name="T0" fmla="*/ 9801 w 115"/>
                  <a:gd name="T1" fmla="*/ 174280 h 95"/>
                  <a:gd name="T2" fmla="*/ 85382 w 115"/>
                  <a:gd name="T3" fmla="*/ 177517 h 95"/>
                  <a:gd name="T4" fmla="*/ 164812 w 115"/>
                  <a:gd name="T5" fmla="*/ 252927 h 95"/>
                  <a:gd name="T6" fmla="*/ 194216 w 115"/>
                  <a:gd name="T7" fmla="*/ 275728 h 95"/>
                  <a:gd name="T8" fmla="*/ 266426 w 115"/>
                  <a:gd name="T9" fmla="*/ 171069 h 95"/>
                  <a:gd name="T10" fmla="*/ 365459 w 115"/>
                  <a:gd name="T11" fmla="*/ 171069 h 95"/>
                  <a:gd name="T12" fmla="*/ 259965 w 115"/>
                  <a:gd name="T13" fmla="*/ 88428 h 95"/>
                  <a:gd name="T14" fmla="*/ 121853 w 115"/>
                  <a:gd name="T15" fmla="*/ 52660 h 95"/>
                  <a:gd name="T16" fmla="*/ 39715 w 115"/>
                  <a:gd name="T17" fmla="*/ 134639 h 95"/>
                  <a:gd name="T18" fmla="*/ 9801 w 115"/>
                  <a:gd name="T19" fmla="*/ 174280 h 9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15" h="95">
                    <a:moveTo>
                      <a:pt x="3" y="53"/>
                    </a:moveTo>
                    <a:cubicBezTo>
                      <a:pt x="5" y="60"/>
                      <a:pt x="14" y="68"/>
                      <a:pt x="26" y="54"/>
                    </a:cubicBezTo>
                    <a:cubicBezTo>
                      <a:pt x="48" y="29"/>
                      <a:pt x="48" y="72"/>
                      <a:pt x="50" y="77"/>
                    </a:cubicBezTo>
                    <a:cubicBezTo>
                      <a:pt x="51" y="81"/>
                      <a:pt x="54" y="95"/>
                      <a:pt x="59" y="84"/>
                    </a:cubicBezTo>
                    <a:cubicBezTo>
                      <a:pt x="63" y="74"/>
                      <a:pt x="70" y="39"/>
                      <a:pt x="81" y="52"/>
                    </a:cubicBezTo>
                    <a:cubicBezTo>
                      <a:pt x="100" y="76"/>
                      <a:pt x="115" y="54"/>
                      <a:pt x="111" y="52"/>
                    </a:cubicBezTo>
                    <a:cubicBezTo>
                      <a:pt x="106" y="51"/>
                      <a:pt x="79" y="37"/>
                      <a:pt x="79" y="27"/>
                    </a:cubicBezTo>
                    <a:cubicBezTo>
                      <a:pt x="79" y="16"/>
                      <a:pt x="42" y="0"/>
                      <a:pt x="37" y="16"/>
                    </a:cubicBezTo>
                    <a:cubicBezTo>
                      <a:pt x="33" y="33"/>
                      <a:pt x="12" y="41"/>
                      <a:pt x="12" y="41"/>
                    </a:cubicBezTo>
                    <a:cubicBezTo>
                      <a:pt x="0" y="44"/>
                      <a:pt x="2" y="45"/>
                      <a:pt x="3" y="53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101" name="Freeform 247"/>
              <p:cNvSpPr>
                <a:spLocks/>
              </p:cNvSpPr>
              <p:nvPr/>
            </p:nvSpPr>
            <p:spPr bwMode="auto">
              <a:xfrm>
                <a:off x="5420" y="1463"/>
                <a:ext cx="330" cy="854"/>
              </a:xfrm>
              <a:custGeom>
                <a:avLst/>
                <a:gdLst>
                  <a:gd name="T0" fmla="*/ 169859 w 65"/>
                  <a:gd name="T1" fmla="*/ 131738 h 169"/>
                  <a:gd name="T2" fmla="*/ 73108 w 65"/>
                  <a:gd name="T3" fmla="*/ 161689 h 169"/>
                  <a:gd name="T4" fmla="*/ 73108 w 65"/>
                  <a:gd name="T5" fmla="*/ 194323 h 169"/>
                  <a:gd name="T6" fmla="*/ 166620 w 65"/>
                  <a:gd name="T7" fmla="*/ 296646 h 169"/>
                  <a:gd name="T8" fmla="*/ 113297 w 65"/>
                  <a:gd name="T9" fmla="*/ 388651 h 169"/>
                  <a:gd name="T10" fmla="*/ 0 w 65"/>
                  <a:gd name="T11" fmla="*/ 487750 h 169"/>
                  <a:gd name="T12" fmla="*/ 56587 w 65"/>
                  <a:gd name="T13" fmla="*/ 510606 h 169"/>
                  <a:gd name="T14" fmla="*/ 156725 w 65"/>
                  <a:gd name="T15" fmla="*/ 547121 h 169"/>
                  <a:gd name="T16" fmla="*/ 210048 w 65"/>
                  <a:gd name="T17" fmla="*/ 534073 h 169"/>
                  <a:gd name="T18" fmla="*/ 216551 w 65"/>
                  <a:gd name="T19" fmla="*/ 0 h 169"/>
                  <a:gd name="T20" fmla="*/ 169859 w 65"/>
                  <a:gd name="T21" fmla="*/ 131738 h 16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65" h="169">
                    <a:moveTo>
                      <a:pt x="51" y="40"/>
                    </a:moveTo>
                    <a:cubicBezTo>
                      <a:pt x="44" y="46"/>
                      <a:pt x="30" y="49"/>
                      <a:pt x="22" y="49"/>
                    </a:cubicBezTo>
                    <a:cubicBezTo>
                      <a:pt x="13" y="48"/>
                      <a:pt x="14" y="56"/>
                      <a:pt x="22" y="59"/>
                    </a:cubicBezTo>
                    <a:cubicBezTo>
                      <a:pt x="30" y="62"/>
                      <a:pt x="49" y="75"/>
                      <a:pt x="50" y="90"/>
                    </a:cubicBezTo>
                    <a:cubicBezTo>
                      <a:pt x="50" y="104"/>
                      <a:pt x="51" y="115"/>
                      <a:pt x="34" y="118"/>
                    </a:cubicBezTo>
                    <a:cubicBezTo>
                      <a:pt x="18" y="122"/>
                      <a:pt x="3" y="124"/>
                      <a:pt x="0" y="148"/>
                    </a:cubicBezTo>
                    <a:cubicBezTo>
                      <a:pt x="0" y="148"/>
                      <a:pt x="10" y="154"/>
                      <a:pt x="17" y="155"/>
                    </a:cubicBezTo>
                    <a:cubicBezTo>
                      <a:pt x="23" y="155"/>
                      <a:pt x="42" y="163"/>
                      <a:pt x="47" y="166"/>
                    </a:cubicBezTo>
                    <a:cubicBezTo>
                      <a:pt x="51" y="169"/>
                      <a:pt x="58" y="167"/>
                      <a:pt x="63" y="162"/>
                    </a:cubicBezTo>
                    <a:lnTo>
                      <a:pt x="65" y="0"/>
                    </a:lnTo>
                    <a:cubicBezTo>
                      <a:pt x="64" y="8"/>
                      <a:pt x="58" y="36"/>
                      <a:pt x="51" y="40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</p:grpSp>
      </p:grpSp>
      <p:sp>
        <p:nvSpPr>
          <p:cNvPr id="6154" name="Rectangle 248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298450" y="228600"/>
            <a:ext cx="85407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6155" name="Rectangle 249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609600" y="1600200"/>
            <a:ext cx="8153400" cy="449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6330" name="Rectangle 25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98450" y="6245225"/>
            <a:ext cx="2289175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6331" name="Rectangle 25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1025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6332" name="Rectangle 25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0025" y="6245225"/>
            <a:ext cx="2289175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fld id="{B5DB3DC3-F066-42F1-BA8E-08B0C1F33A8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6" r:id="rId1"/>
    <p:sldLayoutId id="2147483925" r:id="rId2"/>
    <p:sldLayoutId id="2147483926" r:id="rId3"/>
    <p:sldLayoutId id="2147483927" r:id="rId4"/>
    <p:sldLayoutId id="2147483928" r:id="rId5"/>
    <p:sldLayoutId id="2147483929" r:id="rId6"/>
    <p:sldLayoutId id="2147483930" r:id="rId7"/>
    <p:sldLayoutId id="2147483931" r:id="rId8"/>
    <p:sldLayoutId id="2147483932" r:id="rId9"/>
    <p:sldLayoutId id="2147483933" r:id="rId10"/>
    <p:sldLayoutId id="214748393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85000"/>
        <a:buFont typeface="Wingdings" pitchFamily="2" charset="2"/>
        <a:buChar char="Ø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 2" pitchFamily="18" charset="2"/>
        <a:buChar char="¡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itchFamily="2" charset="2"/>
        <a:buChar char="Ø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10" Type="http://schemas.openxmlformats.org/officeDocument/2006/relationships/image" Target="../media/image14.jpeg"/><Relationship Id="rId4" Type="http://schemas.openxmlformats.org/officeDocument/2006/relationships/image" Target="../media/image8.jpeg"/><Relationship Id="rId9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3" name="Picture 5" descr="商鞅像"/>
          <p:cNvPicPr>
            <a:picLocks noGrp="1" noChangeAspect="1" noChangeArrowheads="1"/>
          </p:cNvPicPr>
          <p:nvPr>
            <p:ph type="title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55"/>
          <a:stretch>
            <a:fillRect/>
          </a:stretch>
        </p:blipFill>
        <p:spPr>
          <a:xfrm>
            <a:off x="1939244" y="685800"/>
            <a:ext cx="3429000" cy="3124200"/>
          </a:xfrm>
          <a:noFill/>
        </p:spPr>
      </p:pic>
      <p:sp>
        <p:nvSpPr>
          <p:cNvPr id="43015" name="Rectangle 13"/>
          <p:cNvSpPr>
            <a:spLocks noChangeArrowheads="1"/>
          </p:cNvSpPr>
          <p:nvPr/>
        </p:nvSpPr>
        <p:spPr bwMode="auto">
          <a:xfrm>
            <a:off x="1628775" y="3886200"/>
            <a:ext cx="7515225" cy="1992148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4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商鞅变法的主要内容是什么</a:t>
            </a:r>
            <a:r>
              <a:rPr lang="zh-CN" altLang="en-US" sz="4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？变法产生</a:t>
            </a:r>
            <a:r>
              <a:rPr lang="zh-CN" altLang="en-US" sz="4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了什么影响？</a:t>
            </a:r>
          </a:p>
        </p:txBody>
      </p:sp>
      <p:pic>
        <p:nvPicPr>
          <p:cNvPr id="12292" name="Picture 8" descr="C_15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1905000"/>
            <a:ext cx="85725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3"/>
          <p:cNvSpPr txBox="1">
            <a:spLocks noChangeArrowheads="1"/>
          </p:cNvSpPr>
          <p:nvPr/>
        </p:nvSpPr>
        <p:spPr bwMode="auto">
          <a:xfrm>
            <a:off x="6300788" y="1916113"/>
            <a:ext cx="8636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kumimoji="1" lang="zh-CN" altLang="zh-CN" sz="2000">
              <a:latin typeface="Times New Roman" pitchFamily="18" charset="0"/>
            </a:endParaRPr>
          </a:p>
        </p:txBody>
      </p:sp>
      <p:sp>
        <p:nvSpPr>
          <p:cNvPr id="78852" name="Text Box 4"/>
          <p:cNvSpPr txBox="1">
            <a:spLocks noChangeArrowheads="1"/>
          </p:cNvSpPr>
          <p:nvPr/>
        </p:nvSpPr>
        <p:spPr bwMode="auto">
          <a:xfrm>
            <a:off x="533400" y="1930627"/>
            <a:ext cx="8458200" cy="2769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45000"/>
              </a:lnSpc>
            </a:pPr>
            <a:r>
              <a:rPr kumimoji="1" lang="en-US" altLang="zh-CN" sz="4000" b="1" dirty="0">
                <a:solidFill>
                  <a:srgbClr val="333300"/>
                </a:solidFill>
                <a:latin typeface="黑体" pitchFamily="49" charset="-122"/>
                <a:ea typeface="黑体" pitchFamily="49" charset="-122"/>
              </a:rPr>
              <a:t>1.</a:t>
            </a:r>
            <a:r>
              <a:rPr kumimoji="1" lang="zh-CN" altLang="en-US" sz="4000" b="1" dirty="0" smtClean="0">
                <a:solidFill>
                  <a:srgbClr val="333300"/>
                </a:solidFill>
                <a:latin typeface="黑体" pitchFamily="49" charset="-122"/>
                <a:ea typeface="黑体" pitchFamily="49" charset="-122"/>
              </a:rPr>
              <a:t>结束了春秋战国以来的分裂割据；</a:t>
            </a:r>
            <a:endParaRPr kumimoji="1" lang="zh-CN" altLang="en-US" sz="4000" b="1" dirty="0">
              <a:solidFill>
                <a:srgbClr val="333300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>
              <a:lnSpc>
                <a:spcPct val="145000"/>
              </a:lnSpc>
            </a:pPr>
            <a:r>
              <a:rPr kumimoji="1" lang="en-US" altLang="zh-CN" sz="4000" b="1" dirty="0" smtClean="0">
                <a:solidFill>
                  <a:srgbClr val="333300"/>
                </a:solidFill>
                <a:latin typeface="黑体" pitchFamily="49" charset="-122"/>
                <a:ea typeface="黑体" pitchFamily="49" charset="-122"/>
              </a:rPr>
              <a:t>2.</a:t>
            </a:r>
            <a:r>
              <a:rPr kumimoji="1" lang="zh-CN" altLang="en-US" sz="4000" b="1" dirty="0">
                <a:solidFill>
                  <a:srgbClr val="333300"/>
                </a:solidFill>
                <a:latin typeface="黑体" pitchFamily="49" charset="-122"/>
                <a:ea typeface="黑体" pitchFamily="49" charset="-122"/>
              </a:rPr>
              <a:t>建立了我国历史上第一个统一的多</a:t>
            </a:r>
          </a:p>
          <a:p>
            <a:pPr eaLnBrk="1" hangingPunct="1">
              <a:lnSpc>
                <a:spcPct val="145000"/>
              </a:lnSpc>
            </a:pPr>
            <a:r>
              <a:rPr kumimoji="1" lang="zh-CN" altLang="en-US" sz="4000" b="1" dirty="0">
                <a:solidFill>
                  <a:srgbClr val="333300"/>
                </a:solidFill>
                <a:latin typeface="黑体" pitchFamily="49" charset="-122"/>
                <a:ea typeface="黑体" pitchFamily="49" charset="-122"/>
              </a:rPr>
              <a:t>  民族的封建国家。</a:t>
            </a:r>
          </a:p>
        </p:txBody>
      </p:sp>
      <p:sp>
        <p:nvSpPr>
          <p:cNvPr id="78853" name="Text Box 5"/>
          <p:cNvSpPr txBox="1">
            <a:spLocks noChangeArrowheads="1"/>
          </p:cNvSpPr>
          <p:nvPr/>
        </p:nvSpPr>
        <p:spPr bwMode="auto">
          <a:xfrm>
            <a:off x="1676400" y="838200"/>
            <a:ext cx="6172200" cy="76200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kumimoji="1" lang="zh-CN" altLang="en-US" sz="4400" b="1" dirty="0">
                <a:solidFill>
                  <a:schemeClr val="tx2"/>
                </a:solidFill>
                <a:latin typeface="华文琥珀" pitchFamily="2" charset="-122"/>
                <a:ea typeface="华文琥珀" pitchFamily="2" charset="-122"/>
              </a:rPr>
              <a:t>秦朝统一的历史意义？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788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788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788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788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88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88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5" name="Text Box 5"/>
          <p:cNvSpPr txBox="1">
            <a:spLocks noGrp="1" noChangeArrowheads="1"/>
          </p:cNvSpPr>
          <p:nvPr>
            <p:ph type="title"/>
          </p:nvPr>
        </p:nvSpPr>
        <p:spPr>
          <a:xfrm>
            <a:off x="685800" y="838200"/>
            <a:ext cx="6632575" cy="1143000"/>
          </a:xfrm>
        </p:spPr>
        <p:txBody>
          <a:bodyPr/>
          <a:lstStyle/>
          <a:p>
            <a:pPr algn="l" eaLnBrk="1" hangingPunct="1">
              <a:spcBef>
                <a:spcPct val="50000"/>
              </a:spcBef>
              <a:defRPr/>
            </a:pPr>
            <a:r>
              <a:rPr lang="zh-CN" altLang="en-US" sz="5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二、巩固统一的措施</a:t>
            </a:r>
          </a:p>
        </p:txBody>
      </p:sp>
      <p:sp>
        <p:nvSpPr>
          <p:cNvPr id="56326" name="Rectangle 6"/>
          <p:cNvSpPr>
            <a:spLocks noRot="1" noChangeArrowheads="1"/>
          </p:cNvSpPr>
          <p:nvPr/>
        </p:nvSpPr>
        <p:spPr bwMode="auto">
          <a:xfrm>
            <a:off x="457200" y="2362200"/>
            <a:ext cx="830580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lnSpc>
                <a:spcPct val="125000"/>
              </a:lnSpc>
              <a:spcBef>
                <a:spcPct val="20000"/>
              </a:spcBef>
              <a:buClr>
                <a:schemeClr val="folHlink"/>
              </a:buClr>
              <a:buFont typeface="Wingdings" pitchFamily="2" charset="2"/>
              <a:buNone/>
            </a:pPr>
            <a:r>
              <a:rPr lang="en-US" altLang="zh-CN" sz="4800" b="1" dirty="0">
                <a:solidFill>
                  <a:srgbClr val="FF3300"/>
                </a:solidFill>
                <a:ea typeface="隶书" pitchFamily="49" charset="-122"/>
              </a:rPr>
              <a:t>  </a:t>
            </a:r>
            <a:r>
              <a:rPr lang="zh-CN" altLang="en-US" sz="4800" b="1" dirty="0">
                <a:ea typeface="隶书" pitchFamily="49" charset="-122"/>
              </a:rPr>
              <a:t>讨论</a:t>
            </a:r>
            <a:r>
              <a:rPr lang="zh-CN" altLang="en-US" sz="4800" b="1" dirty="0" smtClean="0">
                <a:ea typeface="隶书" pitchFamily="49" charset="-122"/>
              </a:rPr>
              <a:t>：</a:t>
            </a:r>
            <a:r>
              <a:rPr lang="zh-CN" altLang="en-US" sz="4800" b="1" dirty="0" smtClean="0">
                <a:solidFill>
                  <a:srgbClr val="FF3300"/>
                </a:solidFill>
                <a:ea typeface="隶书" pitchFamily="49" charset="-122"/>
              </a:rPr>
              <a:t>秦</a:t>
            </a:r>
            <a:r>
              <a:rPr lang="zh-CN" altLang="en-US" sz="4800" b="1" dirty="0">
                <a:solidFill>
                  <a:srgbClr val="FF3300"/>
                </a:solidFill>
                <a:ea typeface="隶书" pitchFamily="49" charset="-122"/>
              </a:rPr>
              <a:t>统一后，面临哪些问题</a:t>
            </a:r>
            <a:r>
              <a:rPr lang="zh-CN" altLang="en-US" sz="4800" b="1" dirty="0" smtClean="0">
                <a:solidFill>
                  <a:srgbClr val="FF3300"/>
                </a:solidFill>
                <a:ea typeface="隶书" pitchFamily="49" charset="-122"/>
              </a:rPr>
              <a:t>？  假如</a:t>
            </a:r>
            <a:r>
              <a:rPr lang="zh-CN" altLang="en-US" sz="4800" b="1" dirty="0">
                <a:solidFill>
                  <a:srgbClr val="FF3300"/>
                </a:solidFill>
                <a:ea typeface="隶书" pitchFamily="49" charset="-122"/>
              </a:rPr>
              <a:t>你是秦王赢政，你会怎样治理自己的国家？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63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6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6" name="Text Box 4" descr="c0200"/>
          <p:cNvSpPr txBox="1">
            <a:spLocks noChangeArrowheads="1"/>
          </p:cNvSpPr>
          <p:nvPr/>
        </p:nvSpPr>
        <p:spPr bwMode="auto">
          <a:xfrm>
            <a:off x="0" y="420688"/>
            <a:ext cx="9144000" cy="6119812"/>
          </a:xfrm>
          <a:prstGeom prst="rect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60000" tIns="360000" rIns="360000" bIns="3600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kumimoji="1" lang="en-US" altLang="zh-CN" sz="3600" b="1" dirty="0">
                <a:solidFill>
                  <a:schemeClr val="hlink"/>
                </a:solidFill>
                <a:latin typeface="黑体" pitchFamily="49" charset="-122"/>
                <a:ea typeface="黑体" pitchFamily="49" charset="-122"/>
              </a:rPr>
              <a:t>    </a:t>
            </a:r>
            <a:r>
              <a:rPr kumimoji="1" lang="zh-CN" altLang="en-US" sz="3600" b="1" dirty="0">
                <a:solidFill>
                  <a:schemeClr val="hlink"/>
                </a:solidFill>
                <a:latin typeface="黑体" pitchFamily="49" charset="-122"/>
                <a:ea typeface="黑体" pitchFamily="49" charset="-122"/>
              </a:rPr>
              <a:t>（秦王嬴政）说：“寡人以眇眇之身，兴兵诛暴乱。赖宗庙之灵，六王咸伏其辜，天下大定。今名号不更，无以称成功，传后世。”       </a:t>
            </a:r>
          </a:p>
          <a:p>
            <a:pPr eaLnBrk="1" hangingPunct="1">
              <a:lnSpc>
                <a:spcPct val="120000"/>
              </a:lnSpc>
            </a:pPr>
            <a:r>
              <a:rPr kumimoji="1" lang="zh-CN" altLang="en-US" sz="3600" b="1" dirty="0">
                <a:solidFill>
                  <a:schemeClr val="hlink"/>
                </a:solidFill>
                <a:latin typeface="黑体" pitchFamily="49" charset="-122"/>
                <a:ea typeface="黑体" pitchFamily="49" charset="-122"/>
              </a:rPr>
              <a:t>             </a:t>
            </a:r>
            <a:r>
              <a:rPr kumimoji="1" lang="en-US" altLang="zh-CN" sz="3600" b="1" dirty="0">
                <a:solidFill>
                  <a:schemeClr val="hlink"/>
                </a:solidFill>
                <a:latin typeface="黑体" pitchFamily="49" charset="-122"/>
                <a:ea typeface="黑体" pitchFamily="49" charset="-122"/>
              </a:rPr>
              <a:t>——《</a:t>
            </a:r>
            <a:r>
              <a:rPr kumimoji="1" lang="zh-CN" altLang="en-US" sz="3600" b="1" dirty="0">
                <a:solidFill>
                  <a:schemeClr val="hlink"/>
                </a:solidFill>
                <a:latin typeface="黑体" pitchFamily="49" charset="-122"/>
                <a:ea typeface="黑体" pitchFamily="49" charset="-122"/>
              </a:rPr>
              <a:t>史记</a:t>
            </a:r>
            <a:r>
              <a:rPr kumimoji="1" lang="en-US" altLang="zh-CN" sz="3600" b="1" dirty="0">
                <a:solidFill>
                  <a:schemeClr val="hlink"/>
                </a:solidFill>
                <a:latin typeface="黑体" pitchFamily="49" charset="-122"/>
                <a:ea typeface="黑体" pitchFamily="49" charset="-122"/>
              </a:rPr>
              <a:t>·</a:t>
            </a:r>
            <a:r>
              <a:rPr kumimoji="1" lang="zh-CN" altLang="en-US" sz="3600" b="1" dirty="0">
                <a:solidFill>
                  <a:schemeClr val="hlink"/>
                </a:solidFill>
                <a:latin typeface="黑体" pitchFamily="49" charset="-122"/>
                <a:ea typeface="黑体" pitchFamily="49" charset="-122"/>
              </a:rPr>
              <a:t>秦始皇本纪</a:t>
            </a:r>
            <a:r>
              <a:rPr kumimoji="1" lang="en-US" altLang="zh-CN" sz="3600" b="1" dirty="0">
                <a:solidFill>
                  <a:schemeClr val="hlink"/>
                </a:solidFill>
                <a:latin typeface="黑体" pitchFamily="49" charset="-122"/>
                <a:ea typeface="黑体" pitchFamily="49" charset="-122"/>
              </a:rPr>
              <a:t>》</a:t>
            </a:r>
            <a:endParaRPr lang="en-US" altLang="zh-CN" sz="2800" dirty="0">
              <a:solidFill>
                <a:srgbClr val="663300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仿宋_GB2312" pitchFamily="49" charset="-122"/>
                <a:ea typeface="仿宋_GB2312" pitchFamily="49" charset="-122"/>
              </a:rPr>
              <a:t>译文：</a:t>
            </a:r>
            <a:r>
              <a:rPr lang="zh-CN" altLang="en-US" sz="2800" b="1" dirty="0">
                <a:latin typeface="Times New Roman" pitchFamily="18" charset="0"/>
                <a:ea typeface="仿宋_GB2312" pitchFamily="49" charset="-122"/>
              </a:rPr>
              <a:t>“</a:t>
            </a:r>
            <a:r>
              <a:rPr lang="zh-CN" altLang="en-US" sz="2800" b="1" dirty="0">
                <a:latin typeface="仿宋_GB2312" pitchFamily="49" charset="-122"/>
                <a:ea typeface="仿宋_GB2312" pitchFamily="49" charset="-122"/>
              </a:rPr>
              <a:t>我嬴政凭着微不足道的个人，兴兵诛暴讨乱，依仗祖先宗庙的威灵，使六国的君王都称臣认罪，天下到此完全平定了。如今要不改个名号，实在无法显示成功，传之后世。</a:t>
            </a:r>
            <a:r>
              <a:rPr lang="zh-CN" altLang="en-US" sz="2800" b="1" dirty="0">
                <a:latin typeface="Times New Roman" pitchFamily="18" charset="0"/>
                <a:ea typeface="仿宋_GB2312" pitchFamily="49" charset="-122"/>
              </a:rPr>
              <a:t>”</a:t>
            </a:r>
            <a:endParaRPr kumimoji="1" lang="en-US" altLang="zh-CN" sz="2800" b="1" dirty="0">
              <a:latin typeface="仿宋_GB2312" pitchFamily="49" charset="-122"/>
              <a:ea typeface="仿宋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4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49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49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49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6" grpId="0" animBg="1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04800" y="685800"/>
            <a:ext cx="8540750" cy="1143000"/>
          </a:xfrm>
        </p:spPr>
        <p:txBody>
          <a:bodyPr/>
          <a:lstStyle/>
          <a:p>
            <a:pPr eaLnBrk="1" hangingPunct="1"/>
            <a:r>
              <a:rPr lang="en-US" altLang="zh-CN" sz="4000" b="1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4000" b="1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政治：建立专制主义中央集权制度</a:t>
            </a:r>
          </a:p>
        </p:txBody>
      </p:sp>
      <p:sp>
        <p:nvSpPr>
          <p:cNvPr id="55299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152400" y="1676400"/>
            <a:ext cx="8382000" cy="4270375"/>
          </a:xfrm>
        </p:spPr>
        <p:txBody>
          <a:bodyPr/>
          <a:lstStyle/>
          <a:p>
            <a:pPr eaLnBrk="1" hangingPunct="1">
              <a:lnSpc>
                <a:spcPct val="14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zh-CN" altLang="en-US" sz="40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40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40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）建立皇帝制度；</a:t>
            </a:r>
            <a:endParaRPr lang="en-US" altLang="zh-CN" sz="4000" b="1" dirty="0" smtClean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>
              <a:lnSpc>
                <a:spcPct val="14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en-US" altLang="zh-CN" sz="3600" b="1" dirty="0" smtClean="0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rPr>
              <a:t>     </a:t>
            </a:r>
            <a:r>
              <a:rPr lang="zh-CN" altLang="en-US" sz="3600" b="1" dirty="0" smtClean="0">
                <a:solidFill>
                  <a:srgbClr val="003300"/>
                </a:solidFill>
                <a:latin typeface="华文中宋" pitchFamily="2" charset="-122"/>
                <a:ea typeface="华文中宋" pitchFamily="2" charset="-122"/>
              </a:rPr>
              <a:t>秦始皇处于至高无上的地位，拥有 绝对的权利，国家大事务由他决定。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52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52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52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9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2"/>
          <p:cNvSpPr txBox="1">
            <a:spLocks noChangeArrowheads="1"/>
          </p:cNvSpPr>
          <p:nvPr/>
        </p:nvSpPr>
        <p:spPr bwMode="auto">
          <a:xfrm>
            <a:off x="1184275" y="5892800"/>
            <a:ext cx="18542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3600" b="1">
                <a:ea typeface="黑体" pitchFamily="49" charset="-122"/>
              </a:rPr>
              <a:t>秦始皇像</a:t>
            </a:r>
          </a:p>
        </p:txBody>
      </p:sp>
      <p:pic>
        <p:nvPicPr>
          <p:cNvPr id="26627" name="Picture 3" descr="q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533400"/>
            <a:ext cx="3810000" cy="533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8" name="AutoShape 4"/>
          <p:cNvSpPr>
            <a:spLocks noChangeArrowheads="1"/>
          </p:cNvSpPr>
          <p:nvPr/>
        </p:nvSpPr>
        <p:spPr bwMode="auto">
          <a:xfrm>
            <a:off x="4495800" y="457200"/>
            <a:ext cx="762000" cy="762000"/>
          </a:xfrm>
          <a:prstGeom prst="wedgeRoundRectCallout">
            <a:avLst>
              <a:gd name="adj1" fmla="val -321634"/>
              <a:gd name="adj2" fmla="val -24491"/>
              <a:gd name="adj3" fmla="val 16667"/>
            </a:avLst>
          </a:prstGeom>
          <a:noFill/>
          <a:ln w="25400">
            <a:solidFill>
              <a:srgbClr val="008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36000" tIns="36000" rIns="36000" bIns="36000"/>
          <a:lstStyle/>
          <a:p>
            <a:pPr algn="ctr"/>
            <a:r>
              <a:rPr lang="zh-CN" altLang="en-US" sz="3000" b="1" dirty="0">
                <a:solidFill>
                  <a:schemeClr val="hlink"/>
                </a:solidFill>
                <a:ea typeface="黑体" pitchFamily="49" charset="-122"/>
              </a:rPr>
              <a:t>綖</a:t>
            </a:r>
          </a:p>
        </p:txBody>
      </p:sp>
      <p:sp>
        <p:nvSpPr>
          <p:cNvPr id="26629" name="AutoShape 5"/>
          <p:cNvSpPr>
            <a:spLocks noChangeArrowheads="1"/>
          </p:cNvSpPr>
          <p:nvPr/>
        </p:nvSpPr>
        <p:spPr bwMode="auto">
          <a:xfrm>
            <a:off x="5562600" y="1524000"/>
            <a:ext cx="660400" cy="685800"/>
          </a:xfrm>
          <a:prstGeom prst="wedgeRoundRectCallout">
            <a:avLst>
              <a:gd name="adj1" fmla="val -428606"/>
              <a:gd name="adj2" fmla="val -75694"/>
              <a:gd name="adj3" fmla="val 16667"/>
            </a:avLst>
          </a:prstGeom>
          <a:noFill/>
          <a:ln w="25400">
            <a:solidFill>
              <a:srgbClr val="008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36000" tIns="36000" rIns="36000" bIns="36000"/>
          <a:lstStyle/>
          <a:p>
            <a:pPr algn="ctr"/>
            <a:r>
              <a:rPr lang="zh-CN" altLang="en-US" sz="3000" b="1" dirty="0">
                <a:solidFill>
                  <a:schemeClr val="hlink"/>
                </a:solidFill>
                <a:ea typeface="黑体" pitchFamily="49" charset="-122"/>
              </a:rPr>
              <a:t>旒</a:t>
            </a:r>
          </a:p>
        </p:txBody>
      </p:sp>
      <p:sp>
        <p:nvSpPr>
          <p:cNvPr id="26630" name="AutoShape 6"/>
          <p:cNvSpPr>
            <a:spLocks noChangeArrowheads="1"/>
          </p:cNvSpPr>
          <p:nvPr/>
        </p:nvSpPr>
        <p:spPr bwMode="auto">
          <a:xfrm>
            <a:off x="6096000" y="2514600"/>
            <a:ext cx="1143000" cy="609600"/>
          </a:xfrm>
          <a:prstGeom prst="wedgeRoundRectCallout">
            <a:avLst>
              <a:gd name="adj1" fmla="val -271944"/>
              <a:gd name="adj2" fmla="val 64843"/>
              <a:gd name="adj3" fmla="val 16667"/>
            </a:avLst>
          </a:prstGeom>
          <a:noFill/>
          <a:ln w="25400">
            <a:solidFill>
              <a:srgbClr val="008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36000" tIns="36000" rIns="36000" bIns="36000"/>
          <a:lstStyle/>
          <a:p>
            <a:pPr algn="ctr"/>
            <a:r>
              <a:rPr lang="zh-CN" altLang="en-US" sz="3000" b="1">
                <a:solidFill>
                  <a:schemeClr val="hlink"/>
                </a:solidFill>
                <a:ea typeface="黑体" pitchFamily="49" charset="-122"/>
              </a:rPr>
              <a:t>衮服</a:t>
            </a:r>
          </a:p>
        </p:txBody>
      </p:sp>
      <p:sp>
        <p:nvSpPr>
          <p:cNvPr id="26631" name="Text Box 7"/>
          <p:cNvSpPr txBox="1">
            <a:spLocks noChangeArrowheads="1"/>
          </p:cNvSpPr>
          <p:nvPr/>
        </p:nvSpPr>
        <p:spPr bwMode="auto">
          <a:xfrm>
            <a:off x="4087813" y="3897313"/>
            <a:ext cx="4270375" cy="199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Ctr="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kumimoji="1" lang="en-US" altLang="zh-CN" sz="3200">
                <a:solidFill>
                  <a:srgbClr val="008000"/>
                </a:solidFill>
              </a:rPr>
              <a:t>       </a:t>
            </a:r>
            <a:r>
              <a:rPr kumimoji="1" lang="zh-CN" altLang="en-US" sz="3600" b="1">
                <a:solidFill>
                  <a:srgbClr val="C00000"/>
                </a:solidFill>
              </a:rPr>
              <a:t>装饰为皇帝独有，   </a:t>
            </a:r>
          </a:p>
          <a:p>
            <a:pPr eaLnBrk="1" hangingPunct="1">
              <a:lnSpc>
                <a:spcPct val="120000"/>
              </a:lnSpc>
            </a:pPr>
            <a:r>
              <a:rPr kumimoji="1" lang="zh-CN" altLang="en-US" sz="3600" b="1">
                <a:solidFill>
                  <a:srgbClr val="C00000"/>
                </a:solidFill>
              </a:rPr>
              <a:t>      显示其惟我独尊，</a:t>
            </a:r>
          </a:p>
          <a:p>
            <a:pPr eaLnBrk="1" hangingPunct="1">
              <a:lnSpc>
                <a:spcPct val="120000"/>
              </a:lnSpc>
            </a:pPr>
            <a:r>
              <a:rPr kumimoji="1" lang="zh-CN" altLang="en-US" sz="3600" b="1">
                <a:solidFill>
                  <a:srgbClr val="C00000"/>
                </a:solidFill>
              </a:rPr>
              <a:t>      君临天下的气势。</a:t>
            </a:r>
            <a:r>
              <a:rPr lang="zh-CN" altLang="en-US" sz="3600" b="1">
                <a:solidFill>
                  <a:srgbClr val="C00000"/>
                </a:solidFill>
              </a:rPr>
              <a:t> </a:t>
            </a:r>
            <a:r>
              <a:rPr lang="zh-CN" altLang="en-US" sz="2000" b="1">
                <a:latin typeface="仿宋_GB2312" pitchFamily="49" charset="-122"/>
                <a:ea typeface="仿宋_GB2312" pitchFamily="49" charset="-122"/>
              </a:rPr>
              <a:t>　</a:t>
            </a:r>
            <a:endParaRPr lang="en-US" sz="2000" b="1">
              <a:latin typeface="仿宋_GB2312" pitchFamily="49" charset="-122"/>
              <a:ea typeface="仿宋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标题 1"/>
          <p:cNvSpPr>
            <a:spLocks noGrp="1"/>
          </p:cNvSpPr>
          <p:nvPr>
            <p:ph type="title"/>
          </p:nvPr>
        </p:nvSpPr>
        <p:spPr>
          <a:xfrm>
            <a:off x="187325" y="533400"/>
            <a:ext cx="8842375" cy="1143000"/>
          </a:xfrm>
        </p:spPr>
        <p:txBody>
          <a:bodyPr/>
          <a:lstStyle/>
          <a:p>
            <a:r>
              <a:rPr lang="en-US" altLang="zh-CN" sz="4000" b="1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4000" b="1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政治：建立专制主义中央集权制度</a:t>
            </a:r>
            <a:endParaRPr lang="zh-CN" altLang="en-US" sz="4000" dirty="0" smtClean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417513" y="1447800"/>
            <a:ext cx="8610600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4000" b="1" dirty="0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rPr>
              <a:t>（</a:t>
            </a:r>
            <a:r>
              <a:rPr lang="en-US" altLang="zh-CN" sz="4000" b="1" dirty="0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rPr>
              <a:t>2</a:t>
            </a:r>
            <a:r>
              <a:rPr lang="zh-CN" altLang="en-US" sz="4000" b="1" dirty="0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rPr>
              <a:t>）中央设丞相、太尉和御史大夫，</a:t>
            </a:r>
          </a:p>
          <a:p>
            <a:pPr>
              <a:lnSpc>
                <a:spcPct val="140000"/>
              </a:lnSpc>
            </a:pPr>
            <a:r>
              <a:rPr lang="zh-CN" altLang="en-US" sz="4000" b="1" dirty="0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rPr>
              <a:t>     分别掌管行政、军事和监察；</a:t>
            </a:r>
          </a:p>
          <a:p>
            <a:pPr>
              <a:lnSpc>
                <a:spcPct val="140000"/>
              </a:lnSpc>
            </a:pPr>
            <a:r>
              <a:rPr lang="zh-CN" altLang="en-US" sz="4000" b="1" dirty="0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rPr>
              <a:t>（</a:t>
            </a:r>
            <a:r>
              <a:rPr lang="en-US" altLang="zh-CN" sz="4000" b="1" dirty="0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rPr>
              <a:t>3</a:t>
            </a:r>
            <a:r>
              <a:rPr lang="zh-CN" altLang="en-US" sz="4000" b="1" dirty="0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rPr>
              <a:t>）地方推行郡县制。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81000" y="4267200"/>
            <a:ext cx="8455025" cy="17541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中央和地方的重要官吏都由皇帝任免，必须绝对服从皇帝的命令。这样，专制主义中央集权制度在秦朝建立起来了。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25" y="441325"/>
            <a:ext cx="7991475" cy="595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8595" name="AutoShape 3"/>
          <p:cNvSpPr>
            <a:spLocks/>
          </p:cNvSpPr>
          <p:nvPr/>
        </p:nvSpPr>
        <p:spPr bwMode="auto">
          <a:xfrm>
            <a:off x="125413" y="877888"/>
            <a:ext cx="889000" cy="368300"/>
          </a:xfrm>
          <a:prstGeom prst="borderCallout1">
            <a:avLst>
              <a:gd name="adj1" fmla="val -20690"/>
              <a:gd name="adj2" fmla="val 12856"/>
              <a:gd name="adj3" fmla="val -12810"/>
              <a:gd name="adj4" fmla="val 927347"/>
            </a:avLst>
          </a:prstGeom>
          <a:noFill/>
          <a:ln w="25400">
            <a:solidFill>
              <a:srgbClr val="008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36000" tIns="36000" rIns="36000" bIns="36000"/>
          <a:lstStyle/>
          <a:p>
            <a:pPr algn="ctr"/>
            <a:r>
              <a:rPr lang="zh-CN" altLang="en-US">
                <a:solidFill>
                  <a:srgbClr val="C00000"/>
                </a:solidFill>
                <a:ea typeface="华文琥珀" pitchFamily="2" charset="-122"/>
              </a:rPr>
              <a:t>辽东郡</a:t>
            </a:r>
          </a:p>
        </p:txBody>
      </p:sp>
      <p:sp>
        <p:nvSpPr>
          <p:cNvPr id="238596" name="AutoShape 4"/>
          <p:cNvSpPr>
            <a:spLocks/>
          </p:cNvSpPr>
          <p:nvPr/>
        </p:nvSpPr>
        <p:spPr bwMode="auto">
          <a:xfrm>
            <a:off x="138113" y="5543550"/>
            <a:ext cx="901700" cy="368300"/>
          </a:xfrm>
          <a:prstGeom prst="borderCallout1">
            <a:avLst>
              <a:gd name="adj1" fmla="val -20690"/>
              <a:gd name="adj2" fmla="val 12676"/>
              <a:gd name="adj3" fmla="val -20690"/>
              <a:gd name="adj4" fmla="val 427162"/>
            </a:avLst>
          </a:prstGeom>
          <a:noFill/>
          <a:ln w="25400" algn="ctr">
            <a:solidFill>
              <a:srgbClr val="008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36000" tIns="36000" rIns="36000" bIns="36000"/>
          <a:lstStyle/>
          <a:p>
            <a:pPr algn="ctr"/>
            <a:r>
              <a:rPr lang="zh-CN" altLang="en-US">
                <a:solidFill>
                  <a:srgbClr val="C00000"/>
                </a:solidFill>
                <a:ea typeface="华文琥珀" pitchFamily="2" charset="-122"/>
              </a:rPr>
              <a:t>象　郡</a:t>
            </a:r>
          </a:p>
        </p:txBody>
      </p:sp>
      <p:sp>
        <p:nvSpPr>
          <p:cNvPr id="238597" name="AutoShape 5"/>
          <p:cNvSpPr>
            <a:spLocks/>
          </p:cNvSpPr>
          <p:nvPr/>
        </p:nvSpPr>
        <p:spPr bwMode="auto">
          <a:xfrm>
            <a:off x="125413" y="2211388"/>
            <a:ext cx="901700" cy="355600"/>
          </a:xfrm>
          <a:prstGeom prst="borderCallout1">
            <a:avLst>
              <a:gd name="adj1" fmla="val -21431"/>
              <a:gd name="adj2" fmla="val 12676"/>
              <a:gd name="adj3" fmla="val -17352"/>
              <a:gd name="adj4" fmla="val 330181"/>
            </a:avLst>
          </a:prstGeom>
          <a:noFill/>
          <a:ln w="25400" algn="ctr">
            <a:solidFill>
              <a:srgbClr val="008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36000" tIns="36000" rIns="36000" bIns="36000"/>
          <a:lstStyle/>
          <a:p>
            <a:pPr algn="ctr"/>
            <a:r>
              <a:rPr lang="zh-CN" altLang="en-US">
                <a:solidFill>
                  <a:srgbClr val="C00000"/>
                </a:solidFill>
                <a:ea typeface="华文琥珀" pitchFamily="2" charset="-122"/>
              </a:rPr>
              <a:t>陇西郡</a:t>
            </a:r>
          </a:p>
        </p:txBody>
      </p:sp>
      <p:sp>
        <p:nvSpPr>
          <p:cNvPr id="238598" name="AutoShape 6"/>
          <p:cNvSpPr>
            <a:spLocks/>
          </p:cNvSpPr>
          <p:nvPr/>
        </p:nvSpPr>
        <p:spPr bwMode="auto">
          <a:xfrm>
            <a:off x="125413" y="3352800"/>
            <a:ext cx="914400" cy="368300"/>
          </a:xfrm>
          <a:prstGeom prst="borderCallout1">
            <a:avLst>
              <a:gd name="adj1" fmla="val 31032"/>
              <a:gd name="adj2" fmla="val 108333"/>
              <a:gd name="adj3" fmla="val -193597"/>
              <a:gd name="adj4" fmla="val 441468"/>
            </a:avLst>
          </a:prstGeom>
          <a:noFill/>
          <a:ln w="25400" algn="ctr">
            <a:solidFill>
              <a:srgbClr val="008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36000" tIns="36000" rIns="36000" bIns="36000"/>
          <a:lstStyle/>
          <a:p>
            <a:pPr algn="ctr"/>
            <a:r>
              <a:rPr lang="zh-CN" altLang="en-US">
                <a:solidFill>
                  <a:srgbClr val="C00000"/>
                </a:solidFill>
                <a:ea typeface="华文琥珀" pitchFamily="2" charset="-122"/>
              </a:rPr>
              <a:t>咸　阳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3859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3859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3859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3859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8595" grpId="0" animBg="1"/>
      <p:bldP spid="238596" grpId="0" animBg="1"/>
      <p:bldP spid="238597" grpId="0" animBg="1"/>
      <p:bldP spid="23859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2"/>
          <p:cNvSpPr txBox="1">
            <a:spLocks noChangeArrowheads="1"/>
          </p:cNvSpPr>
          <p:nvPr/>
        </p:nvSpPr>
        <p:spPr bwMode="auto">
          <a:xfrm>
            <a:off x="1752600" y="609600"/>
            <a:ext cx="6940550" cy="2043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kumimoji="1" lang="zh-CN" altLang="en-US" sz="4800" b="1">
                <a:solidFill>
                  <a:schemeClr val="hlink"/>
                </a:solidFill>
                <a:latin typeface="Times New Roman" pitchFamily="18" charset="0"/>
                <a:ea typeface="隶书" pitchFamily="49" charset="-122"/>
              </a:rPr>
              <a:t>小制作</a:t>
            </a:r>
            <a:r>
              <a:rPr kumimoji="1" lang="zh-CN" altLang="en-US" sz="3200">
                <a:solidFill>
                  <a:schemeClr val="hlink"/>
                </a:solidFill>
                <a:latin typeface="Times New Roman" pitchFamily="18" charset="0"/>
              </a:rPr>
              <a:t>：</a:t>
            </a:r>
          </a:p>
          <a:p>
            <a:pPr eaLnBrk="1" hangingPunct="1"/>
            <a:r>
              <a:rPr kumimoji="1" lang="zh-CN" altLang="en-US" sz="4000" b="1">
                <a:solidFill>
                  <a:srgbClr val="FF0000"/>
                </a:solidFill>
                <a:latin typeface="Times New Roman" pitchFamily="18" charset="0"/>
                <a:ea typeface="隶书" pitchFamily="49" charset="-122"/>
              </a:rPr>
              <a:t>    制作一张秦始皇加强中央集权的简明示意图！</a:t>
            </a:r>
          </a:p>
        </p:txBody>
      </p:sp>
      <p:sp>
        <p:nvSpPr>
          <p:cNvPr id="29699" name="WordArt 3"/>
          <p:cNvSpPr>
            <a:spLocks noChangeArrowheads="1" noChangeShapeType="1" noTextEdit="1"/>
          </p:cNvSpPr>
          <p:nvPr/>
        </p:nvSpPr>
        <p:spPr bwMode="auto">
          <a:xfrm>
            <a:off x="2895600" y="3200400"/>
            <a:ext cx="3486150" cy="646113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zh-CN" altLang="en-US" sz="4400" b="1" kern="10" spc="-44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隶书"/>
                <a:ea typeface="隶书"/>
              </a:rPr>
              <a:t>友情小提示：</a:t>
            </a:r>
          </a:p>
        </p:txBody>
      </p:sp>
      <p:sp>
        <p:nvSpPr>
          <p:cNvPr id="29700" name="Text Box 4"/>
          <p:cNvSpPr txBox="1">
            <a:spLocks noChangeArrowheads="1"/>
          </p:cNvSpPr>
          <p:nvPr/>
        </p:nvSpPr>
        <p:spPr bwMode="auto">
          <a:xfrm>
            <a:off x="1524000" y="4038600"/>
            <a:ext cx="6769100" cy="173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kumimoji="1" lang="en-US" altLang="zh-CN" sz="3600" b="1" dirty="0">
                <a:solidFill>
                  <a:srgbClr val="0066FF"/>
                </a:solidFill>
                <a:latin typeface="Times New Roman" pitchFamily="18" charset="0"/>
                <a:ea typeface="隶书" pitchFamily="49" charset="-122"/>
              </a:rPr>
              <a:t>1.</a:t>
            </a:r>
            <a:r>
              <a:rPr kumimoji="1" lang="zh-CN" altLang="en-US" sz="3600" b="1" dirty="0">
                <a:solidFill>
                  <a:srgbClr val="0066FF"/>
                </a:solidFill>
                <a:latin typeface="Times New Roman" pitchFamily="18" charset="0"/>
                <a:ea typeface="隶书" pitchFamily="49" charset="-122"/>
              </a:rPr>
              <a:t>示意图应反映皇帝、中央政权、</a:t>
            </a:r>
          </a:p>
          <a:p>
            <a:pPr eaLnBrk="1" hangingPunct="1"/>
            <a:r>
              <a:rPr kumimoji="1" lang="zh-CN" altLang="en-US" sz="3600" b="1" dirty="0">
                <a:solidFill>
                  <a:srgbClr val="0066FF"/>
                </a:solidFill>
                <a:latin typeface="Times New Roman" pitchFamily="18" charset="0"/>
                <a:ea typeface="隶书" pitchFamily="49" charset="-122"/>
              </a:rPr>
              <a:t>   地方政权的地位及相互关系。</a:t>
            </a:r>
          </a:p>
          <a:p>
            <a:pPr eaLnBrk="1" hangingPunct="1"/>
            <a:r>
              <a:rPr kumimoji="1" lang="en-US" altLang="zh-CN" sz="3600" b="1" dirty="0">
                <a:solidFill>
                  <a:srgbClr val="0066FF"/>
                </a:solidFill>
                <a:latin typeface="Times New Roman" pitchFamily="18" charset="0"/>
                <a:ea typeface="隶书" pitchFamily="49" charset="-122"/>
              </a:rPr>
              <a:t>2.</a:t>
            </a:r>
            <a:r>
              <a:rPr kumimoji="1" lang="zh-CN" altLang="en-US" sz="3600" b="1" dirty="0">
                <a:solidFill>
                  <a:srgbClr val="0066FF"/>
                </a:solidFill>
                <a:latin typeface="Times New Roman" pitchFamily="18" charset="0"/>
                <a:ea typeface="隶书" pitchFamily="49" charset="-122"/>
              </a:rPr>
              <a:t>形式自定，力求科学、美观！</a:t>
            </a:r>
          </a:p>
        </p:txBody>
      </p:sp>
      <p:sp>
        <p:nvSpPr>
          <p:cNvPr id="29701" name="WordArt 5">
            <a:hlinkClick r:id="rId3" action="ppaction://hlinksldjump"/>
          </p:cNvPr>
          <p:cNvSpPr>
            <a:spLocks noChangeArrowheads="1" noChangeShapeType="1" noTextEdit="1"/>
          </p:cNvSpPr>
          <p:nvPr/>
        </p:nvSpPr>
        <p:spPr bwMode="auto">
          <a:xfrm rot="5400000">
            <a:off x="-718344" y="1518444"/>
            <a:ext cx="2922588" cy="8382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eaVert" wrap="none" fromWordArt="1">
            <a:prstTxWarp prst="textWave4">
              <a:avLst>
                <a:gd name="adj1" fmla="val 13005"/>
                <a:gd name="adj2" fmla="val 0"/>
              </a:avLst>
            </a:prstTxWarp>
          </a:bodyPr>
          <a:lstStyle/>
          <a:p>
            <a:pPr algn="ctr" fontAlgn="auto"/>
            <a:r>
              <a:rPr lang="zh-CN" altLang="en-US" sz="6600" b="1" kern="10" dirty="0">
                <a:solidFill>
                  <a:srgbClr val="C00000"/>
                </a:solidFill>
                <a:effectLst>
                  <a:outerShdw dist="99190" dir="7788334" algn="ctr" rotWithShape="0">
                    <a:srgbClr val="000080">
                      <a:alpha val="79999"/>
                    </a:srgbClr>
                  </a:outerShdw>
                </a:effectLst>
                <a:latin typeface="隶书"/>
                <a:ea typeface="隶书"/>
              </a:rPr>
              <a:t>小活动：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Text Box 2"/>
          <p:cNvSpPr txBox="1">
            <a:spLocks noChangeArrowheads="1"/>
          </p:cNvSpPr>
          <p:nvPr/>
        </p:nvSpPr>
        <p:spPr bwMode="auto">
          <a:xfrm>
            <a:off x="1676400" y="1295400"/>
            <a:ext cx="2016125" cy="704850"/>
          </a:xfrm>
          <a:prstGeom prst="rect">
            <a:avLst/>
          </a:prstGeom>
          <a:solidFill>
            <a:srgbClr val="CCFFCC"/>
          </a:solidFill>
          <a:ln w="63500">
            <a:solidFill>
              <a:srgbClr val="CC0099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3600" b="1">
                <a:solidFill>
                  <a:srgbClr val="660033"/>
                </a:solidFill>
                <a:latin typeface="Times New Roman" pitchFamily="18" charset="0"/>
                <a:ea typeface="隶书" pitchFamily="49" charset="-122"/>
              </a:rPr>
              <a:t>皇帝</a:t>
            </a:r>
          </a:p>
        </p:txBody>
      </p:sp>
      <p:sp>
        <p:nvSpPr>
          <p:cNvPr id="92163" name="Line 3"/>
          <p:cNvSpPr>
            <a:spLocks noChangeShapeType="1"/>
          </p:cNvSpPr>
          <p:nvPr/>
        </p:nvSpPr>
        <p:spPr bwMode="auto">
          <a:xfrm>
            <a:off x="673100" y="2171700"/>
            <a:ext cx="3886200" cy="0"/>
          </a:xfrm>
          <a:prstGeom prst="line">
            <a:avLst/>
          </a:prstGeom>
          <a:noFill/>
          <a:ln w="31750">
            <a:solidFill>
              <a:srgbClr val="0066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164" name="Line 4"/>
          <p:cNvSpPr>
            <a:spLocks noChangeShapeType="1"/>
          </p:cNvSpPr>
          <p:nvPr/>
        </p:nvSpPr>
        <p:spPr bwMode="auto">
          <a:xfrm flipH="1">
            <a:off x="2689225" y="2008188"/>
            <a:ext cx="3175" cy="506412"/>
          </a:xfrm>
          <a:prstGeom prst="line">
            <a:avLst/>
          </a:prstGeom>
          <a:noFill/>
          <a:ln w="31750">
            <a:solidFill>
              <a:srgbClr val="0066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165" name="Line 5"/>
          <p:cNvSpPr>
            <a:spLocks noChangeShapeType="1"/>
          </p:cNvSpPr>
          <p:nvPr/>
        </p:nvSpPr>
        <p:spPr bwMode="auto">
          <a:xfrm>
            <a:off x="665163" y="2152650"/>
            <a:ext cx="0" cy="365125"/>
          </a:xfrm>
          <a:prstGeom prst="line">
            <a:avLst/>
          </a:prstGeom>
          <a:noFill/>
          <a:ln w="31750">
            <a:solidFill>
              <a:srgbClr val="0066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166" name="Text Box 6"/>
          <p:cNvSpPr txBox="1">
            <a:spLocks noChangeArrowheads="1"/>
          </p:cNvSpPr>
          <p:nvPr/>
        </p:nvSpPr>
        <p:spPr bwMode="auto">
          <a:xfrm>
            <a:off x="363538" y="2544763"/>
            <a:ext cx="792162" cy="1616075"/>
          </a:xfrm>
          <a:prstGeom prst="rect">
            <a:avLst/>
          </a:prstGeom>
          <a:solidFill>
            <a:srgbClr val="CCFFCC"/>
          </a:solidFill>
          <a:ln w="63500">
            <a:solidFill>
              <a:srgbClr val="00FF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400" b="1">
                <a:solidFill>
                  <a:srgbClr val="660033"/>
                </a:solidFill>
                <a:latin typeface="Times New Roman" pitchFamily="18" charset="0"/>
                <a:ea typeface="隶书" pitchFamily="49" charset="-122"/>
              </a:rPr>
              <a:t>太</a:t>
            </a:r>
          </a:p>
          <a:p>
            <a:pPr algn="ctr" eaLnBrk="1" hangingPunct="1"/>
            <a:r>
              <a:rPr lang="zh-CN" altLang="en-US" sz="2400" b="1">
                <a:solidFill>
                  <a:srgbClr val="660033"/>
                </a:solidFill>
                <a:latin typeface="Times New Roman" pitchFamily="18" charset="0"/>
                <a:ea typeface="隶书" pitchFamily="49" charset="-122"/>
              </a:rPr>
              <a:t>尉</a:t>
            </a:r>
          </a:p>
          <a:p>
            <a:pPr algn="ctr" eaLnBrk="1" hangingPunct="1"/>
            <a:r>
              <a:rPr lang="zh-CN" altLang="en-US" sz="2400" b="1">
                <a:solidFill>
                  <a:srgbClr val="CC0099"/>
                </a:solidFill>
                <a:latin typeface="Times New Roman" pitchFamily="18" charset="0"/>
                <a:ea typeface="华文新魏" pitchFamily="2" charset="-122"/>
              </a:rPr>
              <a:t>军</a:t>
            </a:r>
          </a:p>
          <a:p>
            <a:pPr algn="ctr" eaLnBrk="1" hangingPunct="1"/>
            <a:r>
              <a:rPr lang="zh-CN" altLang="en-US" sz="2400" b="1">
                <a:solidFill>
                  <a:srgbClr val="CC0099"/>
                </a:solidFill>
                <a:latin typeface="Times New Roman" pitchFamily="18" charset="0"/>
                <a:ea typeface="华文新魏" pitchFamily="2" charset="-122"/>
              </a:rPr>
              <a:t>事</a:t>
            </a:r>
            <a:endParaRPr lang="zh-CN" altLang="en-US" sz="2400" b="1">
              <a:solidFill>
                <a:srgbClr val="CC0099"/>
              </a:solidFill>
              <a:latin typeface="Times New Roman" pitchFamily="18" charset="0"/>
              <a:ea typeface="隶书" pitchFamily="49" charset="-122"/>
            </a:endParaRPr>
          </a:p>
        </p:txBody>
      </p:sp>
      <p:sp>
        <p:nvSpPr>
          <p:cNvPr id="92167" name="Text Box 7"/>
          <p:cNvSpPr txBox="1">
            <a:spLocks noChangeArrowheads="1"/>
          </p:cNvSpPr>
          <p:nvPr/>
        </p:nvSpPr>
        <p:spPr bwMode="auto">
          <a:xfrm>
            <a:off x="2327275" y="2527300"/>
            <a:ext cx="795338" cy="1616075"/>
          </a:xfrm>
          <a:prstGeom prst="rect">
            <a:avLst/>
          </a:prstGeom>
          <a:solidFill>
            <a:srgbClr val="CCFFCC"/>
          </a:solidFill>
          <a:ln w="63500">
            <a:solidFill>
              <a:srgbClr val="00FF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400" b="1">
                <a:solidFill>
                  <a:srgbClr val="660033"/>
                </a:solidFill>
                <a:latin typeface="Times New Roman" pitchFamily="18" charset="0"/>
                <a:ea typeface="隶书" pitchFamily="49" charset="-122"/>
              </a:rPr>
              <a:t>丞</a:t>
            </a:r>
          </a:p>
          <a:p>
            <a:pPr algn="ctr" eaLnBrk="1" hangingPunct="1"/>
            <a:r>
              <a:rPr lang="zh-CN" altLang="en-US" sz="2400" b="1">
                <a:solidFill>
                  <a:srgbClr val="660033"/>
                </a:solidFill>
                <a:latin typeface="Times New Roman" pitchFamily="18" charset="0"/>
                <a:ea typeface="隶书" pitchFamily="49" charset="-122"/>
              </a:rPr>
              <a:t>相</a:t>
            </a:r>
          </a:p>
          <a:p>
            <a:pPr algn="ctr" eaLnBrk="1" hangingPunct="1"/>
            <a:r>
              <a:rPr lang="zh-CN" altLang="en-US" sz="2400" b="1">
                <a:solidFill>
                  <a:srgbClr val="CC0099"/>
                </a:solidFill>
                <a:latin typeface="Times New Roman" pitchFamily="18" charset="0"/>
                <a:ea typeface="隶书" pitchFamily="49" charset="-122"/>
              </a:rPr>
              <a:t>行</a:t>
            </a:r>
          </a:p>
          <a:p>
            <a:pPr algn="ctr" eaLnBrk="1" hangingPunct="1"/>
            <a:r>
              <a:rPr lang="zh-CN" altLang="en-US" sz="2400" b="1">
                <a:solidFill>
                  <a:srgbClr val="CC0099"/>
                </a:solidFill>
                <a:latin typeface="Times New Roman" pitchFamily="18" charset="0"/>
                <a:ea typeface="隶书" pitchFamily="49" charset="-122"/>
              </a:rPr>
              <a:t>政</a:t>
            </a:r>
          </a:p>
        </p:txBody>
      </p:sp>
      <p:sp>
        <p:nvSpPr>
          <p:cNvPr id="92168" name="Text Box 8"/>
          <p:cNvSpPr txBox="1">
            <a:spLocks noChangeArrowheads="1"/>
          </p:cNvSpPr>
          <p:nvPr/>
        </p:nvSpPr>
        <p:spPr bwMode="auto">
          <a:xfrm>
            <a:off x="4038600" y="2514600"/>
            <a:ext cx="990600" cy="1570038"/>
          </a:xfrm>
          <a:prstGeom prst="rect">
            <a:avLst/>
          </a:prstGeom>
          <a:solidFill>
            <a:srgbClr val="CCFFCC"/>
          </a:solidFill>
          <a:ln w="63500">
            <a:solidFill>
              <a:srgbClr val="00FF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</a:pPr>
            <a:r>
              <a:rPr lang="zh-CN" altLang="en-US" sz="2400" b="1">
                <a:solidFill>
                  <a:srgbClr val="660033"/>
                </a:solidFill>
                <a:latin typeface="Times New Roman" pitchFamily="18" charset="0"/>
                <a:ea typeface="隶书" pitchFamily="49" charset="-122"/>
              </a:rPr>
              <a:t>御</a:t>
            </a:r>
          </a:p>
          <a:p>
            <a:pPr algn="ctr" eaLnBrk="1" hangingPunct="1">
              <a:lnSpc>
                <a:spcPct val="70000"/>
              </a:lnSpc>
            </a:pPr>
            <a:r>
              <a:rPr lang="zh-CN" altLang="en-US" sz="2400" b="1">
                <a:solidFill>
                  <a:srgbClr val="660033"/>
                </a:solidFill>
                <a:latin typeface="Times New Roman" pitchFamily="18" charset="0"/>
                <a:ea typeface="隶书" pitchFamily="49" charset="-122"/>
              </a:rPr>
              <a:t>史</a:t>
            </a:r>
          </a:p>
          <a:p>
            <a:pPr algn="ctr" eaLnBrk="1" hangingPunct="1">
              <a:lnSpc>
                <a:spcPct val="70000"/>
              </a:lnSpc>
            </a:pPr>
            <a:r>
              <a:rPr lang="zh-CN" altLang="en-US" sz="2400" b="1">
                <a:solidFill>
                  <a:srgbClr val="660033"/>
                </a:solidFill>
                <a:latin typeface="Times New Roman" pitchFamily="18" charset="0"/>
                <a:ea typeface="隶书" pitchFamily="49" charset="-122"/>
              </a:rPr>
              <a:t>大</a:t>
            </a:r>
          </a:p>
          <a:p>
            <a:pPr algn="ctr" eaLnBrk="1" hangingPunct="1">
              <a:lnSpc>
                <a:spcPct val="70000"/>
              </a:lnSpc>
            </a:pPr>
            <a:r>
              <a:rPr lang="zh-CN" altLang="en-US" sz="2400" b="1">
                <a:solidFill>
                  <a:srgbClr val="660033"/>
                </a:solidFill>
                <a:latin typeface="Times New Roman" pitchFamily="18" charset="0"/>
                <a:ea typeface="隶书" pitchFamily="49" charset="-122"/>
              </a:rPr>
              <a:t>夫</a:t>
            </a:r>
          </a:p>
          <a:p>
            <a:pPr algn="ctr" eaLnBrk="1" hangingPunct="1">
              <a:lnSpc>
                <a:spcPct val="70000"/>
              </a:lnSpc>
              <a:spcBef>
                <a:spcPct val="50000"/>
              </a:spcBef>
            </a:pPr>
            <a:r>
              <a:rPr lang="zh-CN" altLang="en-US" sz="2400" b="1">
                <a:solidFill>
                  <a:srgbClr val="CC0099"/>
                </a:solidFill>
                <a:latin typeface="Times New Roman" pitchFamily="18" charset="0"/>
                <a:ea typeface="华文新魏" pitchFamily="2" charset="-122"/>
              </a:rPr>
              <a:t>监察</a:t>
            </a:r>
            <a:endParaRPr lang="zh-CN" altLang="en-US" sz="2400" b="1">
              <a:solidFill>
                <a:srgbClr val="CC0099"/>
              </a:solidFill>
              <a:latin typeface="Times New Roman" pitchFamily="18" charset="0"/>
              <a:ea typeface="隶书" pitchFamily="49" charset="-122"/>
            </a:endParaRPr>
          </a:p>
        </p:txBody>
      </p:sp>
      <p:sp>
        <p:nvSpPr>
          <p:cNvPr id="92169" name="Text Box 9"/>
          <p:cNvSpPr txBox="1">
            <a:spLocks noChangeArrowheads="1"/>
          </p:cNvSpPr>
          <p:nvPr/>
        </p:nvSpPr>
        <p:spPr bwMode="auto">
          <a:xfrm>
            <a:off x="2057400" y="4953000"/>
            <a:ext cx="1295400" cy="520700"/>
          </a:xfrm>
          <a:prstGeom prst="rect">
            <a:avLst/>
          </a:prstGeom>
          <a:solidFill>
            <a:srgbClr val="00FFFF"/>
          </a:solidFill>
          <a:ln w="63500">
            <a:solidFill>
              <a:srgbClr val="FF00FF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400" b="1">
                <a:solidFill>
                  <a:srgbClr val="660033"/>
                </a:solidFill>
                <a:latin typeface="Times New Roman" pitchFamily="18" charset="0"/>
                <a:ea typeface="隶书" pitchFamily="49" charset="-122"/>
              </a:rPr>
              <a:t> </a:t>
            </a:r>
            <a:r>
              <a:rPr lang="zh-CN" altLang="en-US" sz="2400" b="1">
                <a:solidFill>
                  <a:srgbClr val="660033"/>
                </a:solidFill>
                <a:latin typeface="Times New Roman" pitchFamily="18" charset="0"/>
                <a:ea typeface="隶书" pitchFamily="49" charset="-122"/>
              </a:rPr>
              <a:t>郡守</a:t>
            </a:r>
          </a:p>
        </p:txBody>
      </p:sp>
      <p:sp>
        <p:nvSpPr>
          <p:cNvPr id="92170" name="Line 10"/>
          <p:cNvSpPr>
            <a:spLocks noChangeShapeType="1"/>
          </p:cNvSpPr>
          <p:nvPr/>
        </p:nvSpPr>
        <p:spPr bwMode="auto">
          <a:xfrm>
            <a:off x="4565650" y="2165350"/>
            <a:ext cx="1588" cy="327025"/>
          </a:xfrm>
          <a:prstGeom prst="line">
            <a:avLst/>
          </a:prstGeom>
          <a:noFill/>
          <a:ln w="31750">
            <a:solidFill>
              <a:srgbClr val="0066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172" name="Text Box 12"/>
          <p:cNvSpPr txBox="1">
            <a:spLocks noChangeArrowheads="1"/>
          </p:cNvSpPr>
          <p:nvPr/>
        </p:nvSpPr>
        <p:spPr bwMode="auto">
          <a:xfrm>
            <a:off x="2057400" y="5715000"/>
            <a:ext cx="1366838" cy="520700"/>
          </a:xfrm>
          <a:prstGeom prst="rect">
            <a:avLst/>
          </a:prstGeom>
          <a:solidFill>
            <a:srgbClr val="00FFFF"/>
          </a:solidFill>
          <a:ln w="63500">
            <a:solidFill>
              <a:srgbClr val="FF00FF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400" b="1">
                <a:solidFill>
                  <a:schemeClr val="bg1"/>
                </a:solidFill>
                <a:latin typeface="Times New Roman" pitchFamily="18" charset="0"/>
                <a:ea typeface="隶书" pitchFamily="49" charset="-122"/>
              </a:rPr>
              <a:t> </a:t>
            </a:r>
            <a:r>
              <a:rPr lang="zh-CN" altLang="en-US" sz="2400" b="1">
                <a:solidFill>
                  <a:srgbClr val="660033"/>
                </a:solidFill>
                <a:latin typeface="Times New Roman" pitchFamily="18" charset="0"/>
                <a:ea typeface="隶书" pitchFamily="49" charset="-122"/>
              </a:rPr>
              <a:t>县令</a:t>
            </a:r>
          </a:p>
        </p:txBody>
      </p:sp>
      <p:sp>
        <p:nvSpPr>
          <p:cNvPr id="92173" name="AutoShape 13"/>
          <p:cNvSpPr>
            <a:spLocks noChangeArrowheads="1"/>
          </p:cNvSpPr>
          <p:nvPr/>
        </p:nvSpPr>
        <p:spPr bwMode="auto">
          <a:xfrm>
            <a:off x="5105400" y="1371600"/>
            <a:ext cx="1657350" cy="346075"/>
          </a:xfrm>
          <a:prstGeom prst="rightArrow">
            <a:avLst>
              <a:gd name="adj1" fmla="val 50000"/>
              <a:gd name="adj2" fmla="val 11972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174" name="Text Box 14"/>
          <p:cNvSpPr txBox="1">
            <a:spLocks noChangeArrowheads="1"/>
          </p:cNvSpPr>
          <p:nvPr/>
        </p:nvSpPr>
        <p:spPr bwMode="auto">
          <a:xfrm>
            <a:off x="6877050" y="1268413"/>
            <a:ext cx="1800225" cy="466725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最高统治者</a:t>
            </a:r>
          </a:p>
        </p:txBody>
      </p:sp>
      <p:sp>
        <p:nvSpPr>
          <p:cNvPr id="92175" name="AutoShape 15"/>
          <p:cNvSpPr>
            <a:spLocks noChangeArrowheads="1"/>
          </p:cNvSpPr>
          <p:nvPr/>
        </p:nvSpPr>
        <p:spPr bwMode="auto">
          <a:xfrm>
            <a:off x="5153025" y="3249613"/>
            <a:ext cx="1584325" cy="344487"/>
          </a:xfrm>
          <a:prstGeom prst="rightArrow">
            <a:avLst>
              <a:gd name="adj1" fmla="val 50000"/>
              <a:gd name="adj2" fmla="val 11497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176" name="Rectangle 16"/>
          <p:cNvSpPr>
            <a:spLocks noChangeArrowheads="1"/>
          </p:cNvSpPr>
          <p:nvPr/>
        </p:nvSpPr>
        <p:spPr bwMode="auto">
          <a:xfrm>
            <a:off x="6865938" y="3101975"/>
            <a:ext cx="1800225" cy="604838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中央政府</a:t>
            </a:r>
          </a:p>
        </p:txBody>
      </p:sp>
      <p:sp>
        <p:nvSpPr>
          <p:cNvPr id="92177" name="AutoShape 17"/>
          <p:cNvSpPr>
            <a:spLocks noChangeArrowheads="1"/>
          </p:cNvSpPr>
          <p:nvPr/>
        </p:nvSpPr>
        <p:spPr bwMode="auto">
          <a:xfrm>
            <a:off x="5105400" y="5562600"/>
            <a:ext cx="1655763" cy="344488"/>
          </a:xfrm>
          <a:prstGeom prst="rightArrow">
            <a:avLst>
              <a:gd name="adj1" fmla="val 50000"/>
              <a:gd name="adj2" fmla="val 12016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178" name="Rectangle 18"/>
          <p:cNvSpPr>
            <a:spLocks noChangeArrowheads="1"/>
          </p:cNvSpPr>
          <p:nvPr/>
        </p:nvSpPr>
        <p:spPr bwMode="auto">
          <a:xfrm>
            <a:off x="6865938" y="5448300"/>
            <a:ext cx="1854200" cy="606425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地方政权</a:t>
            </a:r>
            <a:endParaRPr lang="en-US" altLang="zh-CN" sz="2400" b="1" dirty="0" smtClean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2179" name="AutoShape 19"/>
          <p:cNvSpPr>
            <a:spLocks noChangeArrowheads="1"/>
          </p:cNvSpPr>
          <p:nvPr/>
        </p:nvSpPr>
        <p:spPr bwMode="auto">
          <a:xfrm>
            <a:off x="7588250" y="4073525"/>
            <a:ext cx="358775" cy="1195388"/>
          </a:xfrm>
          <a:prstGeom prst="upArrow">
            <a:avLst>
              <a:gd name="adj1" fmla="val 50000"/>
              <a:gd name="adj2" fmla="val 83296"/>
            </a:avLst>
          </a:prstGeom>
          <a:solidFill>
            <a:schemeClr val="accent1"/>
          </a:solidFill>
          <a:ln w="317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180" name="AutoShape 20"/>
          <p:cNvSpPr>
            <a:spLocks noChangeArrowheads="1"/>
          </p:cNvSpPr>
          <p:nvPr/>
        </p:nvSpPr>
        <p:spPr bwMode="auto">
          <a:xfrm>
            <a:off x="7597775" y="1897063"/>
            <a:ext cx="360363" cy="1036637"/>
          </a:xfrm>
          <a:prstGeom prst="upArrow">
            <a:avLst>
              <a:gd name="adj1" fmla="val 50000"/>
              <a:gd name="adj2" fmla="val 71916"/>
            </a:avLst>
          </a:prstGeom>
          <a:solidFill>
            <a:schemeClr val="accent1"/>
          </a:solidFill>
          <a:ln w="317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181" name="Line 21"/>
          <p:cNvSpPr>
            <a:spLocks noChangeShapeType="1"/>
          </p:cNvSpPr>
          <p:nvPr/>
        </p:nvSpPr>
        <p:spPr bwMode="auto">
          <a:xfrm flipH="1">
            <a:off x="685800" y="4191000"/>
            <a:ext cx="0" cy="457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182" name="Line 22"/>
          <p:cNvSpPr>
            <a:spLocks noChangeShapeType="1"/>
          </p:cNvSpPr>
          <p:nvPr/>
        </p:nvSpPr>
        <p:spPr bwMode="auto">
          <a:xfrm>
            <a:off x="4724400" y="4143375"/>
            <a:ext cx="0" cy="50482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183" name="Line 23"/>
          <p:cNvSpPr>
            <a:spLocks noChangeShapeType="1"/>
          </p:cNvSpPr>
          <p:nvPr/>
        </p:nvSpPr>
        <p:spPr bwMode="auto">
          <a:xfrm flipH="1">
            <a:off x="2736850" y="4143375"/>
            <a:ext cx="6350" cy="487363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184" name="Line 24"/>
          <p:cNvSpPr>
            <a:spLocks noChangeShapeType="1"/>
          </p:cNvSpPr>
          <p:nvPr/>
        </p:nvSpPr>
        <p:spPr bwMode="auto">
          <a:xfrm>
            <a:off x="685800" y="4648200"/>
            <a:ext cx="4027488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185" name="WordArt 25"/>
          <p:cNvSpPr>
            <a:spLocks noChangeArrowheads="1" noChangeShapeType="1"/>
          </p:cNvSpPr>
          <p:nvPr/>
        </p:nvSpPr>
        <p:spPr bwMode="auto">
          <a:xfrm>
            <a:off x="2286000" y="533400"/>
            <a:ext cx="48768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00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/>
                <a:ea typeface="宋体"/>
              </a:rPr>
              <a:t>专制主义的中央集权</a:t>
            </a:r>
            <a:r>
              <a:rPr lang="zh-CN" altLang="en-US" sz="3600" b="1" kern="10" dirty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00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/>
                <a:ea typeface="宋体"/>
              </a:rPr>
              <a:t>制度</a:t>
            </a:r>
          </a:p>
        </p:txBody>
      </p:sp>
      <p:sp>
        <p:nvSpPr>
          <p:cNvPr id="92187" name="Line 27"/>
          <p:cNvSpPr>
            <a:spLocks noChangeShapeType="1"/>
          </p:cNvSpPr>
          <p:nvPr/>
        </p:nvSpPr>
        <p:spPr bwMode="auto">
          <a:xfrm>
            <a:off x="2743200" y="4648200"/>
            <a:ext cx="0" cy="304800"/>
          </a:xfrm>
          <a:prstGeom prst="line">
            <a:avLst/>
          </a:prstGeom>
          <a:noFill/>
          <a:ln w="31750">
            <a:solidFill>
              <a:srgbClr val="0066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188" name="Line 28"/>
          <p:cNvSpPr>
            <a:spLocks noChangeShapeType="1"/>
          </p:cNvSpPr>
          <p:nvPr/>
        </p:nvSpPr>
        <p:spPr bwMode="auto">
          <a:xfrm>
            <a:off x="2743200" y="5486400"/>
            <a:ext cx="0" cy="228600"/>
          </a:xfrm>
          <a:prstGeom prst="line">
            <a:avLst/>
          </a:prstGeom>
          <a:noFill/>
          <a:ln w="31750">
            <a:solidFill>
              <a:srgbClr val="0066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2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2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2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2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2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92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500"/>
                                        <p:tgtEl>
                                          <p:spTgt spid="92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500"/>
                                        <p:tgtEl>
                                          <p:spTgt spid="92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500"/>
                                        <p:tgtEl>
                                          <p:spTgt spid="92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500"/>
                                        <p:tgtEl>
                                          <p:spTgt spid="92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"/>
                                        <p:tgtEl>
                                          <p:spTgt spid="921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400" fill="hold"/>
                                        <p:tgtEl>
                                          <p:spTgt spid="92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400" fill="hold"/>
                                        <p:tgtEl>
                                          <p:spTgt spid="92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2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2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"/>
                                        <p:tgtEl>
                                          <p:spTgt spid="921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400" fill="hold"/>
                                        <p:tgtEl>
                                          <p:spTgt spid="92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400" fill="hold"/>
                                        <p:tgtEl>
                                          <p:spTgt spid="92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2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2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"/>
                                        <p:tgtEl>
                                          <p:spTgt spid="921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400" fill="hold"/>
                                        <p:tgtEl>
                                          <p:spTgt spid="92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00" fill="hold"/>
                                        <p:tgtEl>
                                          <p:spTgt spid="92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2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2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5" dur="500"/>
                                        <p:tgtEl>
                                          <p:spTgt spid="92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92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92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92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7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92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8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5" dur="500"/>
                                        <p:tgtEl>
                                          <p:spTgt spid="92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92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 nodeType="clickPar">
                      <p:stCondLst>
                        <p:cond delay="indefinite"/>
                      </p:stCondLst>
                      <p:childTnLst>
                        <p:par>
                          <p:cTn id="9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3" dur="500"/>
                                        <p:tgtEl>
                                          <p:spTgt spid="92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92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 nodeType="clickPar">
                      <p:stCondLst>
                        <p:cond delay="indefinite"/>
                      </p:stCondLst>
                      <p:childTnLst>
                        <p:par>
                          <p:cTn id="9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1" dur="500"/>
                                        <p:tgtEl>
                                          <p:spTgt spid="92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 nodeType="clickPar">
                      <p:stCondLst>
                        <p:cond delay="indefinite"/>
                      </p:stCondLst>
                      <p:childTnLst>
                        <p:par>
                          <p:cTn id="10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92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92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92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 nodeType="clickPar">
                      <p:stCondLst>
                        <p:cond delay="indefinite"/>
                      </p:stCondLst>
                      <p:childTnLst>
                        <p:par>
                          <p:cTn id="1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3" dur="500"/>
                                        <p:tgtEl>
                                          <p:spTgt spid="92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 nodeType="clickPar">
                      <p:stCondLst>
                        <p:cond delay="indefinite"/>
                      </p:stCondLst>
                      <p:childTnLst>
                        <p:par>
                          <p:cTn id="1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8" dur="500"/>
                                        <p:tgtEl>
                                          <p:spTgt spid="92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 nodeType="clickPar">
                      <p:stCondLst>
                        <p:cond delay="indefinite"/>
                      </p:stCondLst>
                      <p:childTnLst>
                        <p:par>
                          <p:cTn id="1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3" dur="500"/>
                                        <p:tgtEl>
                                          <p:spTgt spid="92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62" grpId="0" bldLvl="0" animBg="1" autoUpdateAnimBg="0"/>
      <p:bldP spid="92163" grpId="0" animBg="1"/>
      <p:bldP spid="92164" grpId="0" animBg="1"/>
      <p:bldP spid="92165" grpId="0" animBg="1"/>
      <p:bldP spid="92166" grpId="0" bldLvl="0" animBg="1" autoUpdateAnimBg="0"/>
      <p:bldP spid="92167" grpId="0" bldLvl="0" animBg="1" autoUpdateAnimBg="0"/>
      <p:bldP spid="92168" grpId="0" bldLvl="0" animBg="1" autoUpdateAnimBg="0"/>
      <p:bldP spid="92169" grpId="0" bldLvl="0" animBg="1" autoUpdateAnimBg="0"/>
      <p:bldP spid="92170" grpId="0" animBg="1"/>
      <p:bldP spid="92172" grpId="0" bldLvl="0" animBg="1" autoUpdateAnimBg="0"/>
      <p:bldP spid="92173" grpId="0" animBg="1"/>
      <p:bldP spid="92174" grpId="0" bldLvl="0" animBg="1" autoUpdateAnimBg="0"/>
      <p:bldP spid="92175" grpId="0" animBg="1"/>
      <p:bldP spid="92176" grpId="0" bldLvl="0" animBg="1" autoUpdateAnimBg="0"/>
      <p:bldP spid="92177" grpId="0" animBg="1"/>
      <p:bldP spid="92178" grpId="0" bldLvl="0" animBg="1" autoUpdateAnimBg="0"/>
      <p:bldP spid="92179" grpId="0" animBg="1"/>
      <p:bldP spid="92180" grpId="0" animBg="1"/>
      <p:bldP spid="92181" grpId="0" animBg="1"/>
      <p:bldP spid="92182" grpId="0" animBg="1"/>
      <p:bldP spid="92183" grpId="0" animBg="1"/>
      <p:bldP spid="92184" grpId="0" animBg="1"/>
      <p:bldP spid="92187" grpId="0" animBg="1"/>
      <p:bldP spid="9218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 Box 2"/>
          <p:cNvSpPr txBox="1">
            <a:spLocks noChangeArrowheads="1"/>
          </p:cNvSpPr>
          <p:nvPr/>
        </p:nvSpPr>
        <p:spPr bwMode="auto">
          <a:xfrm>
            <a:off x="381000" y="1371600"/>
            <a:ext cx="73914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4400" b="1">
                <a:solidFill>
                  <a:srgbClr val="CC0000"/>
                </a:solidFill>
                <a:latin typeface="Times New Roman" pitchFamily="18" charset="0"/>
                <a:ea typeface="华文中宋" pitchFamily="2" charset="-122"/>
              </a:rPr>
              <a:t> </a:t>
            </a:r>
            <a:endParaRPr kumimoji="1" lang="en-US" altLang="zh-CN" sz="4000" b="1">
              <a:solidFill>
                <a:srgbClr val="0000CC"/>
              </a:solidFill>
              <a:latin typeface="Times New Roman" pitchFamily="18" charset="0"/>
            </a:endParaRPr>
          </a:p>
        </p:txBody>
      </p:sp>
      <p:sp>
        <p:nvSpPr>
          <p:cNvPr id="32771" name="Text Box 3"/>
          <p:cNvSpPr txBox="1">
            <a:spLocks noChangeArrowheads="1"/>
          </p:cNvSpPr>
          <p:nvPr/>
        </p:nvSpPr>
        <p:spPr bwMode="auto">
          <a:xfrm>
            <a:off x="635000" y="533400"/>
            <a:ext cx="8001000" cy="286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Clr>
                <a:srgbClr val="CCFF33"/>
              </a:buClr>
              <a:buSzPct val="70000"/>
              <a:buFont typeface="Wingdings" pitchFamily="2" charset="2"/>
              <a:buNone/>
            </a:pPr>
            <a:r>
              <a:rPr kumimoji="1" lang="en-US" altLang="zh-CN" sz="3600" b="1" dirty="0" smtClean="0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rPr>
              <a:t>      </a:t>
            </a:r>
            <a:r>
              <a:rPr kumimoji="1" lang="zh-CN" altLang="zh-CN" sz="3600" b="1" dirty="0" smtClean="0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rPr>
              <a:t>战国</a:t>
            </a:r>
            <a:r>
              <a:rPr kumimoji="1" lang="zh-CN" altLang="zh-CN" sz="3600" b="1" dirty="0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rPr>
              <a:t>时，有个秦国人在国内做了一条长裙。她去齐国旅游的时候又叫齐国的裁缝做同样尺寸的裙子，取货时发现：竟然是超短裙！付款时裁缝又拒收她的圆形货币而要她付刀币。</a:t>
            </a:r>
            <a:endParaRPr kumimoji="1" lang="zh-CN" altLang="en-US" sz="3600" b="1" dirty="0">
              <a:solidFill>
                <a:schemeClr val="hlink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35000" y="3581400"/>
            <a:ext cx="8001000" cy="2308225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zh-CN" altLang="en-US" sz="3600" b="1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货币、度量衡、文字的不统一，给人们的生活、贸易往来、文化交流带来了许多不便；也会给国家的管理带来很多麻烦（征收赋税、发布政令等）。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0" y="0"/>
            <a:ext cx="9144000" cy="762000"/>
          </a:xfrm>
          <a:solidFill>
            <a:srgbClr val="99CCFF"/>
          </a:solidFill>
        </p:spPr>
        <p:txBody>
          <a:bodyPr/>
          <a:lstStyle/>
          <a:p>
            <a:pPr eaLnBrk="1" hangingPunct="1"/>
            <a:r>
              <a:rPr lang="zh-CN" altLang="en-US" b="1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第三学习主题  统一国家的建立</a:t>
            </a:r>
          </a:p>
        </p:txBody>
      </p:sp>
      <p:pic>
        <p:nvPicPr>
          <p:cNvPr id="11267" name="Picture 6" descr="图片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200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3" name="WordArt 7"/>
          <p:cNvSpPr>
            <a:spLocks noChangeArrowheads="1" noChangeShapeType="1" noTextEdit="1"/>
          </p:cNvSpPr>
          <p:nvPr/>
        </p:nvSpPr>
        <p:spPr bwMode="auto">
          <a:xfrm>
            <a:off x="609600" y="2438400"/>
            <a:ext cx="5105400" cy="1219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solidFill>
                  <a:srgbClr val="FF99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隶书"/>
                <a:ea typeface="隶书"/>
              </a:rPr>
              <a:t>秦朝的统一</a:t>
            </a:r>
          </a:p>
        </p:txBody>
      </p:sp>
      <p:sp>
        <p:nvSpPr>
          <p:cNvPr id="4106" name="Text Box 10"/>
          <p:cNvSpPr txBox="1">
            <a:spLocks noChangeArrowheads="1"/>
          </p:cNvSpPr>
          <p:nvPr/>
        </p:nvSpPr>
        <p:spPr bwMode="auto">
          <a:xfrm>
            <a:off x="1905000" y="1143000"/>
            <a:ext cx="2286000" cy="10064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60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第</a:t>
            </a:r>
            <a:r>
              <a:rPr lang="en-US" altLang="zh-CN" sz="60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9</a:t>
            </a:r>
            <a:r>
              <a:rPr lang="zh-CN" altLang="en-US" sz="60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课</a:t>
            </a:r>
            <a:r>
              <a:rPr lang="zh-CN" altLang="en-US" sz="4000" b="1">
                <a:solidFill>
                  <a:srgbClr val="FFCC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06" name="Picture 2" descr="半两钱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609600"/>
            <a:ext cx="2232025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8307" name="Text Box 3"/>
          <p:cNvSpPr txBox="1">
            <a:spLocks noChangeArrowheads="1"/>
          </p:cNvSpPr>
          <p:nvPr/>
        </p:nvSpPr>
        <p:spPr bwMode="auto">
          <a:xfrm>
            <a:off x="3200400" y="3200400"/>
            <a:ext cx="237648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kumimoji="1" lang="zh-CN" altLang="en-US" sz="2800" b="1">
                <a:solidFill>
                  <a:srgbClr val="FF0000"/>
                </a:solidFill>
                <a:latin typeface="Times New Roman" pitchFamily="18" charset="0"/>
              </a:rPr>
              <a:t>秦国的半两钱</a:t>
            </a:r>
          </a:p>
        </p:txBody>
      </p:sp>
      <p:pic>
        <p:nvPicPr>
          <p:cNvPr id="98308" name="Picture 4" descr="楚国布币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09600"/>
            <a:ext cx="2179638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8309" name="Rectangle 5"/>
          <p:cNvSpPr>
            <a:spLocks noGrp="1" noRot="1" noChangeArrowheads="1"/>
          </p:cNvSpPr>
          <p:nvPr>
            <p:ph type="body" idx="1"/>
          </p:nvPr>
        </p:nvSpPr>
        <p:spPr>
          <a:xfrm>
            <a:off x="3124200" y="5715000"/>
            <a:ext cx="2471738" cy="685800"/>
          </a:xfrm>
          <a:noFill/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zh-CN" altLang="en-US" b="1" smtClean="0">
                <a:solidFill>
                  <a:srgbClr val="FF0000"/>
                </a:solidFill>
              </a:rPr>
              <a:t>　齐国刀币</a:t>
            </a:r>
          </a:p>
        </p:txBody>
      </p:sp>
      <p:pic>
        <p:nvPicPr>
          <p:cNvPr id="98310" name="Picture 6" descr="齐国刀币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3810000"/>
            <a:ext cx="3352800" cy="1830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8311" name="Picture 7" descr="赵国布币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609600"/>
            <a:ext cx="23622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8312" name="Text Box 8"/>
          <p:cNvSpPr txBox="1">
            <a:spLocks noChangeArrowheads="1"/>
          </p:cNvSpPr>
          <p:nvPr/>
        </p:nvSpPr>
        <p:spPr bwMode="auto">
          <a:xfrm>
            <a:off x="6172200" y="3124200"/>
            <a:ext cx="251936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kumimoji="1" lang="zh-CN" altLang="en-US" sz="2800" b="1">
                <a:solidFill>
                  <a:srgbClr val="FF0000"/>
                </a:solidFill>
                <a:latin typeface="Times New Roman" pitchFamily="18" charset="0"/>
              </a:rPr>
              <a:t>楚国蚁鼻钱</a:t>
            </a:r>
          </a:p>
        </p:txBody>
      </p:sp>
      <p:sp>
        <p:nvSpPr>
          <p:cNvPr id="98313" name="Text Box 9"/>
          <p:cNvSpPr txBox="1">
            <a:spLocks noChangeArrowheads="1"/>
          </p:cNvSpPr>
          <p:nvPr/>
        </p:nvSpPr>
        <p:spPr bwMode="auto">
          <a:xfrm>
            <a:off x="228600" y="3048000"/>
            <a:ext cx="2519363" cy="1074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ct val="50000"/>
              </a:spcBef>
            </a:pPr>
            <a:r>
              <a:rPr kumimoji="1" lang="zh-CN" altLang="en-US" sz="2800" b="1">
                <a:solidFill>
                  <a:srgbClr val="FF0000"/>
                </a:solidFill>
                <a:latin typeface="Times New Roman" pitchFamily="18" charset="0"/>
              </a:rPr>
              <a:t>赵、魏、韩</a:t>
            </a:r>
          </a:p>
          <a:p>
            <a:pPr algn="ctr" eaLnBrk="1" hangingPunct="1">
              <a:lnSpc>
                <a:spcPct val="90000"/>
              </a:lnSpc>
              <a:spcBef>
                <a:spcPct val="50000"/>
              </a:spcBef>
            </a:pPr>
            <a:r>
              <a:rPr kumimoji="1" lang="zh-CN" altLang="en-US" sz="2800" b="1">
                <a:solidFill>
                  <a:srgbClr val="FF0000"/>
                </a:solidFill>
                <a:latin typeface="Times New Roman" pitchFamily="18" charset="0"/>
              </a:rPr>
              <a:t>布币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8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98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98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98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983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983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983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983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983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983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983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983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8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983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983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983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983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983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983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983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983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983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983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983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5" dur="500"/>
                                        <p:tgtEl>
                                          <p:spTgt spid="98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83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83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83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83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83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83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83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83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83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83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83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98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98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983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98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307" grpId="0"/>
      <p:bldP spid="98309" grpId="0" build="p"/>
      <p:bldP spid="98312" grpId="0"/>
      <p:bldP spid="983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533400" y="398463"/>
          <a:ext cx="8077200" cy="541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8" name="Image" r:id="rId3" imgW="5714286" imgH="4304762" progId="Photoshop.Image.7">
                  <p:embed/>
                </p:oleObj>
              </mc:Choice>
              <mc:Fallback>
                <p:oleObj name="Image" r:id="rId3" imgW="5714286" imgH="4304762" progId="Photoshop.Image.7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" y="398463"/>
                        <a:ext cx="8077200" cy="541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1" name="Text Box 4"/>
          <p:cNvSpPr txBox="1">
            <a:spLocks noChangeArrowheads="1"/>
          </p:cNvSpPr>
          <p:nvPr/>
        </p:nvSpPr>
        <p:spPr bwMode="auto">
          <a:xfrm>
            <a:off x="3767138" y="5791200"/>
            <a:ext cx="18319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kumimoji="1" lang="zh-CN" altLang="en-US" sz="3200" b="1">
                <a:solidFill>
                  <a:srgbClr val="C00000"/>
                </a:solidFill>
                <a:latin typeface="Times New Roman" pitchFamily="18" charset="0"/>
              </a:rPr>
              <a:t>秦半两钱</a:t>
            </a:r>
          </a:p>
        </p:txBody>
      </p:sp>
      <p:sp>
        <p:nvSpPr>
          <p:cNvPr id="2052" name="TextBox 1"/>
          <p:cNvSpPr txBox="1">
            <a:spLocks noChangeArrowheads="1"/>
          </p:cNvSpPr>
          <p:nvPr/>
        </p:nvSpPr>
        <p:spPr bwMode="auto">
          <a:xfrm>
            <a:off x="762000" y="5116513"/>
            <a:ext cx="26670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600" b="1"/>
              <a:t>秦半两</a:t>
            </a:r>
            <a:r>
              <a:rPr lang="zh-CN" altLang="en-US" sz="3600" b="1" smtClean="0"/>
              <a:t>铜钱</a:t>
            </a:r>
            <a:endParaRPr lang="zh-CN" altLang="en-US" sz="3600" b="1"/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5900738" y="5145088"/>
            <a:ext cx="25908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600" b="1"/>
              <a:t>圆形方孔钱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378" name="Picture 2" descr="yy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999" y="2171699"/>
            <a:ext cx="4752975" cy="1828800"/>
          </a:xfrm>
          <a:prstGeom prst="rect">
            <a:avLst/>
          </a:prstGeom>
          <a:ln/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pic>
        <p:nvPicPr>
          <p:cNvPr id="101379" name="Picture 3" descr="yy0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4271550"/>
            <a:ext cx="4724400" cy="1697182"/>
          </a:xfrm>
          <a:prstGeom prst="rect">
            <a:avLst/>
          </a:prstGeom>
          <a:ln/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sp>
        <p:nvSpPr>
          <p:cNvPr id="101380" name="Text Box 4"/>
          <p:cNvSpPr txBox="1">
            <a:spLocks noChangeArrowheads="1"/>
          </p:cNvSpPr>
          <p:nvPr/>
        </p:nvSpPr>
        <p:spPr bwMode="auto">
          <a:xfrm>
            <a:off x="5410200" y="578426"/>
            <a:ext cx="3352800" cy="1323439"/>
          </a:xfrm>
          <a:prstGeom prst="rect">
            <a:avLst/>
          </a:prstGeom>
          <a:ln/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ts val="0"/>
              </a:spcBef>
            </a:pPr>
            <a:r>
              <a:rPr kumimoji="1" lang="zh-CN" altLang="en-US" sz="4000" b="1" dirty="0">
                <a:solidFill>
                  <a:srgbClr val="800000"/>
                </a:solidFill>
                <a:latin typeface="Times New Roman" pitchFamily="18" charset="0"/>
                <a:ea typeface="隶书" pitchFamily="49" charset="-122"/>
              </a:rPr>
              <a:t>度：长度</a:t>
            </a:r>
            <a:r>
              <a:rPr kumimoji="1" lang="zh-CN" altLang="en-US" sz="4000" b="1" dirty="0" smtClean="0">
                <a:solidFill>
                  <a:srgbClr val="800000"/>
                </a:solidFill>
                <a:latin typeface="Times New Roman" pitchFamily="18" charset="0"/>
                <a:ea typeface="隶书" pitchFamily="49" charset="-122"/>
              </a:rPr>
              <a:t>单位</a:t>
            </a:r>
            <a:endParaRPr kumimoji="1" lang="en-US" altLang="zh-CN" sz="4000" b="1" dirty="0" smtClean="0">
              <a:solidFill>
                <a:srgbClr val="800000"/>
              </a:solidFill>
              <a:latin typeface="Times New Roman" pitchFamily="18" charset="0"/>
              <a:ea typeface="隶书" pitchFamily="49" charset="-122"/>
            </a:endParaRPr>
          </a:p>
          <a:p>
            <a:pPr eaLnBrk="1" hangingPunct="1">
              <a:spcBef>
                <a:spcPts val="0"/>
              </a:spcBef>
            </a:pPr>
            <a:r>
              <a:rPr kumimoji="1" lang="zh-CN" altLang="en-US" sz="4000" b="1" dirty="0" smtClean="0">
                <a:solidFill>
                  <a:srgbClr val="800000"/>
                </a:solidFill>
                <a:latin typeface="Times New Roman" pitchFamily="18" charset="0"/>
                <a:ea typeface="隶书" pitchFamily="49" charset="-122"/>
              </a:rPr>
              <a:t>  （尺、丈）</a:t>
            </a:r>
            <a:endParaRPr kumimoji="1" lang="zh-CN" altLang="en-US" sz="4000" b="1" dirty="0">
              <a:solidFill>
                <a:srgbClr val="800000"/>
              </a:solidFill>
              <a:latin typeface="Times New Roman" pitchFamily="18" charset="0"/>
              <a:ea typeface="隶书" pitchFamily="49" charset="-122"/>
            </a:endParaRPr>
          </a:p>
        </p:txBody>
      </p:sp>
      <p:sp>
        <p:nvSpPr>
          <p:cNvPr id="101381" name="Text Box 5"/>
          <p:cNvSpPr txBox="1">
            <a:spLocks noChangeArrowheads="1"/>
          </p:cNvSpPr>
          <p:nvPr/>
        </p:nvSpPr>
        <p:spPr bwMode="auto">
          <a:xfrm>
            <a:off x="5448300" y="2514600"/>
            <a:ext cx="3329214" cy="1323439"/>
          </a:xfrm>
          <a:prstGeom prst="rect">
            <a:avLst/>
          </a:prstGeom>
          <a:ln/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ts val="0"/>
              </a:spcBef>
            </a:pPr>
            <a:r>
              <a:rPr kumimoji="1" lang="zh-CN" altLang="en-US" sz="4000" b="1" dirty="0">
                <a:solidFill>
                  <a:srgbClr val="800000"/>
                </a:solidFill>
                <a:latin typeface="Times New Roman" pitchFamily="18" charset="0"/>
                <a:ea typeface="隶书" pitchFamily="49" charset="-122"/>
              </a:rPr>
              <a:t>量：容积</a:t>
            </a:r>
            <a:r>
              <a:rPr kumimoji="1" lang="zh-CN" altLang="en-US" sz="4000" b="1" dirty="0" smtClean="0">
                <a:solidFill>
                  <a:srgbClr val="800000"/>
                </a:solidFill>
                <a:latin typeface="Times New Roman" pitchFamily="18" charset="0"/>
                <a:ea typeface="隶书" pitchFamily="49" charset="-122"/>
              </a:rPr>
              <a:t>单位</a:t>
            </a:r>
            <a:endParaRPr kumimoji="1" lang="en-US" altLang="zh-CN" sz="4000" b="1" dirty="0" smtClean="0">
              <a:solidFill>
                <a:srgbClr val="800000"/>
              </a:solidFill>
              <a:latin typeface="Times New Roman" pitchFamily="18" charset="0"/>
              <a:ea typeface="隶书" pitchFamily="49" charset="-122"/>
            </a:endParaRPr>
          </a:p>
          <a:p>
            <a:pPr eaLnBrk="1" hangingPunct="1">
              <a:spcBef>
                <a:spcPts val="0"/>
              </a:spcBef>
            </a:pPr>
            <a:r>
              <a:rPr kumimoji="1" lang="zh-CN" altLang="en-US" sz="4000" b="1" dirty="0" smtClean="0">
                <a:solidFill>
                  <a:srgbClr val="800000"/>
                </a:solidFill>
                <a:latin typeface="Times New Roman" pitchFamily="18" charset="0"/>
                <a:ea typeface="隶书" pitchFamily="49" charset="-122"/>
              </a:rPr>
              <a:t>  （斗、升）</a:t>
            </a:r>
            <a:endParaRPr kumimoji="1" lang="zh-CN" altLang="en-US" sz="4000" b="1" dirty="0">
              <a:solidFill>
                <a:srgbClr val="800000"/>
              </a:solidFill>
              <a:latin typeface="Times New Roman" pitchFamily="18" charset="0"/>
              <a:ea typeface="隶书" pitchFamily="49" charset="-122"/>
            </a:endParaRPr>
          </a:p>
        </p:txBody>
      </p:sp>
      <p:sp>
        <p:nvSpPr>
          <p:cNvPr id="101382" name="Text Box 6"/>
          <p:cNvSpPr txBox="1">
            <a:spLocks noChangeArrowheads="1"/>
          </p:cNvSpPr>
          <p:nvPr/>
        </p:nvSpPr>
        <p:spPr bwMode="auto">
          <a:xfrm>
            <a:off x="5474607" y="4458421"/>
            <a:ext cx="3276600" cy="1323439"/>
          </a:xfrm>
          <a:prstGeom prst="rect">
            <a:avLst/>
          </a:prstGeom>
          <a:ln/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ts val="0"/>
              </a:spcBef>
            </a:pPr>
            <a:r>
              <a:rPr kumimoji="1" lang="zh-CN" altLang="en-US" sz="4000" b="1" dirty="0">
                <a:solidFill>
                  <a:srgbClr val="800000"/>
                </a:solidFill>
                <a:latin typeface="Times New Roman" pitchFamily="18" charset="0"/>
                <a:ea typeface="隶书" pitchFamily="49" charset="-122"/>
              </a:rPr>
              <a:t>衡：重量</a:t>
            </a:r>
            <a:r>
              <a:rPr kumimoji="1" lang="zh-CN" altLang="en-US" sz="4000" b="1" dirty="0" smtClean="0">
                <a:solidFill>
                  <a:srgbClr val="800000"/>
                </a:solidFill>
                <a:latin typeface="Times New Roman" pitchFamily="18" charset="0"/>
                <a:ea typeface="隶书" pitchFamily="49" charset="-122"/>
              </a:rPr>
              <a:t>单位</a:t>
            </a:r>
            <a:endParaRPr kumimoji="1" lang="en-US" altLang="zh-CN" sz="4000" b="1" dirty="0" smtClean="0">
              <a:solidFill>
                <a:srgbClr val="800000"/>
              </a:solidFill>
              <a:latin typeface="Times New Roman" pitchFamily="18" charset="0"/>
              <a:ea typeface="隶书" pitchFamily="49" charset="-122"/>
            </a:endParaRPr>
          </a:p>
          <a:p>
            <a:pPr eaLnBrk="1" hangingPunct="1">
              <a:spcBef>
                <a:spcPts val="0"/>
              </a:spcBef>
            </a:pPr>
            <a:r>
              <a:rPr kumimoji="1" lang="zh-CN" altLang="en-US" sz="4000" b="1" dirty="0" smtClean="0">
                <a:solidFill>
                  <a:srgbClr val="800000"/>
                </a:solidFill>
                <a:latin typeface="Times New Roman" pitchFamily="18" charset="0"/>
                <a:ea typeface="隶书" pitchFamily="49" charset="-122"/>
              </a:rPr>
              <a:t>  （斤、两）</a:t>
            </a:r>
            <a:endParaRPr kumimoji="1" lang="zh-CN" altLang="en-US" sz="4000" b="1" dirty="0">
              <a:solidFill>
                <a:srgbClr val="800000"/>
              </a:solidFill>
              <a:latin typeface="Times New Roman" pitchFamily="18" charset="0"/>
              <a:ea typeface="隶书" pitchFamily="49" charset="-122"/>
            </a:endParaRPr>
          </a:p>
        </p:txBody>
      </p:sp>
      <p:pic>
        <p:nvPicPr>
          <p:cNvPr id="101383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516246"/>
            <a:ext cx="4752975" cy="1447800"/>
          </a:xfrm>
          <a:prstGeom prst="rect">
            <a:avLst/>
          </a:prstGeom>
          <a:ln/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1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01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13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13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13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138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13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138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13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138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13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138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138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380" grpId="0" animBg="1"/>
      <p:bldP spid="101381" grpId="0" animBg="1"/>
      <p:bldP spid="10138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 Box 3"/>
          <p:cNvSpPr txBox="1">
            <a:spLocks noChangeArrowheads="1"/>
          </p:cNvSpPr>
          <p:nvPr/>
        </p:nvSpPr>
        <p:spPr bwMode="auto">
          <a:xfrm>
            <a:off x="4811713" y="2703513"/>
            <a:ext cx="4332287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800" b="1">
                <a:ea typeface="黑体" pitchFamily="49" charset="-122"/>
              </a:rPr>
              <a:t>秦八斤铜权（重</a:t>
            </a:r>
            <a:r>
              <a:rPr lang="en-US" altLang="zh-CN" sz="2800" b="1">
                <a:ea typeface="黑体" pitchFamily="49" charset="-122"/>
              </a:rPr>
              <a:t>2063.5</a:t>
            </a:r>
            <a:r>
              <a:rPr lang="zh-CN" altLang="en-US" sz="2800" b="1">
                <a:ea typeface="黑体" pitchFamily="49" charset="-122"/>
              </a:rPr>
              <a:t>克）</a:t>
            </a:r>
          </a:p>
        </p:txBody>
      </p:sp>
      <p:sp>
        <p:nvSpPr>
          <p:cNvPr id="35843" name="Text Box 7"/>
          <p:cNvSpPr txBox="1">
            <a:spLocks noChangeArrowheads="1"/>
          </p:cNvSpPr>
          <p:nvPr/>
        </p:nvSpPr>
        <p:spPr bwMode="auto">
          <a:xfrm>
            <a:off x="1862138" y="5848350"/>
            <a:ext cx="1077912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800" b="1">
                <a:ea typeface="黑体" pitchFamily="49" charset="-122"/>
              </a:rPr>
              <a:t>秦陶量</a:t>
            </a:r>
          </a:p>
        </p:txBody>
      </p:sp>
      <p:sp>
        <p:nvSpPr>
          <p:cNvPr id="35844" name="Text Box 9"/>
          <p:cNvSpPr txBox="1">
            <a:spLocks noChangeArrowheads="1"/>
          </p:cNvSpPr>
          <p:nvPr/>
        </p:nvSpPr>
        <p:spPr bwMode="auto">
          <a:xfrm>
            <a:off x="1838325" y="2692400"/>
            <a:ext cx="14351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800" b="1">
                <a:ea typeface="黑体" pitchFamily="49" charset="-122"/>
              </a:rPr>
              <a:t>秦铜椭量</a:t>
            </a:r>
          </a:p>
        </p:txBody>
      </p:sp>
      <p:pic>
        <p:nvPicPr>
          <p:cNvPr id="35845" name="Picture 10" descr="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300" y="660400"/>
            <a:ext cx="4560888" cy="1900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6" name="Picture 11" descr="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088" y="3236913"/>
            <a:ext cx="3908425" cy="2382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7" name="Picture 12" descr="q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4025" y="434975"/>
            <a:ext cx="2841625" cy="215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8" name="Picture 13" descr="q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0400" y="3681413"/>
            <a:ext cx="4673600" cy="2465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4"/>
          <p:cNvSpPr>
            <a:spLocks noChangeArrowheads="1"/>
          </p:cNvSpPr>
          <p:nvPr/>
        </p:nvSpPr>
        <p:spPr bwMode="auto">
          <a:xfrm>
            <a:off x="511175" y="871538"/>
            <a:ext cx="8229600" cy="6858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Font typeface="Wingdings" pitchFamily="2" charset="2"/>
              <a:buNone/>
              <a:defRPr/>
            </a:pPr>
            <a:r>
              <a:rPr lang="en-US" altLang="zh-CN" sz="4000" b="1" dirty="0">
                <a:latin typeface="华文中宋" pitchFamily="2" charset="-122"/>
                <a:ea typeface="华文中宋" pitchFamily="2" charset="-122"/>
              </a:rPr>
              <a:t>2.</a:t>
            </a:r>
            <a:r>
              <a:rPr lang="zh-CN" altLang="en-US" sz="4000" b="1" dirty="0">
                <a:latin typeface="华文中宋" pitchFamily="2" charset="-122"/>
                <a:ea typeface="华文中宋" pitchFamily="2" charset="-122"/>
              </a:rPr>
              <a:t>经济： 统一货币，统一度量衡</a:t>
            </a:r>
          </a:p>
        </p:txBody>
      </p:sp>
      <p:sp>
        <p:nvSpPr>
          <p:cNvPr id="37891" name="TextBox 1"/>
          <p:cNvSpPr txBox="1">
            <a:spLocks noChangeArrowheads="1"/>
          </p:cNvSpPr>
          <p:nvPr/>
        </p:nvSpPr>
        <p:spPr bwMode="auto">
          <a:xfrm>
            <a:off x="762000" y="1371600"/>
            <a:ext cx="73152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09600" y="1904999"/>
            <a:ext cx="7391400" cy="132343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ts val="0"/>
              </a:spcBef>
              <a:buClr>
                <a:schemeClr val="folHlink"/>
              </a:buClr>
              <a:defRPr/>
            </a:pPr>
            <a:r>
              <a:rPr lang="zh-CN" altLang="en-US" sz="4000" b="1" dirty="0">
                <a:solidFill>
                  <a:srgbClr val="002060"/>
                </a:solidFill>
                <a:latin typeface="华文中宋" pitchFamily="2" charset="-122"/>
                <a:ea typeface="华文中宋" pitchFamily="2" charset="-122"/>
              </a:rPr>
              <a:t>意义</a:t>
            </a:r>
            <a:r>
              <a:rPr lang="zh-CN" altLang="en-US" sz="4000" b="1" dirty="0" smtClean="0">
                <a:solidFill>
                  <a:srgbClr val="002060"/>
                </a:solidFill>
                <a:latin typeface="华文中宋" pitchFamily="2" charset="-122"/>
                <a:ea typeface="华文中宋" pitchFamily="2" charset="-122"/>
              </a:rPr>
              <a:t>：</a:t>
            </a:r>
            <a:r>
              <a:rPr lang="zh-CN" altLang="en-US" sz="4000" b="1" dirty="0" smtClean="0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rPr>
              <a:t>便利</a:t>
            </a:r>
            <a:r>
              <a:rPr lang="zh-CN" altLang="en-US" sz="4000" b="1" dirty="0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rPr>
              <a:t>了人们的生活，促进了各地</a:t>
            </a:r>
            <a:r>
              <a:rPr lang="zh-CN" altLang="en-US" sz="4000" b="1" dirty="0" smtClean="0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rPr>
              <a:t>经济</a:t>
            </a:r>
            <a:r>
              <a:rPr lang="zh-CN" altLang="en-US" sz="4000" b="1" dirty="0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rPr>
              <a:t>的交流与发展</a:t>
            </a:r>
            <a:r>
              <a:rPr lang="zh-CN" altLang="en-US" sz="4000" b="1" dirty="0" smtClean="0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rPr>
              <a:t>。</a:t>
            </a:r>
            <a:endParaRPr lang="zh-CN" altLang="en-US" sz="4000" b="1" dirty="0">
              <a:solidFill>
                <a:srgbClr val="C00000"/>
              </a:solidFill>
              <a:latin typeface="华文中宋" pitchFamily="2" charset="-122"/>
              <a:ea typeface="华文中宋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403" name="Object 3"/>
          <p:cNvGraphicFramePr>
            <a:graphicFrameLocks noChangeAspect="1"/>
          </p:cNvGraphicFramePr>
          <p:nvPr/>
        </p:nvGraphicFramePr>
        <p:xfrm>
          <a:off x="138113" y="381000"/>
          <a:ext cx="8853487" cy="4725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3" name="Image" r:id="rId3" imgW="5688889" imgH="4088889" progId="Photoshop.Image.8">
                  <p:embed/>
                </p:oleObj>
              </mc:Choice>
              <mc:Fallback>
                <p:oleObj name="Image" r:id="rId3" imgW="5688889" imgH="4088889" progId="Photoshop.Image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8113" y="381000"/>
                        <a:ext cx="8853487" cy="4725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402" name="Text Box 2"/>
          <p:cNvSpPr txBox="1">
            <a:spLocks noChangeArrowheads="1"/>
          </p:cNvSpPr>
          <p:nvPr/>
        </p:nvSpPr>
        <p:spPr bwMode="auto">
          <a:xfrm>
            <a:off x="6324600" y="3870325"/>
            <a:ext cx="26289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kumimoji="1" lang="zh-CN" altLang="en-US" sz="36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 统一文字</a:t>
            </a:r>
            <a:endParaRPr kumimoji="1" lang="en-US" altLang="zh-CN" sz="36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/>
            <a:r>
              <a:rPr kumimoji="1" lang="zh-CN" altLang="en-US" sz="36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（马、安）</a:t>
            </a:r>
          </a:p>
        </p:txBody>
      </p:sp>
      <p:sp>
        <p:nvSpPr>
          <p:cNvPr id="102404" name="Text Box 4"/>
          <p:cNvSpPr txBox="1">
            <a:spLocks noChangeArrowheads="1"/>
          </p:cNvSpPr>
          <p:nvPr/>
        </p:nvSpPr>
        <p:spPr bwMode="auto">
          <a:xfrm>
            <a:off x="177800" y="4173538"/>
            <a:ext cx="1651000" cy="922337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5400" b="1" dirty="0" smtClean="0">
                <a:latin typeface="Arial Black" pitchFamily="34" charset="0"/>
              </a:rPr>
              <a:t>小篆</a:t>
            </a:r>
          </a:p>
        </p:txBody>
      </p:sp>
      <p:sp>
        <p:nvSpPr>
          <p:cNvPr id="102405" name="Line 5"/>
          <p:cNvSpPr>
            <a:spLocks noChangeShapeType="1"/>
          </p:cNvSpPr>
          <p:nvPr/>
        </p:nvSpPr>
        <p:spPr bwMode="auto">
          <a:xfrm flipV="1">
            <a:off x="1981200" y="3895725"/>
            <a:ext cx="1966913" cy="595313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49225" y="5334000"/>
            <a:ext cx="8804275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统一以后，秦始皇下令统一文字，把小篆作为全国的通用字体。后来全国又开始流行书写更方便的隶书字体。</a:t>
            </a:r>
            <a:endParaRPr lang="zh-CN" altLang="en-US" sz="2800" b="1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02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2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02" grpId="0"/>
      <p:bldP spid="102404" grpId="0" animBg="1"/>
      <p:bldP spid="102405" grpId="0" animBg="1"/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911225" y="4206875"/>
            <a:ext cx="7939088" cy="14465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Font typeface="Wingdings" pitchFamily="2" charset="2"/>
              <a:buNone/>
              <a:defRPr/>
            </a:pPr>
            <a:r>
              <a:rPr lang="zh-CN" altLang="en-US" sz="4000" b="1" dirty="0">
                <a:solidFill>
                  <a:srgbClr val="002060"/>
                </a:solidFill>
                <a:latin typeface="华文中宋" pitchFamily="2" charset="-122"/>
                <a:ea typeface="华文中宋" pitchFamily="2" charset="-122"/>
              </a:rPr>
              <a:t>意义</a:t>
            </a:r>
            <a:r>
              <a:rPr lang="zh-CN" altLang="en-US" sz="4000" b="1" dirty="0" smtClean="0">
                <a:solidFill>
                  <a:srgbClr val="002060"/>
                </a:solidFill>
                <a:latin typeface="华文中宋" pitchFamily="2" charset="-122"/>
                <a:ea typeface="华文中宋" pitchFamily="2" charset="-122"/>
              </a:rPr>
              <a:t>：</a:t>
            </a:r>
            <a:r>
              <a:rPr lang="zh-CN" altLang="en-US" sz="4000" b="1" dirty="0" smtClean="0">
                <a:solidFill>
                  <a:srgbClr val="3366CC"/>
                </a:solidFill>
                <a:latin typeface="华文中宋" pitchFamily="2" charset="-122"/>
                <a:ea typeface="华文中宋" pitchFamily="2" charset="-122"/>
              </a:rPr>
              <a:t>便利</a:t>
            </a:r>
            <a:r>
              <a:rPr lang="zh-CN" altLang="en-US" sz="4000" b="1" dirty="0">
                <a:solidFill>
                  <a:srgbClr val="3366CC"/>
                </a:solidFill>
                <a:latin typeface="华文中宋" pitchFamily="2" charset="-122"/>
                <a:ea typeface="华文中宋" pitchFamily="2" charset="-122"/>
              </a:rPr>
              <a:t>了政令</a:t>
            </a:r>
            <a:r>
              <a:rPr lang="zh-CN" altLang="en-US" sz="4000" b="1" dirty="0" smtClean="0">
                <a:solidFill>
                  <a:srgbClr val="3366CC"/>
                </a:solidFill>
                <a:latin typeface="华文中宋" pitchFamily="2" charset="-122"/>
                <a:ea typeface="华文中宋" pitchFamily="2" charset="-122"/>
              </a:rPr>
              <a:t>的发布</a:t>
            </a:r>
            <a:r>
              <a:rPr lang="zh-CN" altLang="en-US" sz="4000" b="1" dirty="0">
                <a:solidFill>
                  <a:srgbClr val="3366CC"/>
                </a:solidFill>
                <a:latin typeface="华文中宋" pitchFamily="2" charset="-122"/>
                <a:ea typeface="华文中宋" pitchFamily="2" charset="-122"/>
              </a:rPr>
              <a:t>和文化</a:t>
            </a:r>
            <a:r>
              <a:rPr lang="zh-CN" altLang="en-US" sz="4000" b="1" dirty="0" smtClean="0">
                <a:solidFill>
                  <a:srgbClr val="3366CC"/>
                </a:solidFill>
                <a:latin typeface="华文中宋" pitchFamily="2" charset="-122"/>
                <a:ea typeface="华文中宋" pitchFamily="2" charset="-122"/>
              </a:rPr>
              <a:t>的</a:t>
            </a:r>
            <a:endParaRPr lang="en-US" altLang="zh-CN" sz="4000" b="1" dirty="0" smtClean="0">
              <a:solidFill>
                <a:srgbClr val="3366CC"/>
              </a:solidFill>
              <a:latin typeface="华文中宋" pitchFamily="2" charset="-122"/>
              <a:ea typeface="华文中宋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Font typeface="Wingdings" pitchFamily="2" charset="2"/>
              <a:buNone/>
              <a:defRPr/>
            </a:pPr>
            <a:r>
              <a:rPr lang="zh-CN" altLang="en-US" sz="4000" b="1" dirty="0" smtClean="0">
                <a:solidFill>
                  <a:srgbClr val="3366CC"/>
                </a:solidFill>
                <a:latin typeface="华文中宋" pitchFamily="2" charset="-122"/>
                <a:ea typeface="华文中宋" pitchFamily="2" charset="-122"/>
              </a:rPr>
              <a:t>交流</a:t>
            </a:r>
            <a:r>
              <a:rPr lang="zh-CN" altLang="en-US" sz="4000" b="1" dirty="0">
                <a:solidFill>
                  <a:srgbClr val="3366CC"/>
                </a:solidFill>
                <a:latin typeface="华文中宋" pitchFamily="2" charset="-122"/>
                <a:ea typeface="华文中宋" pitchFamily="2" charset="-122"/>
              </a:rPr>
              <a:t>。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660400" y="685800"/>
            <a:ext cx="8229600" cy="6858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Font typeface="Wingdings" pitchFamily="2" charset="2"/>
              <a:buNone/>
              <a:defRPr/>
            </a:pPr>
            <a:r>
              <a:rPr lang="en-US" altLang="zh-CN" sz="4000" b="1" dirty="0">
                <a:latin typeface="华文中宋" pitchFamily="2" charset="-122"/>
                <a:ea typeface="华文中宋" pitchFamily="2" charset="-122"/>
              </a:rPr>
              <a:t>3.</a:t>
            </a:r>
            <a:r>
              <a:rPr lang="zh-CN" altLang="en-US" sz="4000" b="1" dirty="0">
                <a:latin typeface="华文中宋" pitchFamily="2" charset="-122"/>
                <a:ea typeface="华文中宋" pitchFamily="2" charset="-122"/>
              </a:rPr>
              <a:t>文化： 统一文字</a:t>
            </a:r>
          </a:p>
        </p:txBody>
      </p:sp>
      <p:sp>
        <p:nvSpPr>
          <p:cNvPr id="6" name="矩形 5"/>
          <p:cNvSpPr/>
          <p:nvPr/>
        </p:nvSpPr>
        <p:spPr>
          <a:xfrm>
            <a:off x="620713" y="1404938"/>
            <a:ext cx="8229600" cy="27701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3600" b="1" dirty="0">
                <a:solidFill>
                  <a:srgbClr val="C00000"/>
                </a:solidFill>
                <a:latin typeface="+mj-ea"/>
                <a:ea typeface="+mj-ea"/>
              </a:rPr>
              <a:t>（</a:t>
            </a:r>
            <a:r>
              <a:rPr lang="en-US" altLang="zh-CN" sz="3600" b="1" dirty="0">
                <a:solidFill>
                  <a:srgbClr val="C00000"/>
                </a:solidFill>
                <a:latin typeface="+mj-ea"/>
                <a:ea typeface="+mj-ea"/>
              </a:rPr>
              <a:t>1</a:t>
            </a:r>
            <a:r>
              <a:rPr lang="zh-CN" altLang="en-US" sz="3600" b="1" dirty="0">
                <a:solidFill>
                  <a:srgbClr val="C00000"/>
                </a:solidFill>
                <a:latin typeface="+mj-ea"/>
                <a:ea typeface="+mj-ea"/>
              </a:rPr>
              <a:t>）</a:t>
            </a:r>
            <a:r>
              <a:rPr lang="zh-CN" altLang="en-US" sz="4400" b="1" u="sng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itchFamily="49" charset="-122"/>
                <a:ea typeface="黑体" pitchFamily="49" charset="-122"/>
              </a:rPr>
              <a:t>小篆</a:t>
            </a:r>
            <a:r>
              <a:rPr lang="zh-CN" altLang="en-US" sz="3600" b="1" dirty="0">
                <a:solidFill>
                  <a:srgbClr val="C00000"/>
                </a:solidFill>
                <a:latin typeface="+mj-ea"/>
                <a:ea typeface="+mj-ea"/>
              </a:rPr>
              <a:t>作为全国的通用字体。</a:t>
            </a:r>
            <a:endParaRPr lang="en-US" altLang="zh-CN" sz="3600" b="1" dirty="0">
              <a:solidFill>
                <a:srgbClr val="C00000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3600" b="1" dirty="0">
                <a:solidFill>
                  <a:srgbClr val="C00000"/>
                </a:solidFill>
                <a:latin typeface="+mj-ea"/>
                <a:ea typeface="+mj-ea"/>
              </a:rPr>
              <a:t>（</a:t>
            </a:r>
            <a:r>
              <a:rPr lang="en-US" altLang="zh-CN" sz="3600" b="1" dirty="0">
                <a:solidFill>
                  <a:srgbClr val="C00000"/>
                </a:solidFill>
                <a:latin typeface="+mj-ea"/>
                <a:ea typeface="+mj-ea"/>
              </a:rPr>
              <a:t>2</a:t>
            </a:r>
            <a:r>
              <a:rPr lang="zh-CN" altLang="en-US" sz="3600" b="1" dirty="0">
                <a:solidFill>
                  <a:srgbClr val="C00000"/>
                </a:solidFill>
                <a:latin typeface="+mj-ea"/>
                <a:ea typeface="+mj-ea"/>
              </a:rPr>
              <a:t>）后来全国又开始流行书写更</a:t>
            </a:r>
            <a:endParaRPr lang="en-US" altLang="zh-CN" sz="3600" b="1" dirty="0">
              <a:solidFill>
                <a:srgbClr val="C00000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3600" b="1" dirty="0">
                <a:solidFill>
                  <a:srgbClr val="C00000"/>
                </a:solidFill>
                <a:latin typeface="+mj-ea"/>
                <a:ea typeface="+mj-ea"/>
              </a:rPr>
              <a:t>     </a:t>
            </a:r>
            <a:r>
              <a:rPr lang="zh-CN" altLang="en-US" sz="3600" b="1" dirty="0">
                <a:solidFill>
                  <a:srgbClr val="C00000"/>
                </a:solidFill>
                <a:latin typeface="+mj-ea"/>
                <a:ea typeface="+mj-ea"/>
              </a:rPr>
              <a:t>方便的</a:t>
            </a:r>
            <a:r>
              <a:rPr lang="zh-CN" altLang="en-US" sz="3600" b="1" dirty="0">
                <a:latin typeface="华文中宋" pitchFamily="2" charset="-122"/>
                <a:ea typeface="华文中宋" pitchFamily="2" charset="-122"/>
              </a:rPr>
              <a:t>隶书</a:t>
            </a:r>
            <a:r>
              <a:rPr lang="zh-CN" altLang="en-US" sz="3600" b="1" dirty="0">
                <a:solidFill>
                  <a:srgbClr val="C00000"/>
                </a:solidFill>
                <a:latin typeface="+mj-ea"/>
                <a:ea typeface="+mj-ea"/>
              </a:rPr>
              <a:t>字体。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3581400" y="838200"/>
          <a:ext cx="5135563" cy="502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4" r:id="rId3" imgW="4533333" imgH="4660317" progId="">
                  <p:embed/>
                </p:oleObj>
              </mc:Choice>
              <mc:Fallback>
                <p:oleObj r:id="rId3" imgW="4533333" imgH="4660317" progId="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81400" y="838200"/>
                        <a:ext cx="5135563" cy="5029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99" name="Text Box 3"/>
          <p:cNvSpPr txBox="1">
            <a:spLocks noChangeArrowheads="1"/>
          </p:cNvSpPr>
          <p:nvPr/>
        </p:nvSpPr>
        <p:spPr bwMode="auto">
          <a:xfrm>
            <a:off x="507641" y="1676400"/>
            <a:ext cx="2827697" cy="401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</a:pPr>
            <a:r>
              <a:rPr kumimoji="1" lang="zh-CN" altLang="en-US" sz="4800" b="1" dirty="0">
                <a:latin typeface="黑体" pitchFamily="49" charset="-122"/>
                <a:ea typeface="黑体" pitchFamily="49" charset="-122"/>
              </a:rPr>
              <a:t>海 内 皆 臣</a:t>
            </a:r>
          </a:p>
          <a:p>
            <a:pPr eaLnBrk="1" hangingPunct="1">
              <a:lnSpc>
                <a:spcPct val="125000"/>
              </a:lnSpc>
            </a:pPr>
            <a:r>
              <a:rPr kumimoji="1" lang="zh-CN" altLang="en-US" sz="4800" b="1" dirty="0">
                <a:latin typeface="黑体" pitchFamily="49" charset="-122"/>
                <a:ea typeface="黑体" pitchFamily="49" charset="-122"/>
              </a:rPr>
              <a:t>岁 登 成 熟</a:t>
            </a:r>
          </a:p>
          <a:p>
            <a:pPr eaLnBrk="1" hangingPunct="1">
              <a:lnSpc>
                <a:spcPct val="125000"/>
              </a:lnSpc>
            </a:pPr>
            <a:r>
              <a:rPr kumimoji="1" lang="zh-CN" altLang="en-US" sz="4800" b="1" dirty="0">
                <a:latin typeface="黑体" pitchFamily="49" charset="-122"/>
                <a:ea typeface="黑体" pitchFamily="49" charset="-122"/>
              </a:rPr>
              <a:t>道 毋 饥 人</a:t>
            </a:r>
            <a:endParaRPr lang="zh-CN" altLang="en-US" sz="4800" b="1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2"/>
          <p:cNvSpPr txBox="1">
            <a:spLocks noChangeArrowheads="1"/>
          </p:cNvSpPr>
          <p:nvPr/>
        </p:nvSpPr>
        <p:spPr bwMode="auto">
          <a:xfrm>
            <a:off x="3040063" y="550863"/>
            <a:ext cx="3240087" cy="92233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54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小 结</a:t>
            </a:r>
          </a:p>
        </p:txBody>
      </p:sp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1022350" y="1484313"/>
            <a:ext cx="46164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>
                <a:ea typeface="华文中宋" pitchFamily="2" charset="-122"/>
              </a:rPr>
              <a:t>统一六国（公元前</a:t>
            </a:r>
            <a:r>
              <a:rPr lang="en-US" altLang="zh-CN" sz="3200">
                <a:ea typeface="华文中宋" pitchFamily="2" charset="-122"/>
              </a:rPr>
              <a:t>221</a:t>
            </a:r>
            <a:r>
              <a:rPr lang="zh-CN" altLang="en-US" sz="3200">
                <a:ea typeface="华文中宋" pitchFamily="2" charset="-122"/>
              </a:rPr>
              <a:t>年）</a:t>
            </a:r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3111500" y="2709863"/>
            <a:ext cx="3744913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>
                <a:ea typeface="华文中宋" pitchFamily="2" charset="-122"/>
              </a:rPr>
              <a:t>政治（中央集权）</a:t>
            </a:r>
          </a:p>
        </p:txBody>
      </p:sp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3040063" y="3859213"/>
            <a:ext cx="4824412" cy="57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>
                <a:ea typeface="华文中宋" pitchFamily="2" charset="-122"/>
              </a:rPr>
              <a:t>经济（统一度量衡货币）</a:t>
            </a:r>
          </a:p>
        </p:txBody>
      </p:sp>
      <p:sp>
        <p:nvSpPr>
          <p:cNvPr id="17414" name="Text Box 6"/>
          <p:cNvSpPr txBox="1">
            <a:spLocks noChangeArrowheads="1"/>
          </p:cNvSpPr>
          <p:nvPr/>
        </p:nvSpPr>
        <p:spPr bwMode="auto">
          <a:xfrm>
            <a:off x="3111500" y="5154613"/>
            <a:ext cx="3744913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>
                <a:ea typeface="华文中宋" pitchFamily="2" charset="-122"/>
              </a:rPr>
              <a:t>文化（统一文字）</a:t>
            </a:r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-57150" y="1773238"/>
            <a:ext cx="1081088" cy="2447925"/>
            <a:chOff x="22" y="1297"/>
            <a:chExt cx="681" cy="1543"/>
          </a:xfrm>
        </p:grpSpPr>
        <p:sp>
          <p:nvSpPr>
            <p:cNvPr id="45069" name="Text Box 8"/>
            <p:cNvSpPr txBox="1">
              <a:spLocks noChangeArrowheads="1"/>
            </p:cNvSpPr>
            <p:nvPr/>
          </p:nvSpPr>
          <p:spPr bwMode="auto">
            <a:xfrm>
              <a:off x="22" y="1842"/>
              <a:ext cx="432" cy="5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4800">
                  <a:solidFill>
                    <a:srgbClr val="FF0000"/>
                  </a:solidFill>
                  <a:ea typeface="华文隶书" pitchFamily="2" charset="-122"/>
                </a:rPr>
                <a:t>秦</a:t>
              </a:r>
            </a:p>
          </p:txBody>
        </p:sp>
        <p:sp>
          <p:nvSpPr>
            <p:cNvPr id="45070" name="AutoShape 9"/>
            <p:cNvSpPr>
              <a:spLocks/>
            </p:cNvSpPr>
            <p:nvPr/>
          </p:nvSpPr>
          <p:spPr bwMode="auto">
            <a:xfrm>
              <a:off x="476" y="1297"/>
              <a:ext cx="227" cy="1543"/>
            </a:xfrm>
            <a:prstGeom prst="leftBrace">
              <a:avLst>
                <a:gd name="adj1" fmla="val 56645"/>
                <a:gd name="adj2" fmla="val 50000"/>
              </a:avLst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3" name="Group 10"/>
          <p:cNvGrpSpPr>
            <a:grpSpLocks/>
          </p:cNvGrpSpPr>
          <p:nvPr/>
        </p:nvGrpSpPr>
        <p:grpSpPr bwMode="auto">
          <a:xfrm>
            <a:off x="1023938" y="2998788"/>
            <a:ext cx="2232025" cy="2447925"/>
            <a:chOff x="703" y="2069"/>
            <a:chExt cx="1406" cy="1543"/>
          </a:xfrm>
        </p:grpSpPr>
        <p:sp>
          <p:nvSpPr>
            <p:cNvPr id="45067" name="Text Box 11"/>
            <p:cNvSpPr txBox="1">
              <a:spLocks noChangeArrowheads="1"/>
            </p:cNvSpPr>
            <p:nvPr/>
          </p:nvSpPr>
          <p:spPr bwMode="auto">
            <a:xfrm>
              <a:off x="703" y="2657"/>
              <a:ext cx="1406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3200">
                  <a:ea typeface="华文中宋" pitchFamily="2" charset="-122"/>
                </a:rPr>
                <a:t>巩固统一</a:t>
              </a:r>
            </a:p>
          </p:txBody>
        </p:sp>
        <p:sp>
          <p:nvSpPr>
            <p:cNvPr id="45068" name="AutoShape 12"/>
            <p:cNvSpPr>
              <a:spLocks/>
            </p:cNvSpPr>
            <p:nvPr/>
          </p:nvSpPr>
          <p:spPr bwMode="auto">
            <a:xfrm>
              <a:off x="1837" y="2069"/>
              <a:ext cx="227" cy="1543"/>
            </a:xfrm>
            <a:prstGeom prst="leftBrace">
              <a:avLst>
                <a:gd name="adj1" fmla="val 56645"/>
                <a:gd name="adj2" fmla="val 50000"/>
              </a:avLst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7421" name="AutoShape 13"/>
          <p:cNvSpPr>
            <a:spLocks/>
          </p:cNvSpPr>
          <p:nvPr/>
        </p:nvSpPr>
        <p:spPr bwMode="auto">
          <a:xfrm flipH="1">
            <a:off x="7143750" y="1630363"/>
            <a:ext cx="574675" cy="3889375"/>
          </a:xfrm>
          <a:prstGeom prst="leftBrace">
            <a:avLst>
              <a:gd name="adj1" fmla="val 56400"/>
              <a:gd name="adj2" fmla="val 50000"/>
            </a:avLst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422" name="Text Box 14"/>
          <p:cNvSpPr txBox="1">
            <a:spLocks noChangeArrowheads="1"/>
          </p:cNvSpPr>
          <p:nvPr/>
        </p:nvSpPr>
        <p:spPr bwMode="auto">
          <a:xfrm>
            <a:off x="7781925" y="550863"/>
            <a:ext cx="1169988" cy="56165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3200" b="1" dirty="0" smtClean="0">
                <a:solidFill>
                  <a:srgbClr val="FF0000"/>
                </a:solidFill>
                <a:ea typeface="华文中宋" pitchFamily="2" charset="-122"/>
              </a:rPr>
              <a:t>的中央集权的封建政权</a:t>
            </a:r>
            <a:br>
              <a:rPr lang="zh-CN" altLang="en-US" sz="3200" b="1" dirty="0" smtClean="0">
                <a:solidFill>
                  <a:srgbClr val="FF0000"/>
                </a:solidFill>
                <a:ea typeface="华文中宋" pitchFamily="2" charset="-122"/>
              </a:rPr>
            </a:br>
            <a:r>
              <a:rPr lang="zh-CN" altLang="en-US" sz="3200" b="1" dirty="0" smtClean="0">
                <a:solidFill>
                  <a:srgbClr val="FF0000"/>
                </a:solidFill>
                <a:ea typeface="华文中宋" pitchFamily="2" charset="-122"/>
              </a:rPr>
              <a:t>第一个统一的多民族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3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17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autoUpdateAnimBg="0"/>
      <p:bldP spid="17411" grpId="0" autoUpdateAnimBg="0"/>
      <p:bldP spid="17412" grpId="0" autoUpdateAnimBg="0"/>
      <p:bldP spid="17413" grpId="0" autoUpdateAnimBg="0"/>
      <p:bldP spid="17414" grpId="0" autoUpdateAnimBg="0"/>
      <p:bldP spid="17421" grpId="0" animBg="1"/>
      <p:bldP spid="17422" grpId="0" animBg="1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5" name="Rectangle 13"/>
          <p:cNvSpPr>
            <a:spLocks noGrp="1" noChangeArrowheads="1"/>
          </p:cNvSpPr>
          <p:nvPr>
            <p:ph type="body" idx="1"/>
          </p:nvPr>
        </p:nvSpPr>
        <p:spPr>
          <a:xfrm>
            <a:off x="533400" y="609600"/>
            <a:ext cx="6788150" cy="990600"/>
          </a:xfrm>
          <a:extLst/>
        </p:spPr>
        <p:txBody>
          <a:bodyPr/>
          <a:lstStyle/>
          <a:p>
            <a:pPr algn="ctr" eaLnBrk="1" hangingPunct="1">
              <a:spcBef>
                <a:spcPct val="0"/>
              </a:spcBef>
              <a:buClrTx/>
              <a:buFontTx/>
              <a:buNone/>
              <a:defRPr/>
            </a:pPr>
            <a:r>
              <a:rPr lang="zh-CN" altLang="en-US" sz="5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  <a:sym typeface="微软雅黑" pitchFamily="34" charset="-122"/>
              </a:rPr>
              <a:t>一、“秦王扫六合”</a:t>
            </a:r>
          </a:p>
        </p:txBody>
      </p:sp>
      <p:sp>
        <p:nvSpPr>
          <p:cNvPr id="81926" name="Rectangle 6"/>
          <p:cNvSpPr>
            <a:spLocks noChangeArrowheads="1"/>
          </p:cNvSpPr>
          <p:nvPr/>
        </p:nvSpPr>
        <p:spPr bwMode="auto">
          <a:xfrm>
            <a:off x="762000" y="1730374"/>
            <a:ext cx="7848600" cy="415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zh-CN" altLang="en-US" sz="4400" b="1" dirty="0" smtClean="0">
                <a:solidFill>
                  <a:schemeClr val="hlink"/>
                </a:solidFill>
                <a:latin typeface="黑体" pitchFamily="49" charset="-122"/>
                <a:ea typeface="黑体" pitchFamily="49" charset="-122"/>
              </a:rPr>
              <a:t>  秦</a:t>
            </a:r>
            <a:r>
              <a:rPr lang="zh-CN" altLang="en-US" sz="4400" b="1" dirty="0">
                <a:solidFill>
                  <a:schemeClr val="hlink"/>
                </a:solidFill>
                <a:latin typeface="黑体" pitchFamily="49" charset="-122"/>
                <a:ea typeface="黑体" pitchFamily="49" charset="-122"/>
              </a:rPr>
              <a:t>王嬴政</a:t>
            </a:r>
            <a:r>
              <a:rPr lang="en-US" altLang="zh-CN" sz="4400" b="1" dirty="0">
                <a:solidFill>
                  <a:schemeClr val="hlink"/>
                </a:solidFill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en-US" sz="4400" b="1" dirty="0">
                <a:solidFill>
                  <a:schemeClr val="hlink"/>
                </a:solidFill>
                <a:latin typeface="黑体" pitchFamily="49" charset="-122"/>
                <a:ea typeface="黑体" pitchFamily="49" charset="-122"/>
              </a:rPr>
              <a:t>公元前259—公元前210年</a:t>
            </a:r>
            <a:r>
              <a:rPr lang="en-US" altLang="zh-CN" sz="4400" b="1" dirty="0">
                <a:solidFill>
                  <a:schemeClr val="hlink"/>
                </a:solidFill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4400" b="1" dirty="0">
                <a:solidFill>
                  <a:schemeClr val="hlink"/>
                </a:solidFill>
                <a:latin typeface="黑体" pitchFamily="49" charset="-122"/>
                <a:ea typeface="黑体" pitchFamily="49" charset="-122"/>
              </a:rPr>
              <a:t>，秦庄襄王之子，</a:t>
            </a:r>
            <a:r>
              <a:rPr lang="en-US" altLang="zh-CN" sz="4400" b="1" dirty="0">
                <a:solidFill>
                  <a:schemeClr val="hlink"/>
                </a:solidFill>
                <a:latin typeface="黑体" pitchFamily="49" charset="-122"/>
                <a:ea typeface="黑体" pitchFamily="49" charset="-122"/>
              </a:rPr>
              <a:t>13</a:t>
            </a:r>
            <a:r>
              <a:rPr lang="zh-CN" altLang="en-US" sz="4400" b="1" dirty="0">
                <a:solidFill>
                  <a:schemeClr val="hlink"/>
                </a:solidFill>
                <a:latin typeface="黑体" pitchFamily="49" charset="-122"/>
                <a:ea typeface="黑体" pitchFamily="49" charset="-122"/>
              </a:rPr>
              <a:t>岁时即王位。</a:t>
            </a:r>
            <a:r>
              <a:rPr lang="en-US" altLang="en-US" sz="4400" b="1" dirty="0">
                <a:solidFill>
                  <a:schemeClr val="hlink"/>
                </a:solidFill>
                <a:latin typeface="黑体" pitchFamily="49" charset="-122"/>
                <a:ea typeface="黑体" pitchFamily="49" charset="-122"/>
              </a:rPr>
              <a:t>22岁时，开始亲理朝政。</a:t>
            </a:r>
            <a:r>
              <a:rPr lang="zh-CN" altLang="en-US" sz="4400" b="1" dirty="0">
                <a:solidFill>
                  <a:schemeClr val="hlink"/>
                </a:solidFill>
                <a:latin typeface="黑体" pitchFamily="49" charset="-122"/>
                <a:ea typeface="黑体" pitchFamily="49" charset="-122"/>
              </a:rPr>
              <a:t>亲政后，制定了克敌制胜的策略，着手规划统一六国的大业。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81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1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5" grpId="0" bldLvl="0" autoUpdateAnimBg="0"/>
      <p:bldP spid="819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Group 10"/>
          <p:cNvGrpSpPr>
            <a:grpSpLocks/>
          </p:cNvGrpSpPr>
          <p:nvPr/>
        </p:nvGrpSpPr>
        <p:grpSpPr bwMode="auto">
          <a:xfrm>
            <a:off x="2209800" y="642938"/>
            <a:ext cx="4648200" cy="1470025"/>
            <a:chOff x="431" y="365"/>
            <a:chExt cx="2857" cy="907"/>
          </a:xfrm>
        </p:grpSpPr>
        <p:sp>
          <p:nvSpPr>
            <p:cNvPr id="14340" name="AutoShape 11"/>
            <p:cNvSpPr>
              <a:spLocks noChangeArrowheads="1"/>
            </p:cNvSpPr>
            <p:nvPr/>
          </p:nvSpPr>
          <p:spPr bwMode="auto">
            <a:xfrm>
              <a:off x="431" y="365"/>
              <a:ext cx="2857" cy="907"/>
            </a:xfrm>
            <a:prstGeom prst="ribbon">
              <a:avLst>
                <a:gd name="adj1" fmla="val 12500"/>
                <a:gd name="adj2" fmla="val 50000"/>
              </a:avLst>
            </a:prstGeom>
            <a:solidFill>
              <a:schemeClr val="tx2">
                <a:lumMod val="20000"/>
                <a:lumOff val="8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kumimoji="1" lang="zh-CN" altLang="zh-CN" sz="2000">
                <a:solidFill>
                  <a:schemeClr val="accent2"/>
                </a:solidFill>
                <a:latin typeface="Times New Roman" pitchFamily="18" charset="0"/>
              </a:endParaRPr>
            </a:p>
          </p:txBody>
        </p:sp>
        <p:sp>
          <p:nvSpPr>
            <p:cNvPr id="14341" name="Text Box 12"/>
            <p:cNvSpPr txBox="1">
              <a:spLocks noChangeArrowheads="1"/>
            </p:cNvSpPr>
            <p:nvPr/>
          </p:nvSpPr>
          <p:spPr bwMode="auto">
            <a:xfrm>
              <a:off x="1020" y="618"/>
              <a:ext cx="1679" cy="43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kumimoji="1" lang="zh-CN" altLang="en-US" sz="4000" b="1" dirty="0">
                  <a:solidFill>
                    <a:srgbClr val="C00000"/>
                  </a:solidFill>
                  <a:latin typeface="黑体" pitchFamily="49" charset="-122"/>
                  <a:ea typeface="黑体" pitchFamily="49" charset="-122"/>
                </a:rPr>
                <a:t>想当将军吗</a:t>
              </a:r>
            </a:p>
          </p:txBody>
        </p:sp>
      </p:grpSp>
      <p:sp>
        <p:nvSpPr>
          <p:cNvPr id="40973" name="Text Box 13"/>
          <p:cNvSpPr txBox="1">
            <a:spLocks noChangeArrowheads="1"/>
          </p:cNvSpPr>
          <p:nvPr/>
        </p:nvSpPr>
        <p:spPr bwMode="auto">
          <a:xfrm>
            <a:off x="609600" y="2438400"/>
            <a:ext cx="8382000" cy="32864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ts val="0"/>
              </a:spcBef>
            </a:pPr>
            <a:r>
              <a:rPr kumimoji="1" lang="en-US" altLang="zh-CN" sz="3600" b="1" dirty="0">
                <a:latin typeface="黑体" pitchFamily="49" charset="-122"/>
                <a:ea typeface="黑体" pitchFamily="49" charset="-122"/>
              </a:rPr>
              <a:t>    </a:t>
            </a:r>
            <a:r>
              <a:rPr kumimoji="1" lang="zh-CN" altLang="en-US" sz="3600" b="1" dirty="0" smtClean="0">
                <a:latin typeface="黑体" pitchFamily="49" charset="-122"/>
                <a:ea typeface="黑体" pitchFamily="49" charset="-122"/>
              </a:rPr>
              <a:t>如果</a:t>
            </a:r>
            <a:r>
              <a:rPr kumimoji="1" lang="zh-CN" altLang="en-US" sz="3600" b="1" dirty="0">
                <a:latin typeface="黑体" pitchFamily="49" charset="-122"/>
                <a:ea typeface="黑体" pitchFamily="49" charset="-122"/>
              </a:rPr>
              <a:t>你是秦王嬴政，根据当时六国的分布情况和存在的“合纵”现象，你应当采取什么样的策略才能最快的消灭六国，统一全国？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0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73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Group 2"/>
          <p:cNvGrpSpPr>
            <a:grpSpLocks/>
          </p:cNvGrpSpPr>
          <p:nvPr/>
        </p:nvGrpSpPr>
        <p:grpSpPr bwMode="auto">
          <a:xfrm>
            <a:off x="0" y="0"/>
            <a:ext cx="9144000" cy="6958013"/>
            <a:chOff x="0" y="0"/>
            <a:chExt cx="5760" cy="4383"/>
          </a:xfrm>
        </p:grpSpPr>
        <p:pic>
          <p:nvPicPr>
            <p:cNvPr id="15364" name="Picture 3" descr="0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760" cy="4383"/>
            </a:xfrm>
            <a:prstGeom prst="rect">
              <a:avLst/>
            </a:prstGeom>
            <a:solidFill>
              <a:srgbClr val="FFFF00"/>
            </a:solidFill>
            <a:ln w="95250">
              <a:solidFill>
                <a:srgbClr val="CC0099"/>
              </a:solidFill>
              <a:miter lim="800000"/>
              <a:headEnd/>
              <a:tailEnd/>
            </a:ln>
          </p:spPr>
        </p:pic>
        <p:grpSp>
          <p:nvGrpSpPr>
            <p:cNvPr id="15365" name="Group 4"/>
            <p:cNvGrpSpPr>
              <a:grpSpLocks/>
            </p:cNvGrpSpPr>
            <p:nvPr/>
          </p:nvGrpSpPr>
          <p:grpSpPr bwMode="auto">
            <a:xfrm>
              <a:off x="192" y="164"/>
              <a:ext cx="5404" cy="3537"/>
              <a:chOff x="192" y="164"/>
              <a:chExt cx="5404" cy="3537"/>
            </a:xfrm>
          </p:grpSpPr>
          <p:sp>
            <p:nvSpPr>
              <p:cNvPr id="15366" name="Text Box 5"/>
              <p:cNvSpPr txBox="1">
                <a:spLocks noChangeArrowheads="1"/>
              </p:cNvSpPr>
              <p:nvPr/>
            </p:nvSpPr>
            <p:spPr bwMode="auto">
              <a:xfrm>
                <a:off x="4876" y="1389"/>
                <a:ext cx="720" cy="634"/>
              </a:xfrm>
              <a:prstGeom prst="rect">
                <a:avLst/>
              </a:prstGeom>
              <a:solidFill>
                <a:srgbClr val="66FF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kumimoji="1" lang="zh-CN" altLang="en-US" sz="6000">
                    <a:latin typeface="Times New Roman" pitchFamily="18" charset="0"/>
                    <a:ea typeface="隶书" pitchFamily="49" charset="-122"/>
                  </a:rPr>
                  <a:t>齐</a:t>
                </a:r>
                <a:endParaRPr kumimoji="1" lang="zh-CN" altLang="en-US" sz="6000">
                  <a:latin typeface="Times New Roman" pitchFamily="18" charset="0"/>
                </a:endParaRPr>
              </a:p>
            </p:txBody>
          </p:sp>
          <p:sp>
            <p:nvSpPr>
              <p:cNvPr id="15367" name="Text Box 6"/>
              <p:cNvSpPr txBox="1">
                <a:spLocks noChangeArrowheads="1"/>
              </p:cNvSpPr>
              <p:nvPr/>
            </p:nvSpPr>
            <p:spPr bwMode="auto">
              <a:xfrm>
                <a:off x="3515" y="3067"/>
                <a:ext cx="864" cy="634"/>
              </a:xfrm>
              <a:prstGeom prst="rect">
                <a:avLst/>
              </a:prstGeom>
              <a:solidFill>
                <a:srgbClr val="66FF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kumimoji="1" lang="zh-CN" altLang="en-US" sz="6000">
                    <a:latin typeface="Times New Roman" pitchFamily="18" charset="0"/>
                    <a:ea typeface="隶书" pitchFamily="49" charset="-122"/>
                  </a:rPr>
                  <a:t>楚</a:t>
                </a:r>
                <a:endParaRPr kumimoji="1" lang="zh-CN" altLang="en-US" sz="6000">
                  <a:latin typeface="Times New Roman" pitchFamily="18" charset="0"/>
                </a:endParaRPr>
              </a:p>
            </p:txBody>
          </p:sp>
          <p:sp>
            <p:nvSpPr>
              <p:cNvPr id="15368" name="Text Box 7"/>
              <p:cNvSpPr txBox="1">
                <a:spLocks noChangeArrowheads="1"/>
              </p:cNvSpPr>
              <p:nvPr/>
            </p:nvSpPr>
            <p:spPr bwMode="auto">
              <a:xfrm>
                <a:off x="1565" y="2115"/>
                <a:ext cx="672" cy="634"/>
              </a:xfrm>
              <a:prstGeom prst="rect">
                <a:avLst/>
              </a:prstGeom>
              <a:solidFill>
                <a:srgbClr val="66FF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kumimoji="1" lang="zh-CN" altLang="en-US" sz="6000">
                    <a:latin typeface="Times New Roman" pitchFamily="18" charset="0"/>
                    <a:ea typeface="隶书" pitchFamily="49" charset="-122"/>
                  </a:rPr>
                  <a:t>秦</a:t>
                </a:r>
                <a:endParaRPr kumimoji="1" lang="zh-CN" altLang="en-US" sz="6000">
                  <a:latin typeface="Times New Roman" pitchFamily="18" charset="0"/>
                </a:endParaRPr>
              </a:p>
            </p:txBody>
          </p:sp>
          <p:sp>
            <p:nvSpPr>
              <p:cNvPr id="15369" name="Text Box 8"/>
              <p:cNvSpPr txBox="1">
                <a:spLocks noChangeArrowheads="1"/>
              </p:cNvSpPr>
              <p:nvPr/>
            </p:nvSpPr>
            <p:spPr bwMode="auto">
              <a:xfrm>
                <a:off x="4604" y="164"/>
                <a:ext cx="624" cy="634"/>
              </a:xfrm>
              <a:prstGeom prst="rect">
                <a:avLst/>
              </a:prstGeom>
              <a:solidFill>
                <a:srgbClr val="66FF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kumimoji="1" lang="zh-CN" altLang="en-US" sz="6000">
                    <a:latin typeface="Times New Roman" pitchFamily="18" charset="0"/>
                    <a:ea typeface="隶书" pitchFamily="49" charset="-122"/>
                  </a:rPr>
                  <a:t>燕</a:t>
                </a:r>
                <a:endParaRPr kumimoji="1" lang="zh-CN" altLang="en-US" sz="6000">
                  <a:latin typeface="Times New Roman" pitchFamily="18" charset="0"/>
                </a:endParaRPr>
              </a:p>
            </p:txBody>
          </p:sp>
          <p:sp>
            <p:nvSpPr>
              <p:cNvPr id="15370" name="Text Box 9"/>
              <p:cNvSpPr txBox="1">
                <a:spLocks noChangeArrowheads="1"/>
              </p:cNvSpPr>
              <p:nvPr/>
            </p:nvSpPr>
            <p:spPr bwMode="auto">
              <a:xfrm>
                <a:off x="3969" y="1162"/>
                <a:ext cx="528" cy="634"/>
              </a:xfrm>
              <a:prstGeom prst="rect">
                <a:avLst/>
              </a:prstGeom>
              <a:solidFill>
                <a:srgbClr val="66FF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kumimoji="1" lang="zh-CN" altLang="en-US" sz="6000">
                    <a:latin typeface="Times New Roman" pitchFamily="18" charset="0"/>
                    <a:ea typeface="隶书" pitchFamily="49" charset="-122"/>
                  </a:rPr>
                  <a:t>赵</a:t>
                </a:r>
                <a:endParaRPr kumimoji="1" lang="zh-CN" altLang="en-US" sz="6000">
                  <a:latin typeface="Times New Roman" pitchFamily="18" charset="0"/>
                </a:endParaRPr>
              </a:p>
            </p:txBody>
          </p:sp>
          <p:sp>
            <p:nvSpPr>
              <p:cNvPr id="15371" name="Text Box 10"/>
              <p:cNvSpPr txBox="1">
                <a:spLocks noChangeArrowheads="1"/>
              </p:cNvSpPr>
              <p:nvPr/>
            </p:nvSpPr>
            <p:spPr bwMode="auto">
              <a:xfrm>
                <a:off x="4105" y="1979"/>
                <a:ext cx="624" cy="634"/>
              </a:xfrm>
              <a:prstGeom prst="rect">
                <a:avLst/>
              </a:prstGeom>
              <a:solidFill>
                <a:srgbClr val="66FF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kumimoji="1" lang="zh-CN" altLang="en-US" sz="6000">
                    <a:latin typeface="Times New Roman" pitchFamily="18" charset="0"/>
                    <a:ea typeface="隶书" pitchFamily="49" charset="-122"/>
                  </a:rPr>
                  <a:t>魏</a:t>
                </a:r>
                <a:endParaRPr kumimoji="1" lang="zh-CN" altLang="en-US" sz="6000">
                  <a:latin typeface="Times New Roman" pitchFamily="18" charset="0"/>
                </a:endParaRPr>
              </a:p>
            </p:txBody>
          </p:sp>
          <p:sp>
            <p:nvSpPr>
              <p:cNvPr id="15372" name="Text Box 11"/>
              <p:cNvSpPr txBox="1">
                <a:spLocks noChangeArrowheads="1"/>
              </p:cNvSpPr>
              <p:nvPr/>
            </p:nvSpPr>
            <p:spPr bwMode="auto">
              <a:xfrm>
                <a:off x="3152" y="2251"/>
                <a:ext cx="720" cy="634"/>
              </a:xfrm>
              <a:prstGeom prst="rect">
                <a:avLst/>
              </a:prstGeom>
              <a:solidFill>
                <a:srgbClr val="66FF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kumimoji="1" lang="zh-CN" altLang="en-US" sz="6000">
                    <a:latin typeface="Times New Roman" pitchFamily="18" charset="0"/>
                    <a:ea typeface="隶书" pitchFamily="49" charset="-122"/>
                  </a:rPr>
                  <a:t>韩</a:t>
                </a:r>
                <a:endParaRPr kumimoji="1" lang="zh-CN" altLang="en-US" sz="6000">
                  <a:latin typeface="Times New Roman" pitchFamily="18" charset="0"/>
                </a:endParaRPr>
              </a:p>
            </p:txBody>
          </p:sp>
          <p:sp>
            <p:nvSpPr>
              <p:cNvPr id="15373" name="Text Box 12"/>
              <p:cNvSpPr txBox="1">
                <a:spLocks noChangeArrowheads="1"/>
              </p:cNvSpPr>
              <p:nvPr/>
            </p:nvSpPr>
            <p:spPr bwMode="auto">
              <a:xfrm>
                <a:off x="192" y="672"/>
                <a:ext cx="674" cy="2496"/>
              </a:xfrm>
              <a:prstGeom prst="rect">
                <a:avLst/>
              </a:prstGeom>
              <a:solidFill>
                <a:srgbClr val="00FF00"/>
              </a:solidFill>
              <a:ln w="63500">
                <a:solidFill>
                  <a:srgbClr val="FF00FF"/>
                </a:solidFill>
                <a:miter lim="800000"/>
                <a:headEnd/>
                <a:tailEnd/>
              </a:ln>
            </p:spPr>
            <p:txBody>
              <a:bodyPr vert="eaVert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kumimoji="1" lang="zh-CN" altLang="en-US" sz="5400" b="1">
                    <a:latin typeface="Times New Roman" pitchFamily="18" charset="0"/>
                    <a:ea typeface="华文中宋" pitchFamily="2" charset="-122"/>
                  </a:rPr>
                  <a:t>战国七雄</a:t>
                </a:r>
              </a:p>
            </p:txBody>
          </p:sp>
        </p:grpSp>
      </p:grpSp>
      <p:sp>
        <p:nvSpPr>
          <p:cNvPr id="13" name="TextBox 12"/>
          <p:cNvSpPr txBox="1"/>
          <p:nvPr/>
        </p:nvSpPr>
        <p:spPr>
          <a:xfrm>
            <a:off x="3017838" y="850900"/>
            <a:ext cx="2925762" cy="830263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4800" b="1" dirty="0" smtClean="0">
                <a:solidFill>
                  <a:schemeClr val="tx1"/>
                </a:solidFill>
                <a:latin typeface="华文琥珀" pitchFamily="2" charset="-122"/>
                <a:ea typeface="华文琥珀" pitchFamily="2" charset="-122"/>
              </a:rPr>
              <a:t> 远交近攻</a:t>
            </a:r>
            <a:endParaRPr lang="zh-CN" altLang="en-US" sz="4800" b="1" dirty="0">
              <a:solidFill>
                <a:schemeClr val="tx1"/>
              </a:solidFill>
              <a:latin typeface="华文琥珀" pitchFamily="2" charset="-122"/>
              <a:ea typeface="华文琥珀" pitchFamily="2" charset="-122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2" descr="tyq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659" name="Picture 3" descr="tyq0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660" name="Picture 4" descr="tyq0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175"/>
            <a:ext cx="9144000" cy="686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661" name="Picture 5" descr="tyq0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662" name="Picture 6" descr="tyq0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175"/>
            <a:ext cx="9144000" cy="686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663" name="Picture 7" descr="tyq0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175"/>
            <a:ext cx="9144000" cy="686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664" name="Picture 8" descr="tyq06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175"/>
            <a:ext cx="9144000" cy="686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pic>
          <p:nvPicPr>
            <p:cNvPr id="16396" name="Picture 10" descr="TY01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760" cy="4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397" name="Oval 11"/>
            <p:cNvSpPr>
              <a:spLocks noChangeArrowheads="1"/>
            </p:cNvSpPr>
            <p:nvPr/>
          </p:nvSpPr>
          <p:spPr bwMode="auto">
            <a:xfrm>
              <a:off x="1776" y="2256"/>
              <a:ext cx="240" cy="192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398" name="Text Box 12"/>
            <p:cNvSpPr txBox="1">
              <a:spLocks noChangeArrowheads="1"/>
            </p:cNvSpPr>
            <p:nvPr/>
          </p:nvSpPr>
          <p:spPr bwMode="auto">
            <a:xfrm>
              <a:off x="1680" y="2448"/>
              <a:ext cx="540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r>
                <a:rPr lang="zh-CN" altLang="en-US" sz="2400">
                  <a:solidFill>
                    <a:schemeClr val="accent2"/>
                  </a:solidFill>
                  <a:latin typeface="Times New Roman" pitchFamily="18" charset="0"/>
                </a:rPr>
                <a:t>咸阳</a:t>
              </a:r>
            </a:p>
          </p:txBody>
        </p:sp>
        <p:sp>
          <p:nvSpPr>
            <p:cNvPr id="16399" name="Text Box 13"/>
            <p:cNvSpPr txBox="1">
              <a:spLocks noChangeArrowheads="1"/>
            </p:cNvSpPr>
            <p:nvPr/>
          </p:nvSpPr>
          <p:spPr bwMode="auto">
            <a:xfrm>
              <a:off x="2352" y="1536"/>
              <a:ext cx="1824" cy="9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r>
                <a:rPr lang="zh-CN" altLang="en-US" sz="9600">
                  <a:solidFill>
                    <a:srgbClr val="FF0000"/>
                  </a:solidFill>
                  <a:latin typeface="Times New Roman" pitchFamily="18" charset="0"/>
                  <a:ea typeface="隶书" pitchFamily="49" charset="-122"/>
                </a:rPr>
                <a:t>秦朝</a:t>
              </a:r>
            </a:p>
          </p:txBody>
        </p:sp>
      </p:grpSp>
      <p:sp>
        <p:nvSpPr>
          <p:cNvPr id="70670" name="Text Box 14"/>
          <p:cNvSpPr txBox="1">
            <a:spLocks noChangeArrowheads="1"/>
          </p:cNvSpPr>
          <p:nvPr/>
        </p:nvSpPr>
        <p:spPr bwMode="auto">
          <a:xfrm>
            <a:off x="2667000" y="3886200"/>
            <a:ext cx="914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400" b="1" dirty="0">
                <a:latin typeface="黑体" pitchFamily="49" charset="-122"/>
                <a:ea typeface="黑体" pitchFamily="49" charset="-122"/>
              </a:rPr>
              <a:t>咸阳</a:t>
            </a:r>
          </a:p>
        </p:txBody>
      </p:sp>
      <p:sp>
        <p:nvSpPr>
          <p:cNvPr id="70671" name="Text Box 15"/>
          <p:cNvSpPr txBox="1">
            <a:spLocks noChangeArrowheads="1"/>
          </p:cNvSpPr>
          <p:nvPr/>
        </p:nvSpPr>
        <p:spPr bwMode="auto">
          <a:xfrm>
            <a:off x="1447800" y="4495800"/>
            <a:ext cx="653097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公元前</a:t>
            </a:r>
            <a:r>
              <a:rPr lang="en-US" altLang="zh-CN" sz="3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221</a:t>
            </a:r>
            <a:r>
              <a:rPr lang="zh-CN" altLang="en-US" sz="3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年</a:t>
            </a:r>
            <a:r>
              <a:rPr lang="zh-CN" altLang="en-US" sz="3600" b="1" dirty="0">
                <a:solidFill>
                  <a:schemeClr val="hlink"/>
                </a:solidFill>
                <a:latin typeface="黑体" pitchFamily="49" charset="-122"/>
                <a:ea typeface="黑体" pitchFamily="49" charset="-122"/>
              </a:rPr>
              <a:t>，秦国完成统一，</a:t>
            </a:r>
            <a:r>
              <a:rPr kumimoji="1" lang="zh-CN" altLang="en-US" sz="3600" b="1" dirty="0">
                <a:solidFill>
                  <a:schemeClr val="hlink"/>
                </a:solidFill>
                <a:latin typeface="黑体" pitchFamily="49" charset="-122"/>
                <a:ea typeface="黑体" pitchFamily="49" charset="-122"/>
              </a:rPr>
              <a:t>都城在</a:t>
            </a:r>
            <a:r>
              <a:rPr kumimoji="1" lang="zh-CN" altLang="en-US" sz="3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咸阳</a:t>
            </a:r>
            <a:r>
              <a:rPr kumimoji="1" lang="zh-CN" altLang="en-US" sz="3600" b="1" dirty="0">
                <a:solidFill>
                  <a:schemeClr val="hlink"/>
                </a:solidFill>
                <a:latin typeface="黑体" pitchFamily="49" charset="-122"/>
                <a:ea typeface="黑体" pitchFamily="49" charset="-122"/>
              </a:rPr>
              <a:t>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0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0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0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0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0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0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06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06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06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06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 tmFilter="0,0; .5, 1; 1, 1"/>
                                        <p:tgtEl>
                                          <p:spTgt spid="70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19" presetClass="entr" presetSubtype="10" fill="hold" nodeType="click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70" grpId="0" autoUpdateAnimBg="0"/>
      <p:bldP spid="7067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3776" name="Group 4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2628024"/>
              </p:ext>
            </p:extLst>
          </p:nvPr>
        </p:nvGraphicFramePr>
        <p:xfrm>
          <a:off x="685800" y="1447801"/>
          <a:ext cx="6781800" cy="4597218"/>
        </p:xfrm>
        <a:graphic>
          <a:graphicData uri="http://schemas.openxmlformats.org/drawingml/2006/table">
            <a:tbl>
              <a:tblPr/>
              <a:tblGrid>
                <a:gridCol w="2057400"/>
                <a:gridCol w="4724400"/>
              </a:tblGrid>
              <a:tr h="75684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国名</a:t>
                      </a:r>
                    </a:p>
                  </a:txBody>
                  <a:tcPr marT="45711" marB="4571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ADAD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攻灭时间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ADADA"/>
                    </a:solidFill>
                  </a:tcPr>
                </a:tc>
              </a:tr>
              <a:tr h="63585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韩</a:t>
                      </a:r>
                    </a:p>
                  </a:txBody>
                  <a:tcPr marT="45711" marB="4571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ADAD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公元前</a:t>
                      </a: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230</a:t>
                      </a: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年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ADADA"/>
                    </a:solidFill>
                  </a:tcPr>
                </a:tc>
              </a:tr>
              <a:tr h="63585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赵</a:t>
                      </a:r>
                    </a:p>
                  </a:txBody>
                  <a:tcPr marT="45711" marB="4571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ADAD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公元前</a:t>
                      </a: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228</a:t>
                      </a: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年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ADADA"/>
                    </a:solidFill>
                  </a:tcPr>
                </a:tc>
              </a:tr>
              <a:tr h="63585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魏</a:t>
                      </a:r>
                    </a:p>
                  </a:txBody>
                  <a:tcPr marT="45711" marB="4571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ADAD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公元前</a:t>
                      </a: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225</a:t>
                      </a: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年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ADADA"/>
                    </a:solidFill>
                  </a:tcPr>
                </a:tc>
              </a:tr>
              <a:tr h="63585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楚</a:t>
                      </a:r>
                    </a:p>
                  </a:txBody>
                  <a:tcPr marT="45711" marB="4571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ADAD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公元前</a:t>
                      </a: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223</a:t>
                      </a: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年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ADADA"/>
                    </a:solidFill>
                  </a:tcPr>
                </a:tc>
              </a:tr>
              <a:tr h="63585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燕</a:t>
                      </a:r>
                    </a:p>
                  </a:txBody>
                  <a:tcPr marT="45711" marB="4571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ADAD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公元前</a:t>
                      </a: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222</a:t>
                      </a: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年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ADADA"/>
                    </a:solidFill>
                  </a:tcPr>
                </a:tc>
              </a:tr>
              <a:tr h="63585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齐</a:t>
                      </a:r>
                    </a:p>
                  </a:txBody>
                  <a:tcPr marT="45711" marB="4571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ADAD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公元前</a:t>
                      </a:r>
                      <a:r>
                        <a:rPr kumimoji="0" lang="en-US" altLang="zh-CN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221</a:t>
                      </a:r>
                      <a:r>
                        <a:rPr kumimoji="0" lang="zh-CN" altLang="en-US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年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ADADA"/>
                    </a:solidFill>
                  </a:tcPr>
                </a:tc>
              </a:tr>
            </a:tbl>
          </a:graphicData>
        </a:graphic>
      </p:graphicFrame>
      <p:sp>
        <p:nvSpPr>
          <p:cNvPr id="17436" name="Text Box 37"/>
          <p:cNvSpPr txBox="1">
            <a:spLocks noChangeArrowheads="1"/>
          </p:cNvSpPr>
          <p:nvPr/>
        </p:nvSpPr>
        <p:spPr bwMode="auto">
          <a:xfrm>
            <a:off x="2438400" y="533400"/>
            <a:ext cx="4262705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kumimoji="1" lang="zh-CN" altLang="en-US" sz="4400" b="1" dirty="0">
                <a:latin typeface="黑体" pitchFamily="49" charset="-122"/>
                <a:ea typeface="黑体" pitchFamily="49" charset="-122"/>
              </a:rPr>
              <a:t>秦灭六国时间表</a:t>
            </a:r>
            <a:r>
              <a:rPr kumimoji="1" lang="zh-CN" altLang="en-US" b="1" dirty="0">
                <a:latin typeface="黑体" pitchFamily="49" charset="-122"/>
                <a:ea typeface="黑体" pitchFamily="49" charset="-122"/>
              </a:rPr>
              <a:t> </a:t>
            </a:r>
          </a:p>
        </p:txBody>
      </p:sp>
      <p:sp>
        <p:nvSpPr>
          <p:cNvPr id="73772" name="Text Box 44"/>
          <p:cNvSpPr txBox="1">
            <a:spLocks noChangeArrowheads="1"/>
          </p:cNvSpPr>
          <p:nvPr/>
        </p:nvSpPr>
        <p:spPr bwMode="auto">
          <a:xfrm>
            <a:off x="7467600" y="1447800"/>
            <a:ext cx="850900" cy="4572000"/>
          </a:xfrm>
          <a:prstGeom prst="rect">
            <a:avLst/>
          </a:prstGeom>
          <a:solidFill>
            <a:srgbClr val="99CCFF"/>
          </a:solidFill>
          <a:ln w="57150" cmpd="thinThick">
            <a:solidFill>
              <a:schemeClr val="tx1"/>
            </a:solidFill>
            <a:miter lim="800000"/>
            <a:headEnd/>
            <a:tailEnd/>
          </a:ln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ea typeface="楷体_GB2312" pitchFamily="49" charset="-122"/>
              </a:rPr>
              <a:t>韩 赵 魏 亡 楚 咽 气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3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73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7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秦朝疆域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32888" cy="685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3971" name="Text Box 3"/>
          <p:cNvSpPr txBox="1">
            <a:spLocks noChangeArrowheads="1"/>
          </p:cNvSpPr>
          <p:nvPr/>
        </p:nvSpPr>
        <p:spPr bwMode="auto">
          <a:xfrm>
            <a:off x="1579563" y="3046413"/>
            <a:ext cx="1112837" cy="646112"/>
          </a:xfrm>
          <a:prstGeom prst="rect">
            <a:avLst/>
          </a:prstGeom>
          <a:solidFill>
            <a:srgbClr val="00FF00"/>
          </a:solidFill>
          <a:ln w="63500">
            <a:solidFill>
              <a:srgbClr val="FF00FF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1">
                <a:solidFill>
                  <a:srgbClr val="660033"/>
                </a:solidFill>
                <a:latin typeface="Times New Roman" pitchFamily="18" charset="0"/>
              </a:rPr>
              <a:t>陇西</a:t>
            </a:r>
          </a:p>
        </p:txBody>
      </p:sp>
      <p:sp>
        <p:nvSpPr>
          <p:cNvPr id="83972" name="Text Box 4"/>
          <p:cNvSpPr txBox="1">
            <a:spLocks noChangeArrowheads="1"/>
          </p:cNvSpPr>
          <p:nvPr/>
        </p:nvSpPr>
        <p:spPr bwMode="auto">
          <a:xfrm>
            <a:off x="5826125" y="5935663"/>
            <a:ext cx="1171575" cy="646112"/>
          </a:xfrm>
          <a:prstGeom prst="rect">
            <a:avLst/>
          </a:prstGeom>
          <a:solidFill>
            <a:srgbClr val="00FF00"/>
          </a:solidFill>
          <a:ln w="63500">
            <a:solidFill>
              <a:srgbClr val="FF00FF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1">
                <a:solidFill>
                  <a:srgbClr val="660033"/>
                </a:solidFill>
                <a:latin typeface="Times New Roman" pitchFamily="18" charset="0"/>
              </a:rPr>
              <a:t>南海</a:t>
            </a:r>
          </a:p>
        </p:txBody>
      </p:sp>
      <p:sp>
        <p:nvSpPr>
          <p:cNvPr id="83973" name="Text Box 5"/>
          <p:cNvSpPr txBox="1">
            <a:spLocks noChangeArrowheads="1"/>
          </p:cNvSpPr>
          <p:nvPr/>
        </p:nvSpPr>
        <p:spPr bwMode="auto">
          <a:xfrm>
            <a:off x="8242300" y="2247900"/>
            <a:ext cx="639763" cy="1200150"/>
          </a:xfrm>
          <a:prstGeom prst="rect">
            <a:avLst/>
          </a:prstGeom>
          <a:solidFill>
            <a:srgbClr val="00FF00"/>
          </a:solidFill>
          <a:ln w="63500">
            <a:solidFill>
              <a:srgbClr val="FF00FF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1">
                <a:solidFill>
                  <a:srgbClr val="660033"/>
                </a:solidFill>
                <a:latin typeface="Times New Roman" pitchFamily="18" charset="0"/>
              </a:rPr>
              <a:t>东海</a:t>
            </a:r>
          </a:p>
        </p:txBody>
      </p:sp>
      <p:sp>
        <p:nvSpPr>
          <p:cNvPr id="83974" name="Text Box 6"/>
          <p:cNvSpPr txBox="1">
            <a:spLocks noChangeArrowheads="1"/>
          </p:cNvSpPr>
          <p:nvPr/>
        </p:nvSpPr>
        <p:spPr bwMode="auto">
          <a:xfrm>
            <a:off x="4159250" y="944563"/>
            <a:ext cx="1104900" cy="646112"/>
          </a:xfrm>
          <a:prstGeom prst="rect">
            <a:avLst/>
          </a:prstGeom>
          <a:solidFill>
            <a:srgbClr val="00FF00"/>
          </a:solidFill>
          <a:ln w="63500">
            <a:solidFill>
              <a:srgbClr val="FF00FF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1">
                <a:solidFill>
                  <a:srgbClr val="660033"/>
                </a:solidFill>
                <a:latin typeface="Times New Roman" pitchFamily="18" charset="0"/>
              </a:rPr>
              <a:t>长城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39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39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39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39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39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39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39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39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1" grpId="0" bldLvl="0" animBg="1" autoUpdateAnimBg="0"/>
      <p:bldP spid="83972" grpId="0" bldLvl="0" animBg="1" autoUpdateAnimBg="0"/>
      <p:bldP spid="83973" grpId="0" bldLvl="0" animBg="1" autoUpdateAnimBg="0"/>
      <p:bldP spid="83974" grpId="0" bldLvl="0" animBg="1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143000" y="838200"/>
            <a:ext cx="7162800" cy="685800"/>
          </a:xfrm>
          <a:noFill/>
        </p:spPr>
        <p:txBody>
          <a:bodyPr/>
          <a:lstStyle/>
          <a:p>
            <a:pPr eaLnBrk="1" hangingPunct="1"/>
            <a:r>
              <a:rPr lang="zh-CN" altLang="en-US" b="1" dirty="0" smtClean="0">
                <a:latin typeface="华文琥珀" pitchFamily="2" charset="-122"/>
                <a:ea typeface="华文琥珀" pitchFamily="2" charset="-122"/>
              </a:rPr>
              <a:t>为什么秦国能统一六国？</a:t>
            </a:r>
          </a:p>
        </p:txBody>
      </p:sp>
      <p:sp>
        <p:nvSpPr>
          <p:cNvPr id="77827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457200" y="1828800"/>
            <a:ext cx="8229600" cy="4114800"/>
          </a:xfrm>
        </p:spPr>
        <p:txBody>
          <a:bodyPr/>
          <a:lstStyle/>
          <a:p>
            <a:pPr eaLnBrk="1" hangingPunct="1">
              <a:lnSpc>
                <a:spcPts val="5500"/>
              </a:lnSpc>
              <a:spcBef>
                <a:spcPts val="0"/>
              </a:spcBef>
              <a:buFont typeface="Wingdings" pitchFamily="2" charset="2"/>
              <a:buNone/>
            </a:pPr>
            <a:r>
              <a:rPr lang="en-US" altLang="zh-CN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①</a:t>
            </a:r>
            <a:r>
              <a:rPr lang="zh-CN" altLang="en-US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基础：</a:t>
            </a: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秦国经过商鞅变法，实力最强。  </a:t>
            </a:r>
          </a:p>
          <a:p>
            <a:pPr eaLnBrk="1" hangingPunct="1">
              <a:lnSpc>
                <a:spcPts val="5500"/>
              </a:lnSpc>
              <a:spcBef>
                <a:spcPts val="0"/>
              </a:spcBef>
              <a:buFont typeface="Wingdings" pitchFamily="2" charset="2"/>
              <a:buNone/>
            </a:pP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       （经济发达和庞大的军队）</a:t>
            </a:r>
          </a:p>
          <a:p>
            <a:pPr eaLnBrk="1" hangingPunct="1">
              <a:lnSpc>
                <a:spcPts val="5500"/>
              </a:lnSpc>
              <a:spcBef>
                <a:spcPts val="0"/>
              </a:spcBef>
              <a:buFont typeface="Wingdings" pitchFamily="2" charset="2"/>
              <a:buNone/>
            </a:pPr>
            <a:r>
              <a:rPr lang="zh-CN" altLang="en-US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②关键：</a:t>
            </a: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嬴政的雄才大略。</a:t>
            </a:r>
          </a:p>
          <a:p>
            <a:pPr eaLnBrk="1" hangingPunct="1">
              <a:lnSpc>
                <a:spcPts val="5500"/>
              </a:lnSpc>
              <a:spcBef>
                <a:spcPts val="0"/>
              </a:spcBef>
              <a:buFont typeface="Wingdings" pitchFamily="2" charset="2"/>
              <a:buNone/>
            </a:pPr>
            <a:r>
              <a:rPr lang="zh-CN" altLang="en-US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③人心所向：</a:t>
            </a: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长期战乱，人民渴望统一。 </a:t>
            </a:r>
          </a:p>
          <a:p>
            <a:pPr eaLnBrk="1" hangingPunct="1">
              <a:lnSpc>
                <a:spcPts val="5500"/>
              </a:lnSpc>
              <a:spcBef>
                <a:spcPts val="0"/>
              </a:spcBef>
              <a:buFont typeface="Wingdings" pitchFamily="2" charset="2"/>
              <a:buNone/>
            </a:pPr>
            <a:r>
              <a:rPr lang="zh-CN" altLang="en-US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④东方六国力量分散，不团结。</a:t>
            </a:r>
          </a:p>
          <a:p>
            <a:pPr eaLnBrk="1" hangingPunct="1">
              <a:lnSpc>
                <a:spcPts val="5500"/>
              </a:lnSpc>
              <a:spcBef>
                <a:spcPts val="0"/>
              </a:spcBef>
              <a:buFont typeface="Wingdings" pitchFamily="2" charset="2"/>
              <a:buNone/>
            </a:pPr>
            <a:r>
              <a:rPr lang="zh-CN" altLang="en-US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  </a:t>
            </a:r>
            <a:r>
              <a:rPr lang="en-US" altLang="zh-CN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……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7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778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778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778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778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78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7" grpId="0" build="p"/>
    </p:bldLst>
  </p:timing>
</p:sld>
</file>

<file path=ppt/theme/theme1.xml><?xml version="1.0" encoding="utf-8"?>
<a:theme xmlns:a="http://schemas.openxmlformats.org/drawingml/2006/main" name="万里长城">
  <a:themeElements>
    <a:clrScheme name="万里长城 1">
      <a:dk1>
        <a:srgbClr val="000000"/>
      </a:dk1>
      <a:lt1>
        <a:srgbClr val="FFFFFF"/>
      </a:lt1>
      <a:dk2>
        <a:srgbClr val="000099"/>
      </a:dk2>
      <a:lt2>
        <a:srgbClr val="969696"/>
      </a:lt2>
      <a:accent1>
        <a:srgbClr val="FFFF99"/>
      </a:accent1>
      <a:accent2>
        <a:srgbClr val="006666"/>
      </a:accent2>
      <a:accent3>
        <a:srgbClr val="FFFFFF"/>
      </a:accent3>
      <a:accent4>
        <a:srgbClr val="000000"/>
      </a:accent4>
      <a:accent5>
        <a:srgbClr val="FFFFCA"/>
      </a:accent5>
      <a:accent6>
        <a:srgbClr val="005C5C"/>
      </a:accent6>
      <a:hlink>
        <a:srgbClr val="800080"/>
      </a:hlink>
      <a:folHlink>
        <a:srgbClr val="FF6600"/>
      </a:folHlink>
    </a:clrScheme>
    <a:fontScheme name="万里长城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万里长城 1">
        <a:dk1>
          <a:srgbClr val="000000"/>
        </a:dk1>
        <a:lt1>
          <a:srgbClr val="FFFFFF"/>
        </a:lt1>
        <a:dk2>
          <a:srgbClr val="000099"/>
        </a:dk2>
        <a:lt2>
          <a:srgbClr val="969696"/>
        </a:lt2>
        <a:accent1>
          <a:srgbClr val="FFFF99"/>
        </a:accent1>
        <a:accent2>
          <a:srgbClr val="006666"/>
        </a:accent2>
        <a:accent3>
          <a:srgbClr val="FFFFFF"/>
        </a:accent3>
        <a:accent4>
          <a:srgbClr val="000000"/>
        </a:accent4>
        <a:accent5>
          <a:srgbClr val="FFFFCA"/>
        </a:accent5>
        <a:accent6>
          <a:srgbClr val="005C5C"/>
        </a:accent6>
        <a:hlink>
          <a:srgbClr val="800080"/>
        </a:hlink>
        <a:folHlink>
          <a:srgbClr val="FF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万里长城 2">
        <a:dk1>
          <a:srgbClr val="000000"/>
        </a:dk1>
        <a:lt1>
          <a:srgbClr val="8EA4EA"/>
        </a:lt1>
        <a:dk2>
          <a:srgbClr val="0033CC"/>
        </a:dk2>
        <a:lt2>
          <a:srgbClr val="969696"/>
        </a:lt2>
        <a:accent1>
          <a:srgbClr val="86B5B6"/>
        </a:accent1>
        <a:accent2>
          <a:srgbClr val="FFCC66"/>
        </a:accent2>
        <a:accent3>
          <a:srgbClr val="C6CFF3"/>
        </a:accent3>
        <a:accent4>
          <a:srgbClr val="000000"/>
        </a:accent4>
        <a:accent5>
          <a:srgbClr val="C3D7D7"/>
        </a:accent5>
        <a:accent6>
          <a:srgbClr val="E7B95C"/>
        </a:accent6>
        <a:hlink>
          <a:srgbClr val="626292"/>
        </a:hlink>
        <a:folHlink>
          <a:srgbClr val="A2366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万里长城 3">
        <a:dk1>
          <a:srgbClr val="0000FF"/>
        </a:dk1>
        <a:lt1>
          <a:srgbClr val="C0C0C0"/>
        </a:lt1>
        <a:dk2>
          <a:srgbClr val="000000"/>
        </a:dk2>
        <a:lt2>
          <a:srgbClr val="B2B2B2"/>
        </a:lt2>
        <a:accent1>
          <a:srgbClr val="FFCC99"/>
        </a:accent1>
        <a:accent2>
          <a:srgbClr val="FF99CC"/>
        </a:accent2>
        <a:accent3>
          <a:srgbClr val="DCDCDC"/>
        </a:accent3>
        <a:accent4>
          <a:srgbClr val="0000DA"/>
        </a:accent4>
        <a:accent5>
          <a:srgbClr val="FFE2CA"/>
        </a:accent5>
        <a:accent6>
          <a:srgbClr val="E78AB9"/>
        </a:accent6>
        <a:hlink>
          <a:srgbClr val="9C4070"/>
        </a:hlink>
        <a:folHlink>
          <a:srgbClr val="0071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万里长城 4">
        <a:dk1>
          <a:srgbClr val="0029AC"/>
        </a:dk1>
        <a:lt1>
          <a:srgbClr val="CCFFCC"/>
        </a:lt1>
        <a:dk2>
          <a:srgbClr val="993366"/>
        </a:dk2>
        <a:lt2>
          <a:srgbClr val="969696"/>
        </a:lt2>
        <a:accent1>
          <a:srgbClr val="FFCC99"/>
        </a:accent1>
        <a:accent2>
          <a:srgbClr val="6699FF"/>
        </a:accent2>
        <a:accent3>
          <a:srgbClr val="E2FFE2"/>
        </a:accent3>
        <a:accent4>
          <a:srgbClr val="002192"/>
        </a:accent4>
        <a:accent5>
          <a:srgbClr val="FFE2CA"/>
        </a:accent5>
        <a:accent6>
          <a:srgbClr val="5C8AE7"/>
        </a:accent6>
        <a:hlink>
          <a:srgbClr val="006600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万里长城 5">
        <a:dk1>
          <a:srgbClr val="333333"/>
        </a:dk1>
        <a:lt1>
          <a:srgbClr val="FF99CC"/>
        </a:lt1>
        <a:dk2>
          <a:srgbClr val="006600"/>
        </a:dk2>
        <a:lt2>
          <a:srgbClr val="B2B2B2"/>
        </a:lt2>
        <a:accent1>
          <a:srgbClr val="FFFF66"/>
        </a:accent1>
        <a:accent2>
          <a:srgbClr val="33CCFF"/>
        </a:accent2>
        <a:accent3>
          <a:srgbClr val="FFCAE2"/>
        </a:accent3>
        <a:accent4>
          <a:srgbClr val="2A2A2A"/>
        </a:accent4>
        <a:accent5>
          <a:srgbClr val="FFFFB8"/>
        </a:accent5>
        <a:accent6>
          <a:srgbClr val="2DB9E7"/>
        </a:accent6>
        <a:hlink>
          <a:srgbClr val="6600FF"/>
        </a:hlink>
        <a:folHlink>
          <a:srgbClr val="CC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万里长城 6">
        <a:dk1>
          <a:srgbClr val="000000"/>
        </a:dk1>
        <a:lt1>
          <a:srgbClr val="FFFFCC"/>
        </a:lt1>
        <a:dk2>
          <a:srgbClr val="6756A6"/>
        </a:dk2>
        <a:lt2>
          <a:srgbClr val="969696"/>
        </a:lt2>
        <a:accent1>
          <a:srgbClr val="99CCFF"/>
        </a:accent1>
        <a:accent2>
          <a:srgbClr val="008000"/>
        </a:accent2>
        <a:accent3>
          <a:srgbClr val="FFFFE2"/>
        </a:accent3>
        <a:accent4>
          <a:srgbClr val="000000"/>
        </a:accent4>
        <a:accent5>
          <a:srgbClr val="CAE2FF"/>
        </a:accent5>
        <a:accent6>
          <a:srgbClr val="007300"/>
        </a:accent6>
        <a:hlink>
          <a:srgbClr val="990033"/>
        </a:hlink>
        <a:folHlink>
          <a:srgbClr val="9900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万里长城 7">
        <a:dk1>
          <a:srgbClr val="CC3300"/>
        </a:dk1>
        <a:lt1>
          <a:srgbClr val="99CCFF"/>
        </a:lt1>
        <a:dk2>
          <a:srgbClr val="003399"/>
        </a:dk2>
        <a:lt2>
          <a:srgbClr val="969696"/>
        </a:lt2>
        <a:accent1>
          <a:srgbClr val="CED7FE"/>
        </a:accent1>
        <a:accent2>
          <a:srgbClr val="FFFFFF"/>
        </a:accent2>
        <a:accent3>
          <a:srgbClr val="CAE2FF"/>
        </a:accent3>
        <a:accent4>
          <a:srgbClr val="AE2A00"/>
        </a:accent4>
        <a:accent5>
          <a:srgbClr val="E3E8FE"/>
        </a:accent5>
        <a:accent6>
          <a:srgbClr val="E7E7E7"/>
        </a:accent6>
        <a:hlink>
          <a:srgbClr val="006600"/>
        </a:hlink>
        <a:folHlink>
          <a:srgbClr val="77777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万里长城 8">
        <a:dk1>
          <a:srgbClr val="006600"/>
        </a:dk1>
        <a:lt1>
          <a:srgbClr val="FFCC99"/>
        </a:lt1>
        <a:dk2>
          <a:srgbClr val="000000"/>
        </a:dk2>
        <a:lt2>
          <a:srgbClr val="B2B2B2"/>
        </a:lt2>
        <a:accent1>
          <a:srgbClr val="FFFFFF"/>
        </a:accent1>
        <a:accent2>
          <a:srgbClr val="FFFF66"/>
        </a:accent2>
        <a:accent3>
          <a:srgbClr val="FFE2CA"/>
        </a:accent3>
        <a:accent4>
          <a:srgbClr val="005600"/>
        </a:accent4>
        <a:accent5>
          <a:srgbClr val="FFFFFF"/>
        </a:accent5>
        <a:accent6>
          <a:srgbClr val="E7E75C"/>
        </a:accent6>
        <a:hlink>
          <a:srgbClr val="5B5B89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吉祥如意">
  <a:themeElements>
    <a:clrScheme name="吉祥如意 1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EF8FF"/>
      </a:accent5>
      <a:accent6>
        <a:srgbClr val="E7CDB2"/>
      </a:accent6>
      <a:hlink>
        <a:srgbClr val="0066CC"/>
      </a:hlink>
      <a:folHlink>
        <a:srgbClr val="9F9FBF"/>
      </a:folHlink>
    </a:clrScheme>
    <a:fontScheme name="吉祥如意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吉祥如意 1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EF8FF"/>
        </a:accent5>
        <a:accent6>
          <a:srgbClr val="E7CDB2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2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3F3F3"/>
        </a:accent3>
        <a:accent4>
          <a:srgbClr val="4B4A25"/>
        </a:accent4>
        <a:accent5>
          <a:srgbClr val="E2F4FF"/>
        </a:accent5>
        <a:accent6>
          <a:srgbClr val="A1BEB4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3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2"/>
        </a:accent4>
        <a:accent5>
          <a:srgbClr val="FFE9E9"/>
        </a:accent5>
        <a:accent6>
          <a:srgbClr val="C8C8C8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4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BF2EE"/>
        </a:accent3>
        <a:accent4>
          <a:srgbClr val="000000"/>
        </a:accent4>
        <a:accent5>
          <a:srgbClr val="FFFFFF"/>
        </a:accent5>
        <a:accent6>
          <a:srgbClr val="99BBA0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5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F0FFFF"/>
        </a:accent3>
        <a:accent4>
          <a:srgbClr val="51517A"/>
        </a:accent4>
        <a:accent5>
          <a:srgbClr val="F3F3F3"/>
        </a:accent5>
        <a:accent6>
          <a:srgbClr val="E7CDB2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6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A"/>
        </a:accent3>
        <a:accent4>
          <a:srgbClr val="AE0056"/>
        </a:accent4>
        <a:accent5>
          <a:srgbClr val="FFFFE2"/>
        </a:accent5>
        <a:accent6>
          <a:srgbClr val="E7E7E7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7">
        <a:dk1>
          <a:srgbClr val="B60000"/>
        </a:dk1>
        <a:lt1>
          <a:srgbClr val="FFFF99"/>
        </a:lt1>
        <a:dk2>
          <a:srgbClr val="800000"/>
        </a:dk2>
        <a:lt2>
          <a:srgbClr val="FFFFFF"/>
        </a:lt2>
        <a:accent1>
          <a:srgbClr val="9888A4"/>
        </a:accent1>
        <a:accent2>
          <a:srgbClr val="A9335D"/>
        </a:accent2>
        <a:accent3>
          <a:srgbClr val="C0AAAA"/>
        </a:accent3>
        <a:accent4>
          <a:srgbClr val="DADA82"/>
        </a:accent4>
        <a:accent5>
          <a:srgbClr val="CAC3CF"/>
        </a:accent5>
        <a:accent6>
          <a:srgbClr val="992D53"/>
        </a:accent6>
        <a:hlink>
          <a:srgbClr val="CCECFF"/>
        </a:hlink>
        <a:folHlink>
          <a:srgbClr val="FF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吉祥如意 8">
        <a:dk1>
          <a:srgbClr val="808080"/>
        </a:dk1>
        <a:lt1>
          <a:srgbClr val="FFFFFF"/>
        </a:lt1>
        <a:dk2>
          <a:srgbClr val="1C1C1C"/>
        </a:dk2>
        <a:lt2>
          <a:srgbClr val="FFFF66"/>
        </a:lt2>
        <a:accent1>
          <a:srgbClr val="9898BA"/>
        </a:accent1>
        <a:accent2>
          <a:srgbClr val="777777"/>
        </a:accent2>
        <a:accent3>
          <a:srgbClr val="ABABAB"/>
        </a:accent3>
        <a:accent4>
          <a:srgbClr val="DADADA"/>
        </a:accent4>
        <a:accent5>
          <a:srgbClr val="CACAD9"/>
        </a:accent5>
        <a:accent6>
          <a:srgbClr val="6B6B6B"/>
        </a:accent6>
        <a:hlink>
          <a:srgbClr val="CCFF99"/>
        </a:hlink>
        <a:folHlink>
          <a:srgbClr val="E43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CDESIGNA</Template>
  <TotalTime>791</TotalTime>
  <Words>957</Words>
  <Paragraphs>151</Paragraphs>
  <Slides>28</Slides>
  <Notes>3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1" baseType="lpstr">
      <vt:lpstr>万里长城</vt:lpstr>
      <vt:lpstr>吉祥如意</vt:lpstr>
      <vt:lpstr>Image</vt:lpstr>
      <vt:lpstr>PowerPoint 演示文稿</vt:lpstr>
      <vt:lpstr>第三学习主题  统一国家的建立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为什么秦国能统一六国？</vt:lpstr>
      <vt:lpstr>PowerPoint 演示文稿</vt:lpstr>
      <vt:lpstr>二、巩固统一的措施</vt:lpstr>
      <vt:lpstr>PowerPoint 演示文稿</vt:lpstr>
      <vt:lpstr>1.政治：建立专制主义中央集权制度</vt:lpstr>
      <vt:lpstr>PowerPoint 演示文稿</vt:lpstr>
      <vt:lpstr>1.政治：建立专制主义中央集权制度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cp:lastModifiedBy>Windows 用户</cp:lastModifiedBy>
  <cp:lastPrinted>1601-01-01T00:00:00Z</cp:lastPrinted>
  <dcterms:created xsi:type="dcterms:W3CDTF">1601-01-01T00:00:00Z</dcterms:created>
  <dcterms:modified xsi:type="dcterms:W3CDTF">2018-12-31T21:08:31Z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