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5" r:id="rId2"/>
    <p:sldId id="314" r:id="rId3"/>
    <p:sldId id="315" r:id="rId4"/>
    <p:sldId id="257" r:id="rId5"/>
    <p:sldId id="317" r:id="rId6"/>
    <p:sldId id="318" r:id="rId7"/>
    <p:sldId id="320" r:id="rId8"/>
    <p:sldId id="321" r:id="rId9"/>
    <p:sldId id="322" r:id="rId10"/>
    <p:sldId id="323" r:id="rId11"/>
    <p:sldId id="316" r:id="rId12"/>
    <p:sldId id="326" r:id="rId13"/>
    <p:sldId id="330" r:id="rId14"/>
    <p:sldId id="331" r:id="rId15"/>
    <p:sldId id="339" r:id="rId16"/>
    <p:sldId id="343" r:id="rId17"/>
    <p:sldId id="340" r:id="rId18"/>
    <p:sldId id="341" r:id="rId19"/>
    <p:sldId id="342" r:id="rId20"/>
    <p:sldId id="324" r:id="rId21"/>
    <p:sldId id="325" r:id="rId22"/>
    <p:sldId id="328" r:id="rId23"/>
    <p:sldId id="329" r:id="rId24"/>
    <p:sldId id="332" r:id="rId25"/>
    <p:sldId id="334" r:id="rId26"/>
    <p:sldId id="333" r:id="rId27"/>
    <p:sldId id="336"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EC8E"/>
    <a:srgbClr val="FFDA69"/>
    <a:srgbClr val="000000"/>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680" y="-552"/>
      </p:cViewPr>
      <p:guideLst>
        <p:guide orient="horz" pos="2112"/>
        <p:guide pos="2880"/>
      </p:guideLst>
    </p:cSldViewPr>
  </p:slid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atin typeface="Arial" panose="020B0604020202020204" pitchFamily="34" charset="0"/>
                <a:ea typeface="宋体" panose="02010600030101010101" pitchFamily="2" charset="-122"/>
              </a:defRPr>
            </a:lvl1pPr>
          </a:lstStyle>
          <a:p>
            <a:pPr>
              <a:defRPr/>
            </a:pPr>
            <a:fld id="{0CD57DE6-39A8-4EE3-B869-E1AA4D7AE311}" type="datetimeFigureOut">
              <a:rPr lang="zh-CN" altLang="en-US"/>
              <a:pPr>
                <a:defRPr/>
              </a:pPr>
              <a:t>2017/7/18 Tuesday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atin typeface="Arial" panose="020B0604020202020204" pitchFamily="34" charset="0"/>
                <a:ea typeface="宋体" panose="02010600030101010101" pitchFamily="2" charset="-122"/>
              </a:defRPr>
            </a:lvl1pPr>
          </a:lstStyle>
          <a:p>
            <a:pPr>
              <a:defRPr/>
            </a:pPr>
            <a:fld id="{87A0D7E4-254D-42D1-AF4D-0312C82D1A2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p:cNvSpPr>
          <p:nvPr>
            <p:ph type="sldImg" idx="2"/>
          </p:nvPr>
        </p:nvSpPr>
        <p:spPr bwMode="auto">
          <a:noFill/>
          <a:ln>
            <a:solidFill>
              <a:srgbClr val="000000"/>
            </a:solidFill>
            <a:miter lim="800000"/>
            <a:headEnd/>
            <a:tailEnd/>
          </a:ln>
        </p:spPr>
      </p:sp>
      <p:sp>
        <p:nvSpPr>
          <p:cNvPr id="24578"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p:cNvSpPr>
          <p:nvPr>
            <p:ph type="sldImg" idx="2"/>
          </p:nvPr>
        </p:nvSpPr>
        <p:spPr bwMode="auto">
          <a:noFill/>
          <a:ln>
            <a:solidFill>
              <a:srgbClr val="000000"/>
            </a:solidFill>
            <a:miter lim="800000"/>
            <a:headEnd/>
            <a:tailEnd/>
          </a:ln>
        </p:spPr>
      </p:sp>
      <p:sp>
        <p:nvSpPr>
          <p:cNvPr id="26626"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p:cNvSpPr>
          <p:nvPr>
            <p:ph type="sldImg" idx="2"/>
          </p:nvPr>
        </p:nvSpPr>
        <p:spPr bwMode="auto">
          <a:noFill/>
          <a:ln>
            <a:solidFill>
              <a:srgbClr val="000000"/>
            </a:solidFill>
            <a:miter lim="800000"/>
            <a:headEnd/>
            <a:tailEnd/>
          </a:ln>
        </p:spPr>
      </p:sp>
      <p:sp>
        <p:nvSpPr>
          <p:cNvPr id="28674"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p:cNvSpPr>
          <p:nvPr>
            <p:ph type="sldImg" idx="2"/>
          </p:nvPr>
        </p:nvSpPr>
        <p:spPr bwMode="auto">
          <a:noFill/>
          <a:ln>
            <a:solidFill>
              <a:srgbClr val="000000"/>
            </a:solidFill>
            <a:miter lim="800000"/>
            <a:headEnd/>
            <a:tailEnd/>
          </a:ln>
        </p:spPr>
      </p:sp>
      <p:sp>
        <p:nvSpPr>
          <p:cNvPr id="30722"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p:cNvSpPr>
          <p:nvPr>
            <p:ph type="sldImg" idx="2"/>
          </p:nvPr>
        </p:nvSpPr>
        <p:spPr bwMode="auto">
          <a:noFill/>
          <a:ln>
            <a:solidFill>
              <a:srgbClr val="000000"/>
            </a:solidFill>
            <a:miter lim="800000"/>
            <a:headEnd/>
            <a:tailEnd/>
          </a:ln>
        </p:spPr>
      </p:sp>
      <p:sp>
        <p:nvSpPr>
          <p:cNvPr id="43010"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image" Target="../media/image4.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3.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7.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6.png"/><Relationship Id="rId10" Type="http://schemas.openxmlformats.org/officeDocument/2006/relationships/tags" Target="../tags/tag10.xml"/><Relationship Id="rId19" Type="http://schemas.openxmlformats.org/officeDocument/2006/relationships/slideMaster" Target="../slideMasters/slideMaster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8"/>
          <p:cNvGrpSpPr>
            <a:grpSpLocks/>
          </p:cNvGrpSpPr>
          <p:nvPr/>
        </p:nvGrpSpPr>
        <p:grpSpPr bwMode="auto">
          <a:xfrm>
            <a:off x="11113" y="-47625"/>
            <a:ext cx="9121775" cy="6946900"/>
            <a:chOff x="14222" y="-48174"/>
            <a:chExt cx="12163923" cy="6947739"/>
          </a:xfrm>
        </p:grpSpPr>
        <p:pic>
          <p:nvPicPr>
            <p:cNvPr id="5" name="图片 6"/>
            <p:cNvPicPr>
              <a:picLocks noChangeAspect="1"/>
            </p:cNvPicPr>
            <p:nvPr userDrawn="1"/>
          </p:nvPicPr>
          <p:blipFill>
            <a:blip r:embed="rId2"/>
            <a:srcRect t="-404" r="38550"/>
            <a:stretch>
              <a:fillRect/>
            </a:stretch>
          </p:blipFill>
          <p:spPr bwMode="auto">
            <a:xfrm>
              <a:off x="7522648" y="-48174"/>
              <a:ext cx="4655497" cy="6947739"/>
            </a:xfrm>
            <a:prstGeom prst="rect">
              <a:avLst/>
            </a:prstGeom>
            <a:noFill/>
            <a:ln w="9525">
              <a:noFill/>
              <a:miter lim="800000"/>
              <a:headEnd/>
              <a:tailEnd/>
            </a:ln>
          </p:spPr>
        </p:pic>
        <p:pic>
          <p:nvPicPr>
            <p:cNvPr id="6" name="图片 7"/>
            <p:cNvPicPr>
              <a:picLocks noChangeAspect="1"/>
            </p:cNvPicPr>
            <p:nvPr userDrawn="1"/>
          </p:nvPicPr>
          <p:blipFill>
            <a:blip r:embed="rId2"/>
            <a:srcRect/>
            <a:stretch>
              <a:fillRect/>
            </a:stretch>
          </p:blipFill>
          <p:spPr bwMode="auto">
            <a:xfrm>
              <a:off x="14222" y="0"/>
              <a:ext cx="7508426" cy="6858000"/>
            </a:xfrm>
            <a:prstGeom prst="rect">
              <a:avLst/>
            </a:prstGeom>
            <a:noFill/>
            <a:ln w="9525">
              <a:noFill/>
              <a:miter lim="800000"/>
              <a:headEnd/>
              <a:tailEnd/>
            </a:ln>
          </p:spPr>
        </p:pic>
      </p:grpSp>
      <p:grpSp>
        <p:nvGrpSpPr>
          <p:cNvPr id="7" name="六边形 9"/>
          <p:cNvGrpSpPr>
            <a:grpSpLocks/>
          </p:cNvGrpSpPr>
          <p:nvPr/>
        </p:nvGrpSpPr>
        <p:grpSpPr bwMode="auto">
          <a:xfrm>
            <a:off x="1176338" y="1663700"/>
            <a:ext cx="6754812" cy="3090863"/>
            <a:chOff x="741" y="1048"/>
            <a:chExt cx="4255" cy="1947"/>
          </a:xfrm>
        </p:grpSpPr>
        <p:pic>
          <p:nvPicPr>
            <p:cNvPr id="8" name="六边形 9"/>
            <p:cNvPicPr>
              <a:picLocks noChangeArrowheads="1"/>
            </p:cNvPicPr>
            <p:nvPr/>
          </p:nvPicPr>
          <p:blipFill>
            <a:blip r:embed="rId3"/>
            <a:srcRect/>
            <a:stretch>
              <a:fillRect/>
            </a:stretch>
          </p:blipFill>
          <p:spPr bwMode="auto">
            <a:xfrm>
              <a:off x="741" y="1048"/>
              <a:ext cx="4255" cy="1947"/>
            </a:xfrm>
            <a:prstGeom prst="rect">
              <a:avLst/>
            </a:prstGeom>
            <a:noFill/>
          </p:spPr>
        </p:pic>
        <p:sp>
          <p:nvSpPr>
            <p:cNvPr id="9" name="Text Box 4"/>
            <p:cNvSpPr txBox="1">
              <a:spLocks noChangeArrowheads="1"/>
            </p:cNvSpPr>
            <p:nvPr/>
          </p:nvSpPr>
          <p:spPr bwMode="auto">
            <a:xfrm>
              <a:off x="1397" y="1371"/>
              <a:ext cx="2948" cy="1289"/>
            </a:xfrm>
            <a:prstGeom prst="rect">
              <a:avLst/>
            </a:prstGeom>
            <a:noFill/>
            <a:ln w="9525">
              <a:noFill/>
              <a:miter lim="800000"/>
              <a:headEnd/>
              <a:tailEnd/>
            </a:ln>
          </p:spPr>
          <p:txBody>
            <a:bodyPr anchor="ctr"/>
            <a:lstStyle/>
            <a:p>
              <a:pPr algn="ctr"/>
              <a:endParaRPr lang="zh-CN" altLang="en-US" sz="1300" noProof="1">
                <a:solidFill>
                  <a:srgbClr val="FFFFFF"/>
                </a:solidFill>
                <a:ea typeface="黑体" pitchFamily="49" charset="-122"/>
              </a:endParaRPr>
            </a:p>
          </p:txBody>
        </p:sp>
      </p:grpSp>
      <p:sp>
        <p:nvSpPr>
          <p:cNvPr id="2" name="标题 1"/>
          <p:cNvSpPr>
            <a:spLocks noGrp="1"/>
          </p:cNvSpPr>
          <p:nvPr>
            <p:ph type="ctrTitle"/>
          </p:nvPr>
        </p:nvSpPr>
        <p:spPr>
          <a:xfrm>
            <a:off x="2073600" y="2196000"/>
            <a:ext cx="4946400" cy="1472400"/>
          </a:xfrm>
        </p:spPr>
        <p:txBody>
          <a:bodyPr anchor="ctr">
            <a:normAutofit/>
          </a:bodyPr>
          <a:lstStyle>
            <a:lvl1pPr algn="ctr">
              <a:defRPr sz="3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2073600" y="3740400"/>
            <a:ext cx="4946400" cy="468000"/>
          </a:xfrm>
        </p:spPr>
        <p:txBody>
          <a:bodyPr/>
          <a:lstStyle>
            <a:lvl1pPr marL="0" indent="0" algn="ctr">
              <a:buNone/>
              <a:defRPr sz="1500">
                <a:solidFill>
                  <a:schemeClr val="accent3">
                    <a:lumMod val="7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10" name="日期占位符 3"/>
          <p:cNvSpPr>
            <a:spLocks noGrp="1"/>
          </p:cNvSpPr>
          <p:nvPr>
            <p:ph type="dt" sz="half" idx="10"/>
          </p:nvPr>
        </p:nvSpPr>
        <p:spPr/>
        <p:txBody>
          <a:bodyPr/>
          <a:lstStyle>
            <a:lvl1pPr>
              <a:defRPr/>
            </a:lvl1pPr>
          </a:lstStyle>
          <a:p>
            <a:pPr>
              <a:defRPr/>
            </a:pPr>
            <a:fld id="{985249D6-8B68-4867-8975-D3588BE2634C}" type="datetimeFigureOut">
              <a:rPr lang="zh-CN" altLang="en-US"/>
              <a:pPr>
                <a:defRPr/>
              </a:pPr>
              <a:t>2017/7/18 Tuesday</a:t>
            </a:fld>
            <a:endParaRPr lang="zh-CN" altLang="en-US"/>
          </a:p>
        </p:txBody>
      </p:sp>
      <p:sp>
        <p:nvSpPr>
          <p:cNvPr id="11" name="页脚占位符 4"/>
          <p:cNvSpPr>
            <a:spLocks noGrp="1"/>
          </p:cNvSpPr>
          <p:nvPr>
            <p:ph type="ftr" sz="quarter" idx="11"/>
          </p:nvPr>
        </p:nvSpPr>
        <p:spPr/>
        <p:txBody>
          <a:bodyPr/>
          <a:lstStyle>
            <a:lvl1pPr>
              <a:defRPr/>
            </a:lvl1pPr>
          </a:lstStyle>
          <a:p>
            <a:pPr>
              <a:defRPr/>
            </a:pPr>
            <a:endParaRPr lang="zh-CN" altLang="en-US"/>
          </a:p>
        </p:txBody>
      </p:sp>
      <p:sp>
        <p:nvSpPr>
          <p:cNvPr id="12" name="灯片编号占位符 5"/>
          <p:cNvSpPr>
            <a:spLocks noGrp="1"/>
          </p:cNvSpPr>
          <p:nvPr>
            <p:ph type="sldNum" sz="quarter" idx="12"/>
          </p:nvPr>
        </p:nvSpPr>
        <p:spPr/>
        <p:txBody>
          <a:bodyPr/>
          <a:lstStyle>
            <a:lvl1pPr>
              <a:defRPr/>
            </a:lvl1pPr>
          </a:lstStyle>
          <a:p>
            <a:pPr>
              <a:defRPr/>
            </a:pPr>
            <a:fld id="{627275AB-9013-4B1B-B588-C5DE8E837625}"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10" name="内容占位符 9"/>
          <p:cNvSpPr>
            <a:spLocks noGrp="1"/>
          </p:cNvSpPr>
          <p:nvPr>
            <p:ph sz="quarter" idx="13"/>
          </p:nvPr>
        </p:nvSpPr>
        <p:spPr>
          <a:xfrm>
            <a:off x="261938" y="390525"/>
            <a:ext cx="8643938" cy="5781675"/>
          </a:xfrm>
        </p:spPr>
        <p:txBody>
          <a:bodyPr/>
          <a:lstStyle>
            <a:lvl2pPr marL="269875" indent="0">
              <a:spcAft>
                <a:spcPts val="0"/>
              </a:spcAft>
              <a:buClr>
                <a:srgbClr val="5F5F5F"/>
              </a:buClr>
              <a:buFont typeface="Arial" panose="020B0604020202020204" pitchFamily="34" charset="0"/>
              <a:buChar char="•"/>
              <a:defRPr/>
            </a:lvl2pPr>
            <a:lvl3pPr>
              <a:defRPr sz="1350"/>
            </a:lvl3pPr>
            <a:lvl4pPr>
              <a:defRPr sz="1350"/>
            </a:lvl4pPr>
            <a:lvl5pPr>
              <a:defRPr sz="135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3"/>
          <p:cNvSpPr>
            <a:spLocks noGrp="1"/>
          </p:cNvSpPr>
          <p:nvPr>
            <p:ph type="dt" sz="half" idx="14"/>
          </p:nvPr>
        </p:nvSpPr>
        <p:spPr/>
        <p:txBody>
          <a:bodyPr/>
          <a:lstStyle>
            <a:lvl1pPr>
              <a:defRPr/>
            </a:lvl1pPr>
          </a:lstStyle>
          <a:p>
            <a:pPr>
              <a:defRPr/>
            </a:pPr>
            <a:fld id="{CFBBC96A-46E4-4A12-8770-147C7D96F36E}" type="datetimeFigureOut">
              <a:rPr lang="zh-CN" altLang="en-US"/>
              <a:pPr>
                <a:defRPr/>
              </a:pPr>
              <a:t>2017/7/18 Tuesday</a:t>
            </a:fld>
            <a:endParaRPr lang="zh-CN" altLang="en-US"/>
          </a:p>
        </p:txBody>
      </p:sp>
      <p:sp>
        <p:nvSpPr>
          <p:cNvPr id="4" name="页脚占位符 4"/>
          <p:cNvSpPr>
            <a:spLocks noGrp="1"/>
          </p:cNvSpPr>
          <p:nvPr>
            <p:ph type="ftr" sz="quarter" idx="15"/>
          </p:nvPr>
        </p:nvSpPr>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p:txBody>
          <a:bodyPr/>
          <a:lstStyle>
            <a:lvl1pPr>
              <a:defRPr/>
            </a:lvl1pPr>
          </a:lstStyle>
          <a:p>
            <a:pPr>
              <a:defRPr/>
            </a:pPr>
            <a:fld id="{07EA7CA7-9903-4819-AF18-13C751D6A7D5}"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378371" y="470647"/>
            <a:ext cx="8301680" cy="957803"/>
          </a:xfrm>
        </p:spPr>
        <p:txBody>
          <a:bodyPr bIns="648000" anchor="ctr">
            <a:noAutofit/>
          </a:bodyPr>
          <a:lstStyle>
            <a:lvl1pPr algn="ctr">
              <a:defRPr sz="2700" b="0">
                <a:solidFill>
                  <a:schemeClr val="bg1"/>
                </a:solidFill>
              </a:defRPr>
            </a:lvl1pPr>
          </a:lstStyle>
          <a:p>
            <a:r>
              <a:rPr lang="zh-CN" altLang="en-US" noProof="1" smtClean="0"/>
              <a:t>单击此处编辑母版标题样式</a:t>
            </a:r>
            <a:endParaRPr lang="en-US" noProof="1"/>
          </a:p>
        </p:txBody>
      </p:sp>
      <p:sp>
        <p:nvSpPr>
          <p:cNvPr id="10" name="内容占位符 9"/>
          <p:cNvSpPr>
            <a:spLocks noGrp="1"/>
          </p:cNvSpPr>
          <p:nvPr>
            <p:ph sz="quarter" idx="13"/>
          </p:nvPr>
        </p:nvSpPr>
        <p:spPr>
          <a:xfrm>
            <a:off x="378371" y="1649864"/>
            <a:ext cx="8301680" cy="4706486"/>
          </a:xfrm>
        </p:spPr>
        <p:txBody>
          <a:bodyPr/>
          <a:lstStyle>
            <a:lvl2pPr marL="458470" indent="0">
              <a:spcAft>
                <a:spcPts val="0"/>
              </a:spcAft>
              <a:buClr>
                <a:schemeClr val="tx1"/>
              </a:buClr>
              <a:buFont typeface="Arial" panose="020B0604020202020204" pitchFamily="34" charset="0"/>
              <a:buChar char="•"/>
              <a:defRPr/>
            </a:lvl2pPr>
            <a:lvl6pPr>
              <a:defRPr sz="1350"/>
            </a:lvl6pPr>
          </a:lstStyle>
          <a:p>
            <a:pPr lvl="0"/>
            <a:r>
              <a:rPr lang="zh-CN" altLang="en-US" noProof="1" smtClean="0"/>
              <a:t>单击此处编辑母版文本样式</a:t>
            </a:r>
          </a:p>
          <a:p>
            <a:pPr lvl="1"/>
            <a:r>
              <a:rPr lang="zh-CN" altLang="en-US" noProof="1" smtClean="0"/>
              <a:t>第二级</a:t>
            </a:r>
          </a:p>
          <a:p>
            <a:pPr lvl="3"/>
            <a:r>
              <a:rPr lang="zh-CN" altLang="en-US" noProof="1" smtClean="0"/>
              <a:t>第三级</a:t>
            </a:r>
          </a:p>
          <a:p>
            <a:pPr lvl="4"/>
            <a:r>
              <a:rPr lang="zh-CN" altLang="en-US" noProof="1" smtClean="0"/>
              <a:t>第四级</a:t>
            </a:r>
          </a:p>
          <a:p>
            <a:pPr lvl="5"/>
            <a:r>
              <a:rPr lang="zh-CN" altLang="en-US" noProof="1" smtClean="0"/>
              <a:t>第五级</a:t>
            </a:r>
            <a:endParaRPr lang="zh-CN" altLang="en-US" noProof="1"/>
          </a:p>
        </p:txBody>
      </p:sp>
      <p:sp>
        <p:nvSpPr>
          <p:cNvPr id="4" name="日期占位符 3"/>
          <p:cNvSpPr>
            <a:spLocks noGrp="1"/>
          </p:cNvSpPr>
          <p:nvPr>
            <p:ph type="dt" sz="half" idx="14"/>
          </p:nvPr>
        </p:nvSpPr>
        <p:spPr/>
        <p:txBody>
          <a:bodyPr/>
          <a:lstStyle>
            <a:lvl1pPr>
              <a:defRPr/>
            </a:lvl1pPr>
          </a:lstStyle>
          <a:p>
            <a:pPr>
              <a:defRPr/>
            </a:pPr>
            <a:fld id="{9D683A53-8B0D-4084-9C4A-E2685EB9F459}" type="datetimeFigureOut">
              <a:rPr lang="zh-CN" altLang="en-US"/>
              <a:pPr>
                <a:defRPr/>
              </a:pPr>
              <a:t>2017/7/18 Tuesday</a:t>
            </a:fld>
            <a:endParaRPr lang="zh-CN" altLang="en-US"/>
          </a:p>
        </p:txBody>
      </p:sp>
      <p:sp>
        <p:nvSpPr>
          <p:cNvPr id="5" name="页脚占位符 4"/>
          <p:cNvSpPr>
            <a:spLocks noGrp="1"/>
          </p:cNvSpPr>
          <p:nvPr>
            <p:ph type="ftr" sz="quarter" idx="15"/>
          </p:nvPr>
        </p:nvSpPr>
        <p:spPr/>
        <p:txBody>
          <a:bodyPr/>
          <a:lstStyle>
            <a:lvl1pPr>
              <a:defRPr/>
            </a:lvl1pPr>
          </a:lstStyle>
          <a:p>
            <a:pPr>
              <a:defRPr/>
            </a:pPr>
            <a:endParaRPr lang="zh-CN" altLang="en-US"/>
          </a:p>
        </p:txBody>
      </p:sp>
      <p:sp>
        <p:nvSpPr>
          <p:cNvPr id="6" name="灯片编号占位符 5"/>
          <p:cNvSpPr>
            <a:spLocks noGrp="1"/>
          </p:cNvSpPr>
          <p:nvPr>
            <p:ph type="sldNum" sz="quarter" idx="16"/>
          </p:nvPr>
        </p:nvSpPr>
        <p:spPr/>
        <p:txBody>
          <a:bodyPr/>
          <a:lstStyle>
            <a:lvl1pPr>
              <a:defRPr/>
            </a:lvl1pPr>
          </a:lstStyle>
          <a:p>
            <a:pPr>
              <a:defRPr/>
            </a:pPr>
            <a:fld id="{6AD49530-22B2-4305-AEF4-C30952CE7C5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custDataLst>
              <p:tags r:id="rId1"/>
            </p:custDataLst>
          </p:nvPr>
        </p:nvSpPr>
        <p:spPr>
          <a:xfrm>
            <a:off x="2030413" y="2517775"/>
            <a:ext cx="1246187" cy="784225"/>
          </a:xfrm>
          <a:prstGeom prst="rect">
            <a:avLst/>
          </a:prstGeom>
          <a:solidFill>
            <a:schemeClr val="accent1"/>
          </a:solidFill>
          <a:ln w="12700">
            <a:noFill/>
          </a:ln>
        </p:spPr>
        <p:txBody>
          <a:bodyPr anchor="ctr"/>
          <a:lstStyle/>
          <a:p>
            <a:pPr>
              <a:defRPr/>
            </a:pPr>
            <a:endParaRPr lang="zh-CN" altLang="en-US" sz="4500" dirty="0">
              <a:solidFill>
                <a:srgbClr val="FFFFFF"/>
              </a:solidFill>
              <a:latin typeface="Arial" panose="020B0604020202020204" pitchFamily="34" charset="0"/>
              <a:ea typeface="黑体" panose="02010609060101010101" pitchFamily="49" charset="-122"/>
            </a:endParaRPr>
          </a:p>
        </p:txBody>
      </p:sp>
      <p:sp>
        <p:nvSpPr>
          <p:cNvPr id="5" name="矩形 7"/>
          <p:cNvSpPr/>
          <p:nvPr>
            <p:custDataLst>
              <p:tags r:id="rId2"/>
            </p:custDataLst>
          </p:nvPr>
        </p:nvSpPr>
        <p:spPr>
          <a:xfrm rot="21021193">
            <a:off x="4778375" y="4022725"/>
            <a:ext cx="152400" cy="201613"/>
          </a:xfrm>
          <a:prstGeom prst="rect">
            <a:avLst/>
          </a:prstGeom>
          <a:solidFill>
            <a:srgbClr val="83DDCE"/>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6" name="矩形 8"/>
          <p:cNvSpPr/>
          <p:nvPr>
            <p:custDataLst>
              <p:tags r:id="rId3"/>
            </p:custDataLst>
          </p:nvPr>
        </p:nvSpPr>
        <p:spPr>
          <a:xfrm rot="900000">
            <a:off x="5056188" y="4132263"/>
            <a:ext cx="119062" cy="171450"/>
          </a:xfrm>
          <a:prstGeom prst="rect">
            <a:avLst/>
          </a:prstGeom>
          <a:solidFill>
            <a:schemeClr val="accent1"/>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7" name="矩形 9"/>
          <p:cNvSpPr/>
          <p:nvPr>
            <p:custDataLst>
              <p:tags r:id="rId4"/>
            </p:custDataLst>
          </p:nvPr>
        </p:nvSpPr>
        <p:spPr>
          <a:xfrm rot="1632393">
            <a:off x="2598738" y="4202113"/>
            <a:ext cx="117475" cy="158750"/>
          </a:xfrm>
          <a:prstGeom prst="rect">
            <a:avLst/>
          </a:prstGeom>
          <a:solidFill>
            <a:schemeClr val="accent1"/>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8" name="矩形 10"/>
          <p:cNvSpPr/>
          <p:nvPr>
            <p:custDataLst>
              <p:tags r:id="rId5"/>
            </p:custDataLst>
          </p:nvPr>
        </p:nvSpPr>
        <p:spPr>
          <a:xfrm rot="19632393">
            <a:off x="4419600" y="4062413"/>
            <a:ext cx="119063" cy="158750"/>
          </a:xfrm>
          <a:prstGeom prst="rect">
            <a:avLst/>
          </a:prstGeom>
          <a:solidFill>
            <a:schemeClr val="accent1"/>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9" name="矩形 11"/>
          <p:cNvSpPr/>
          <p:nvPr>
            <p:custDataLst>
              <p:tags r:id="rId6"/>
            </p:custDataLst>
          </p:nvPr>
        </p:nvSpPr>
        <p:spPr>
          <a:xfrm>
            <a:off x="2395538" y="3906838"/>
            <a:ext cx="65087" cy="87312"/>
          </a:xfrm>
          <a:prstGeom prst="rect">
            <a:avLst/>
          </a:prstGeom>
          <a:solidFill>
            <a:schemeClr val="accent2"/>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0" name="矩形 12"/>
          <p:cNvSpPr/>
          <p:nvPr>
            <p:custDataLst>
              <p:tags r:id="rId7"/>
            </p:custDataLst>
          </p:nvPr>
        </p:nvSpPr>
        <p:spPr>
          <a:xfrm rot="20673998">
            <a:off x="5764213" y="4198938"/>
            <a:ext cx="155575" cy="207962"/>
          </a:xfrm>
          <a:prstGeom prst="rect">
            <a:avLst/>
          </a:prstGeom>
          <a:solidFill>
            <a:schemeClr val="accent2"/>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1" name="矩形 13"/>
          <p:cNvSpPr/>
          <p:nvPr>
            <p:custDataLst>
              <p:tags r:id="rId8"/>
            </p:custDataLst>
          </p:nvPr>
        </p:nvSpPr>
        <p:spPr>
          <a:xfrm>
            <a:off x="4732338" y="4349750"/>
            <a:ext cx="65087" cy="87313"/>
          </a:xfrm>
          <a:prstGeom prst="rect">
            <a:avLst/>
          </a:prstGeom>
          <a:solidFill>
            <a:schemeClr val="accent2"/>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2" name="矩形 14"/>
          <p:cNvSpPr/>
          <p:nvPr>
            <p:custDataLst>
              <p:tags r:id="rId9"/>
            </p:custDataLst>
          </p:nvPr>
        </p:nvSpPr>
        <p:spPr>
          <a:xfrm rot="762483">
            <a:off x="3090863" y="4184650"/>
            <a:ext cx="144462" cy="193675"/>
          </a:xfrm>
          <a:prstGeom prst="rect">
            <a:avLst/>
          </a:prstGeom>
          <a:solidFill>
            <a:srgbClr val="83DDCE"/>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3" name="矩形 15"/>
          <p:cNvSpPr/>
          <p:nvPr>
            <p:custDataLst>
              <p:tags r:id="rId10"/>
            </p:custDataLst>
          </p:nvPr>
        </p:nvSpPr>
        <p:spPr>
          <a:xfrm rot="18900000">
            <a:off x="5421313" y="3956050"/>
            <a:ext cx="68262" cy="98425"/>
          </a:xfrm>
          <a:prstGeom prst="rect">
            <a:avLst/>
          </a:prstGeom>
          <a:solidFill>
            <a:srgbClr val="55C4F8"/>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4" name="矩形 16"/>
          <p:cNvSpPr/>
          <p:nvPr>
            <p:custDataLst>
              <p:tags r:id="rId11"/>
            </p:custDataLst>
          </p:nvPr>
        </p:nvSpPr>
        <p:spPr>
          <a:xfrm rot="900000">
            <a:off x="3870325" y="4130675"/>
            <a:ext cx="93663" cy="136525"/>
          </a:xfrm>
          <a:prstGeom prst="rect">
            <a:avLst/>
          </a:prstGeom>
          <a:solidFill>
            <a:srgbClr val="55C4F8"/>
          </a:solidFill>
          <a:ln w="12700">
            <a:noFill/>
          </a:ln>
        </p:spPr>
        <p:txBody>
          <a:bodyPr anchor="ctr"/>
          <a:lstStyle/>
          <a:p>
            <a:pPr>
              <a:defRPr/>
            </a:pPr>
            <a:endParaRPr lang="zh-CN" altLang="en-US" sz="1500">
              <a:solidFill>
                <a:srgbClr val="FFFFFF"/>
              </a:solidFill>
              <a:latin typeface="Arial" panose="020B0604020202020204" pitchFamily="34" charset="0"/>
              <a:ea typeface="黑体" panose="02010609060101010101" pitchFamily="49" charset="-122"/>
            </a:endParaRPr>
          </a:p>
        </p:txBody>
      </p:sp>
      <p:sp>
        <p:nvSpPr>
          <p:cNvPr id="15" name="矩形 17"/>
          <p:cNvSpPr/>
          <p:nvPr>
            <p:custDataLst>
              <p:tags r:id="rId12"/>
            </p:custDataLst>
          </p:nvPr>
        </p:nvSpPr>
        <p:spPr>
          <a:xfrm rot="1800000">
            <a:off x="3043238" y="3929063"/>
            <a:ext cx="65087" cy="87312"/>
          </a:xfrm>
          <a:prstGeom prst="rect">
            <a:avLst/>
          </a:prstGeom>
          <a:solidFill>
            <a:schemeClr val="accent1"/>
          </a:solidFill>
          <a:ln w="12700">
            <a:noFill/>
          </a:ln>
        </p:spPr>
        <p:txBody>
          <a:bodyPr anchor="ctr"/>
          <a:lstStyle/>
          <a:p>
            <a:pPr>
              <a:defRPr/>
            </a:pPr>
            <a:endParaRPr lang="zh-CN" altLang="en-US" sz="7200">
              <a:solidFill>
                <a:srgbClr val="FFFFFF"/>
              </a:solidFill>
              <a:latin typeface="Arial" panose="020B0604020202020204" pitchFamily="34" charset="0"/>
              <a:ea typeface="黑体" panose="02010609060101010101" pitchFamily="49" charset="-122"/>
            </a:endParaRPr>
          </a:p>
        </p:txBody>
      </p:sp>
      <p:grpSp>
        <p:nvGrpSpPr>
          <p:cNvPr id="16" name="椭圆 18"/>
          <p:cNvGrpSpPr>
            <a:grpSpLocks/>
          </p:cNvGrpSpPr>
          <p:nvPr>
            <p:custDataLst>
              <p:tags r:id="rId13"/>
            </p:custDataLst>
          </p:nvPr>
        </p:nvGrpSpPr>
        <p:grpSpPr bwMode="auto">
          <a:xfrm>
            <a:off x="3949700" y="4175125"/>
            <a:ext cx="177800" cy="225425"/>
            <a:chOff x="2488" y="2630"/>
            <a:chExt cx="112" cy="142"/>
          </a:xfrm>
        </p:grpSpPr>
        <p:pic>
          <p:nvPicPr>
            <p:cNvPr id="17" name="椭圆 18"/>
            <p:cNvPicPr>
              <a:picLocks noChangeArrowheads="1"/>
            </p:cNvPicPr>
            <p:nvPr/>
          </p:nvPicPr>
          <p:blipFill>
            <a:blip r:embed="rId20"/>
            <a:srcRect/>
            <a:stretch>
              <a:fillRect/>
            </a:stretch>
          </p:blipFill>
          <p:spPr bwMode="auto">
            <a:xfrm>
              <a:off x="2488" y="2630"/>
              <a:ext cx="112" cy="142"/>
            </a:xfrm>
            <a:prstGeom prst="rect">
              <a:avLst/>
            </a:prstGeom>
            <a:noFill/>
          </p:spPr>
        </p:pic>
        <p:sp>
          <p:nvSpPr>
            <p:cNvPr id="18" name="Text Box 15"/>
            <p:cNvSpPr txBox="1">
              <a:spLocks noChangeArrowheads="1"/>
            </p:cNvSpPr>
            <p:nvPr/>
          </p:nvSpPr>
          <p:spPr bwMode="auto">
            <a:xfrm>
              <a:off x="2506" y="2654"/>
              <a:ext cx="75" cy="95"/>
            </a:xfrm>
            <a:prstGeom prst="rect">
              <a:avLst/>
            </a:prstGeom>
            <a:noFill/>
            <a:ln w="9525">
              <a:noFill/>
              <a:miter lim="800000"/>
              <a:headEnd/>
              <a:tailEnd/>
            </a:ln>
          </p:spPr>
          <p:txBody>
            <a:bodyPr anchor="ctr"/>
            <a:lstStyle/>
            <a:p>
              <a:pPr algn="ctr"/>
              <a:endParaRPr lang="zh-CN" altLang="en-US" sz="1500" noProof="1">
                <a:solidFill>
                  <a:srgbClr val="FFFFFF"/>
                </a:solidFill>
                <a:ea typeface="黑体" pitchFamily="49" charset="-122"/>
              </a:endParaRPr>
            </a:p>
          </p:txBody>
        </p:sp>
      </p:grpSp>
      <p:grpSp>
        <p:nvGrpSpPr>
          <p:cNvPr id="19" name="椭圆 19"/>
          <p:cNvGrpSpPr>
            <a:grpSpLocks/>
          </p:cNvGrpSpPr>
          <p:nvPr>
            <p:custDataLst>
              <p:tags r:id="rId14"/>
            </p:custDataLst>
          </p:nvPr>
        </p:nvGrpSpPr>
        <p:grpSpPr bwMode="auto">
          <a:xfrm>
            <a:off x="3224213" y="4151313"/>
            <a:ext cx="184150" cy="201612"/>
            <a:chOff x="2031" y="2615"/>
            <a:chExt cx="116" cy="127"/>
          </a:xfrm>
        </p:grpSpPr>
        <p:pic>
          <p:nvPicPr>
            <p:cNvPr id="20" name="椭圆 19"/>
            <p:cNvPicPr>
              <a:picLocks noChangeArrowheads="1"/>
            </p:cNvPicPr>
            <p:nvPr/>
          </p:nvPicPr>
          <p:blipFill>
            <a:blip r:embed="rId21"/>
            <a:srcRect/>
            <a:stretch>
              <a:fillRect/>
            </a:stretch>
          </p:blipFill>
          <p:spPr bwMode="auto">
            <a:xfrm>
              <a:off x="2031" y="2615"/>
              <a:ext cx="116" cy="127"/>
            </a:xfrm>
            <a:prstGeom prst="rect">
              <a:avLst/>
            </a:prstGeom>
            <a:noFill/>
          </p:spPr>
        </p:pic>
        <p:sp>
          <p:nvSpPr>
            <p:cNvPr id="21" name="Text Box 18"/>
            <p:cNvSpPr txBox="1">
              <a:spLocks noChangeArrowheads="1"/>
            </p:cNvSpPr>
            <p:nvPr/>
          </p:nvSpPr>
          <p:spPr bwMode="auto">
            <a:xfrm>
              <a:off x="2051" y="2636"/>
              <a:ext cx="77" cy="84"/>
            </a:xfrm>
            <a:prstGeom prst="rect">
              <a:avLst/>
            </a:prstGeom>
            <a:noFill/>
            <a:ln w="9525">
              <a:noFill/>
              <a:miter lim="800000"/>
              <a:headEnd/>
              <a:tailEnd/>
            </a:ln>
          </p:spPr>
          <p:txBody>
            <a:bodyPr anchor="ctr"/>
            <a:lstStyle/>
            <a:p>
              <a:pPr algn="ctr"/>
              <a:endParaRPr lang="zh-CN" altLang="en-US" sz="1500" noProof="1">
                <a:solidFill>
                  <a:srgbClr val="FFFFFF"/>
                </a:solidFill>
                <a:ea typeface="黑体" pitchFamily="49" charset="-122"/>
              </a:endParaRPr>
            </a:p>
          </p:txBody>
        </p:sp>
      </p:grpSp>
      <p:grpSp>
        <p:nvGrpSpPr>
          <p:cNvPr id="22" name="椭圆 20"/>
          <p:cNvGrpSpPr>
            <a:grpSpLocks/>
          </p:cNvGrpSpPr>
          <p:nvPr>
            <p:custDataLst>
              <p:tags r:id="rId15"/>
            </p:custDataLst>
          </p:nvPr>
        </p:nvGrpSpPr>
        <p:grpSpPr bwMode="auto">
          <a:xfrm>
            <a:off x="4224338" y="3852863"/>
            <a:ext cx="195262" cy="292100"/>
            <a:chOff x="2661" y="2427"/>
            <a:chExt cx="123" cy="184"/>
          </a:xfrm>
        </p:grpSpPr>
        <p:pic>
          <p:nvPicPr>
            <p:cNvPr id="23" name="椭圆 20"/>
            <p:cNvPicPr>
              <a:picLocks noChangeArrowheads="1"/>
            </p:cNvPicPr>
            <p:nvPr/>
          </p:nvPicPr>
          <p:blipFill>
            <a:blip r:embed="rId22"/>
            <a:srcRect/>
            <a:stretch>
              <a:fillRect/>
            </a:stretch>
          </p:blipFill>
          <p:spPr bwMode="auto">
            <a:xfrm>
              <a:off x="2661" y="2427"/>
              <a:ext cx="123" cy="184"/>
            </a:xfrm>
            <a:prstGeom prst="rect">
              <a:avLst/>
            </a:prstGeom>
            <a:noFill/>
          </p:spPr>
        </p:pic>
        <p:sp>
          <p:nvSpPr>
            <p:cNvPr id="24" name="Text Box 21"/>
            <p:cNvSpPr txBox="1">
              <a:spLocks noChangeArrowheads="1"/>
            </p:cNvSpPr>
            <p:nvPr/>
          </p:nvSpPr>
          <p:spPr bwMode="auto">
            <a:xfrm>
              <a:off x="2683" y="2455"/>
              <a:ext cx="81" cy="127"/>
            </a:xfrm>
            <a:prstGeom prst="rect">
              <a:avLst/>
            </a:prstGeom>
            <a:noFill/>
            <a:ln w="9525">
              <a:noFill/>
              <a:miter lim="800000"/>
              <a:headEnd/>
              <a:tailEnd/>
            </a:ln>
          </p:spPr>
          <p:txBody>
            <a:bodyPr anchor="ctr"/>
            <a:lstStyle/>
            <a:p>
              <a:pPr algn="ctr"/>
              <a:endParaRPr lang="zh-CN" altLang="en-US" sz="1500" noProof="1">
                <a:solidFill>
                  <a:srgbClr val="FFFFFF"/>
                </a:solidFill>
                <a:ea typeface="黑体" pitchFamily="49" charset="-122"/>
              </a:endParaRPr>
            </a:p>
          </p:txBody>
        </p:sp>
      </p:grpSp>
      <p:grpSp>
        <p:nvGrpSpPr>
          <p:cNvPr id="25" name="椭圆 21"/>
          <p:cNvGrpSpPr>
            <a:grpSpLocks/>
          </p:cNvGrpSpPr>
          <p:nvPr>
            <p:custDataLst>
              <p:tags r:id="rId16"/>
            </p:custDataLst>
          </p:nvPr>
        </p:nvGrpSpPr>
        <p:grpSpPr bwMode="auto">
          <a:xfrm>
            <a:off x="4827588" y="4243388"/>
            <a:ext cx="141287" cy="200025"/>
            <a:chOff x="3041" y="2673"/>
            <a:chExt cx="89" cy="126"/>
          </a:xfrm>
        </p:grpSpPr>
        <p:pic>
          <p:nvPicPr>
            <p:cNvPr id="26" name="椭圆 21"/>
            <p:cNvPicPr>
              <a:picLocks noChangeArrowheads="1"/>
            </p:cNvPicPr>
            <p:nvPr/>
          </p:nvPicPr>
          <p:blipFill>
            <a:blip r:embed="rId23"/>
            <a:srcRect/>
            <a:stretch>
              <a:fillRect/>
            </a:stretch>
          </p:blipFill>
          <p:spPr bwMode="auto">
            <a:xfrm>
              <a:off x="3041" y="2673"/>
              <a:ext cx="89" cy="126"/>
            </a:xfrm>
            <a:prstGeom prst="rect">
              <a:avLst/>
            </a:prstGeom>
            <a:noFill/>
          </p:spPr>
        </p:pic>
        <p:sp>
          <p:nvSpPr>
            <p:cNvPr id="27" name="Text Box 24"/>
            <p:cNvSpPr txBox="1">
              <a:spLocks noChangeArrowheads="1"/>
            </p:cNvSpPr>
            <p:nvPr/>
          </p:nvSpPr>
          <p:spPr bwMode="auto">
            <a:xfrm>
              <a:off x="3057" y="2693"/>
              <a:ext cx="56" cy="84"/>
            </a:xfrm>
            <a:prstGeom prst="rect">
              <a:avLst/>
            </a:prstGeom>
            <a:noFill/>
            <a:ln w="9525">
              <a:noFill/>
              <a:miter lim="800000"/>
              <a:headEnd/>
              <a:tailEnd/>
            </a:ln>
          </p:spPr>
          <p:txBody>
            <a:bodyPr anchor="ctr"/>
            <a:lstStyle/>
            <a:p>
              <a:pPr algn="ctr"/>
              <a:endParaRPr lang="zh-CN" altLang="en-US" sz="1500" noProof="1">
                <a:solidFill>
                  <a:srgbClr val="FFFFFF"/>
                </a:solidFill>
                <a:ea typeface="黑体" pitchFamily="49" charset="-122"/>
              </a:endParaRPr>
            </a:p>
          </p:txBody>
        </p:sp>
      </p:grpSp>
      <p:grpSp>
        <p:nvGrpSpPr>
          <p:cNvPr id="28" name="椭圆 22"/>
          <p:cNvGrpSpPr>
            <a:grpSpLocks/>
          </p:cNvGrpSpPr>
          <p:nvPr>
            <p:custDataLst>
              <p:tags r:id="rId17"/>
            </p:custDataLst>
          </p:nvPr>
        </p:nvGrpSpPr>
        <p:grpSpPr bwMode="auto">
          <a:xfrm>
            <a:off x="3597275" y="3962400"/>
            <a:ext cx="182563" cy="261938"/>
            <a:chOff x="2266" y="2496"/>
            <a:chExt cx="115" cy="165"/>
          </a:xfrm>
        </p:grpSpPr>
        <p:pic>
          <p:nvPicPr>
            <p:cNvPr id="29" name="椭圆 22"/>
            <p:cNvPicPr>
              <a:picLocks noChangeArrowheads="1"/>
            </p:cNvPicPr>
            <p:nvPr/>
          </p:nvPicPr>
          <p:blipFill>
            <a:blip r:embed="rId24"/>
            <a:srcRect/>
            <a:stretch>
              <a:fillRect/>
            </a:stretch>
          </p:blipFill>
          <p:spPr bwMode="auto">
            <a:xfrm>
              <a:off x="2266" y="2496"/>
              <a:ext cx="115" cy="165"/>
            </a:xfrm>
            <a:prstGeom prst="rect">
              <a:avLst/>
            </a:prstGeom>
            <a:noFill/>
          </p:spPr>
        </p:pic>
        <p:sp>
          <p:nvSpPr>
            <p:cNvPr id="30" name="Text Box 27"/>
            <p:cNvSpPr txBox="1">
              <a:spLocks noChangeArrowheads="1"/>
            </p:cNvSpPr>
            <p:nvPr/>
          </p:nvSpPr>
          <p:spPr bwMode="auto">
            <a:xfrm>
              <a:off x="2284" y="2522"/>
              <a:ext cx="77" cy="113"/>
            </a:xfrm>
            <a:prstGeom prst="rect">
              <a:avLst/>
            </a:prstGeom>
            <a:noFill/>
            <a:ln w="9525">
              <a:noFill/>
              <a:miter lim="800000"/>
              <a:headEnd/>
              <a:tailEnd/>
            </a:ln>
          </p:spPr>
          <p:txBody>
            <a:bodyPr anchor="ctr"/>
            <a:lstStyle/>
            <a:p>
              <a:pPr algn="ctr"/>
              <a:endParaRPr lang="zh-CN" altLang="en-US" sz="1500" noProof="1">
                <a:solidFill>
                  <a:srgbClr val="FFFFFF"/>
                </a:solidFill>
                <a:ea typeface="黑体" pitchFamily="49" charset="-122"/>
              </a:endParaRPr>
            </a:p>
          </p:txBody>
        </p:sp>
      </p:grpSp>
      <p:sp>
        <p:nvSpPr>
          <p:cNvPr id="31" name="椭圆 23"/>
          <p:cNvSpPr/>
          <p:nvPr>
            <p:custDataLst>
              <p:tags r:id="rId18"/>
            </p:custDataLst>
          </p:nvPr>
        </p:nvSpPr>
        <p:spPr>
          <a:xfrm>
            <a:off x="5021633" y="3950726"/>
            <a:ext cx="116439" cy="172563"/>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noProof="1"/>
          </a:p>
        </p:txBody>
      </p:sp>
      <p:sp>
        <p:nvSpPr>
          <p:cNvPr id="2" name="标题 1"/>
          <p:cNvSpPr>
            <a:spLocks noGrp="1"/>
          </p:cNvSpPr>
          <p:nvPr>
            <p:ph type="title"/>
          </p:nvPr>
        </p:nvSpPr>
        <p:spPr>
          <a:xfrm>
            <a:off x="3294000" y="2516400"/>
            <a:ext cx="4176900" cy="784800"/>
          </a:xfrm>
        </p:spPr>
        <p:txBody>
          <a:bodyPr anchor="ctr">
            <a:noAutofit/>
          </a:bodyPr>
          <a:lstStyle>
            <a:lvl1pPr algn="just">
              <a:defRPr sz="27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3275614" y="3342898"/>
            <a:ext cx="4195286" cy="54389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32" name="日期占位符 3"/>
          <p:cNvSpPr>
            <a:spLocks noGrp="1"/>
          </p:cNvSpPr>
          <p:nvPr>
            <p:ph type="dt" sz="half" idx="10"/>
          </p:nvPr>
        </p:nvSpPr>
        <p:spPr/>
        <p:txBody>
          <a:bodyPr/>
          <a:lstStyle>
            <a:lvl1pPr>
              <a:defRPr/>
            </a:lvl1pPr>
          </a:lstStyle>
          <a:p>
            <a:pPr>
              <a:defRPr/>
            </a:pPr>
            <a:fld id="{B50A22CE-A0E9-41D9-9734-635021B376E6}" type="datetimeFigureOut">
              <a:rPr lang="zh-CN" altLang="en-US"/>
              <a:pPr>
                <a:defRPr/>
              </a:pPr>
              <a:t>2017/7/18 Tuesday</a:t>
            </a:fld>
            <a:endParaRPr lang="zh-CN" altLang="en-US"/>
          </a:p>
        </p:txBody>
      </p:sp>
      <p:sp>
        <p:nvSpPr>
          <p:cNvPr id="33" name="页脚占位符 4"/>
          <p:cNvSpPr>
            <a:spLocks noGrp="1"/>
          </p:cNvSpPr>
          <p:nvPr>
            <p:ph type="ftr" sz="quarter" idx="11"/>
          </p:nvPr>
        </p:nvSpPr>
        <p:spPr/>
        <p:txBody>
          <a:bodyPr/>
          <a:lstStyle>
            <a:lvl1pPr>
              <a:defRPr/>
            </a:lvl1pPr>
          </a:lstStyle>
          <a:p>
            <a:pPr>
              <a:defRPr/>
            </a:pPr>
            <a:endParaRPr lang="zh-CN" altLang="en-US"/>
          </a:p>
        </p:txBody>
      </p:sp>
      <p:sp>
        <p:nvSpPr>
          <p:cNvPr id="34" name="灯片编号占位符 5"/>
          <p:cNvSpPr>
            <a:spLocks noGrp="1"/>
          </p:cNvSpPr>
          <p:nvPr>
            <p:ph type="sldNum" sz="quarter" idx="12"/>
          </p:nvPr>
        </p:nvSpPr>
        <p:spPr/>
        <p:txBody>
          <a:bodyPr/>
          <a:lstStyle>
            <a:lvl1pPr>
              <a:defRPr/>
            </a:lvl1pPr>
          </a:lstStyle>
          <a:p>
            <a:pPr>
              <a:defRPr/>
            </a:pPr>
            <a:fld id="{D1A60C32-FA18-438D-B155-504A8618799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MH_Other_2"/>
          <p:cNvSpPr/>
          <p:nvPr>
            <p:custDataLst>
              <p:tags r:id="rId1"/>
            </p:custDataLst>
          </p:nvPr>
        </p:nvSpPr>
        <p:spPr>
          <a:xfrm>
            <a:off x="1314450" y="1397000"/>
            <a:ext cx="2435225" cy="1612900"/>
          </a:xfrm>
          <a:custGeom>
            <a:avLst/>
            <a:gdLst/>
            <a:ahLst/>
            <a:cxnLst>
              <a:cxn ang="0">
                <a:pos x="0" y="0"/>
              </a:cxn>
              <a:cxn ang="0">
                <a:pos x="2435292" y="0"/>
              </a:cxn>
              <a:cxn ang="0">
                <a:pos x="1217646" y="1612028"/>
              </a:cxn>
            </a:cxnLst>
            <a:rect l="0" t="0" r="0" b="0"/>
            <a:pathLst>
              <a:path w="1980000" h="982134">
                <a:moveTo>
                  <a:pt x="0" y="0"/>
                </a:moveTo>
                <a:lnTo>
                  <a:pt x="1980000" y="0"/>
                </a:lnTo>
                <a:lnTo>
                  <a:pt x="990000" y="982134"/>
                </a:lnTo>
                <a:close/>
              </a:path>
            </a:pathLst>
          </a:custGeom>
          <a:solidFill>
            <a:schemeClr val="accent1"/>
          </a:solidFill>
          <a:ln w="12700">
            <a:noFill/>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2" name="KSO_BT1"/>
          <p:cNvSpPr>
            <a:spLocks noGrp="1"/>
          </p:cNvSpPr>
          <p:nvPr>
            <p:ph type="title"/>
          </p:nvPr>
        </p:nvSpPr>
        <p:spPr>
          <a:xfrm>
            <a:off x="1314900" y="1396800"/>
            <a:ext cx="2435400" cy="1612800"/>
          </a:xfrm>
        </p:spPr>
        <p:txBody>
          <a:bodyPr bIns="648000" anchor="ctr">
            <a:normAutofit/>
          </a:bodyPr>
          <a:lstStyle>
            <a:lvl1pPr algn="ctr">
              <a:defRPr sz="2100" b="0">
                <a:solidFill>
                  <a:schemeClr val="bg1"/>
                </a:solidFill>
              </a:defRPr>
            </a:lvl1pPr>
          </a:lstStyle>
          <a:p>
            <a:r>
              <a:rPr lang="zh-CN" altLang="en-US" noProof="1" smtClean="0"/>
              <a:t>单击此处编辑母版标题样式</a:t>
            </a:r>
            <a:endParaRPr lang="en-US" noProof="1"/>
          </a:p>
        </p:txBody>
      </p:sp>
      <p:sp>
        <p:nvSpPr>
          <p:cNvPr id="14" name="内容占位符 13"/>
          <p:cNvSpPr>
            <a:spLocks noGrp="1"/>
          </p:cNvSpPr>
          <p:nvPr>
            <p:ph sz="quarter" idx="13"/>
          </p:nvPr>
        </p:nvSpPr>
        <p:spPr>
          <a:xfrm>
            <a:off x="66384" y="3616726"/>
            <a:ext cx="4444200" cy="2001600"/>
          </a:xfrm>
        </p:spPr>
        <p:txBody>
          <a:bodyPr/>
          <a:lstStyle>
            <a:lvl2pPr marL="269875" indent="0">
              <a:spcAft>
                <a:spcPts val="0"/>
              </a:spcAft>
              <a:buClr>
                <a:srgbClr val="5F5F5F"/>
              </a:buClr>
              <a:buFont typeface="Arial" panose="020B0604020202020204" pitchFamily="34" charset="0"/>
              <a:buChar char="•"/>
              <a:defRPr/>
            </a:lvl2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6" name="内容占位符 15"/>
          <p:cNvSpPr>
            <a:spLocks noGrp="1"/>
          </p:cNvSpPr>
          <p:nvPr>
            <p:ph sz="quarter" idx="14"/>
          </p:nvPr>
        </p:nvSpPr>
        <p:spPr>
          <a:xfrm>
            <a:off x="4628148" y="3616726"/>
            <a:ext cx="4444200" cy="2001600"/>
          </a:xfrm>
        </p:spPr>
        <p:txBody>
          <a:bodyPr/>
          <a:lstStyle>
            <a:lvl2pPr marL="269875" indent="0">
              <a:spcAft>
                <a:spcPts val="0"/>
              </a:spcAft>
              <a:buClr>
                <a:srgbClr val="5F5F5F"/>
              </a:buClr>
              <a:buFont typeface="Arial" panose="020B0604020202020204" pitchFamily="34" charset="0"/>
              <a:buChar char="•"/>
              <a:defRPr/>
            </a:lvl2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6" name="日期占位符 4"/>
          <p:cNvSpPr>
            <a:spLocks noGrp="1"/>
          </p:cNvSpPr>
          <p:nvPr>
            <p:ph type="dt" sz="half" idx="15"/>
          </p:nvPr>
        </p:nvSpPr>
        <p:spPr/>
        <p:txBody>
          <a:bodyPr/>
          <a:lstStyle>
            <a:lvl1pPr>
              <a:defRPr/>
            </a:lvl1pPr>
          </a:lstStyle>
          <a:p>
            <a:pPr>
              <a:defRPr/>
            </a:pPr>
            <a:fld id="{0320F20C-8C2C-451B-95CD-70F661BA6B6F}" type="datetimeFigureOut">
              <a:rPr lang="zh-CN" altLang="en-US"/>
              <a:pPr>
                <a:defRPr/>
              </a:pPr>
              <a:t>2017/7/18 Tuesday</a:t>
            </a:fld>
            <a:endParaRPr lang="zh-CN" altLang="en-US"/>
          </a:p>
        </p:txBody>
      </p:sp>
      <p:sp>
        <p:nvSpPr>
          <p:cNvPr id="7" name="页脚占位符 5"/>
          <p:cNvSpPr>
            <a:spLocks noGrp="1"/>
          </p:cNvSpPr>
          <p:nvPr>
            <p:ph type="ftr" sz="quarter" idx="16"/>
          </p:nvPr>
        </p:nvSpPr>
        <p:spPr/>
        <p:txBody>
          <a:bodyPr/>
          <a:lstStyle>
            <a:lvl1pPr>
              <a:defRPr/>
            </a:lvl1pPr>
          </a:lstStyle>
          <a:p>
            <a:pPr>
              <a:defRPr/>
            </a:pPr>
            <a:endParaRPr lang="zh-CN" altLang="en-US"/>
          </a:p>
        </p:txBody>
      </p:sp>
      <p:sp>
        <p:nvSpPr>
          <p:cNvPr id="8" name="灯片编号占位符 6"/>
          <p:cNvSpPr>
            <a:spLocks noGrp="1"/>
          </p:cNvSpPr>
          <p:nvPr>
            <p:ph type="sldNum" sz="quarter" idx="17"/>
          </p:nvPr>
        </p:nvSpPr>
        <p:spPr/>
        <p:txBody>
          <a:bodyPr/>
          <a:lstStyle>
            <a:lvl1pPr>
              <a:defRPr/>
            </a:lvl1pPr>
          </a:lstStyle>
          <a:p>
            <a:pPr>
              <a:defRPr/>
            </a:pPr>
            <a:fld id="{694A5C35-E6EF-479D-B23F-DDE5F9118C8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7" name="组合 12"/>
          <p:cNvGrpSpPr>
            <a:grpSpLocks/>
          </p:cNvGrpSpPr>
          <p:nvPr/>
        </p:nvGrpSpPr>
        <p:grpSpPr bwMode="auto">
          <a:xfrm>
            <a:off x="11113" y="-26988"/>
            <a:ext cx="9121775" cy="6884988"/>
            <a:chOff x="14222" y="-27709"/>
            <a:chExt cx="12163923" cy="6885709"/>
          </a:xfrm>
        </p:grpSpPr>
        <p:pic>
          <p:nvPicPr>
            <p:cNvPr id="8" name="图片 13"/>
            <p:cNvPicPr>
              <a:picLocks noChangeAspect="1"/>
            </p:cNvPicPr>
            <p:nvPr/>
          </p:nvPicPr>
          <p:blipFill>
            <a:blip r:embed="rId2"/>
            <a:srcRect t="-404" r="38550"/>
            <a:stretch>
              <a:fillRect/>
            </a:stretch>
          </p:blipFill>
          <p:spPr bwMode="auto">
            <a:xfrm>
              <a:off x="7564213" y="-27709"/>
              <a:ext cx="4613932" cy="6885709"/>
            </a:xfrm>
            <a:prstGeom prst="rect">
              <a:avLst/>
            </a:prstGeom>
            <a:noFill/>
            <a:ln w="9525">
              <a:noFill/>
              <a:miter lim="800000"/>
              <a:headEnd/>
              <a:tailEnd/>
            </a:ln>
          </p:spPr>
        </p:pic>
        <p:pic>
          <p:nvPicPr>
            <p:cNvPr id="9" name="图片 14"/>
            <p:cNvPicPr>
              <a:picLocks noChangeAspect="1"/>
            </p:cNvPicPr>
            <p:nvPr/>
          </p:nvPicPr>
          <p:blipFill>
            <a:blip r:embed="rId2"/>
            <a:srcRect/>
            <a:stretch>
              <a:fillRect/>
            </a:stretch>
          </p:blipFill>
          <p:spPr bwMode="auto">
            <a:xfrm>
              <a:off x="14222" y="0"/>
              <a:ext cx="7508426" cy="6858000"/>
            </a:xfrm>
            <a:prstGeom prst="rect">
              <a:avLst/>
            </a:prstGeom>
            <a:noFill/>
            <a:ln w="9525">
              <a:noFill/>
              <a:miter lim="800000"/>
              <a:headEnd/>
              <a:tailEnd/>
            </a:ln>
          </p:spPr>
        </p:pic>
      </p:grpSp>
      <p:sp>
        <p:nvSpPr>
          <p:cNvPr id="10" name="矩形 15"/>
          <p:cNvSpPr/>
          <p:nvPr/>
        </p:nvSpPr>
        <p:spPr>
          <a:xfrm>
            <a:off x="0" y="0"/>
            <a:ext cx="9144000"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grpSp>
        <p:nvGrpSpPr>
          <p:cNvPr id="11" name="矩形 16"/>
          <p:cNvGrpSpPr>
            <a:grpSpLocks/>
          </p:cNvGrpSpPr>
          <p:nvPr/>
        </p:nvGrpSpPr>
        <p:grpSpPr bwMode="auto">
          <a:xfrm>
            <a:off x="49213" y="96838"/>
            <a:ext cx="9034462" cy="6675437"/>
            <a:chOff x="31" y="61"/>
            <a:chExt cx="5691" cy="4205"/>
          </a:xfrm>
        </p:grpSpPr>
        <p:pic>
          <p:nvPicPr>
            <p:cNvPr id="12" name="矩形 16"/>
            <p:cNvPicPr>
              <a:picLocks noChangeArrowheads="1"/>
            </p:cNvPicPr>
            <p:nvPr/>
          </p:nvPicPr>
          <p:blipFill>
            <a:blip r:embed="rId3"/>
            <a:srcRect/>
            <a:stretch>
              <a:fillRect/>
            </a:stretch>
          </p:blipFill>
          <p:spPr bwMode="auto">
            <a:xfrm>
              <a:off x="31" y="61"/>
              <a:ext cx="5691" cy="4205"/>
            </a:xfrm>
            <a:prstGeom prst="rect">
              <a:avLst/>
            </a:prstGeom>
            <a:noFill/>
          </p:spPr>
        </p:pic>
        <p:sp>
          <p:nvSpPr>
            <p:cNvPr id="13" name="Text Box 5"/>
            <p:cNvSpPr txBox="1">
              <a:spLocks noChangeArrowheads="1"/>
            </p:cNvSpPr>
            <p:nvPr/>
          </p:nvSpPr>
          <p:spPr bwMode="auto">
            <a:xfrm>
              <a:off x="138" y="152"/>
              <a:ext cx="5478" cy="4024"/>
            </a:xfrm>
            <a:prstGeom prst="rect">
              <a:avLst/>
            </a:prstGeom>
            <a:noFill/>
            <a:ln w="9525">
              <a:noFill/>
              <a:miter lim="800000"/>
              <a:headEnd/>
              <a:tailEnd/>
            </a:ln>
          </p:spPr>
          <p:txBody>
            <a:bodyPr anchor="ctr"/>
            <a:lstStyle/>
            <a:p>
              <a:pPr algn="ctr"/>
              <a:endParaRPr lang="zh-CN" altLang="en-US" sz="1300" noProof="1">
                <a:solidFill>
                  <a:srgbClr val="FFFFFF"/>
                </a:solidFill>
                <a:ea typeface="黑体" pitchFamily="49" charset="-122"/>
              </a:endParaRPr>
            </a:p>
          </p:txBody>
        </p:sp>
      </p:grpSp>
      <p:sp>
        <p:nvSpPr>
          <p:cNvPr id="2" name="KSO_BT1"/>
          <p:cNvSpPr>
            <a:spLocks noGrp="1"/>
          </p:cNvSpPr>
          <p:nvPr>
            <p:ph type="title"/>
          </p:nvPr>
        </p:nvSpPr>
        <p:spPr>
          <a:xfrm>
            <a:off x="628636" y="423595"/>
            <a:ext cx="7886702" cy="71702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628636" y="1376363"/>
            <a:ext cx="3868340" cy="823912"/>
          </a:xfrm>
        </p:spPr>
        <p:txBody>
          <a:bodyPr anchor="b"/>
          <a:lstStyle>
            <a:lvl1pPr marL="0" indent="0">
              <a:buNone/>
              <a:defRPr sz="180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noProof="1" smtClean="0"/>
              <a:t>单击此处编辑母版文本样式</a:t>
            </a:r>
          </a:p>
        </p:txBody>
      </p:sp>
      <p:sp>
        <p:nvSpPr>
          <p:cNvPr id="4" name="KSO_BC1"/>
          <p:cNvSpPr>
            <a:spLocks noGrp="1"/>
          </p:cNvSpPr>
          <p:nvPr>
            <p:ph sz="half" idx="2"/>
          </p:nvPr>
        </p:nvSpPr>
        <p:spPr>
          <a:xfrm>
            <a:off x="628636" y="2200275"/>
            <a:ext cx="3868340" cy="3684588"/>
          </a:xfrm>
        </p:spPr>
        <p:txBody>
          <a:bodyPr/>
          <a:lstStyle>
            <a:lvl1pPr>
              <a:spcBef>
                <a:spcPts val="225"/>
              </a:spcBef>
              <a:spcAft>
                <a:spcPts val="300"/>
              </a:spcAft>
              <a:defRPr sz="1800"/>
            </a:lvl1pPr>
            <a:lvl2pPr marL="269875" indent="0">
              <a:spcBef>
                <a:spcPts val="225"/>
              </a:spcBef>
              <a:spcAft>
                <a:spcPts val="300"/>
              </a:spcAft>
              <a:buClr>
                <a:srgbClr val="5F5F5F"/>
              </a:buClr>
              <a:buFont typeface="Arial" panose="020B0604020202020204" pitchFamily="34" charset="0"/>
              <a:buChar char="•"/>
              <a:defRPr sz="1500"/>
            </a:lvl2pPr>
            <a:lvl3pPr marL="540385" indent="0">
              <a:spcBef>
                <a:spcPts val="225"/>
              </a:spcBef>
              <a:spcAft>
                <a:spcPts val="300"/>
              </a:spcAft>
              <a:defRPr sz="1350"/>
            </a:lvl3pPr>
            <a:lvl4pPr marL="810260" indent="0">
              <a:spcBef>
                <a:spcPts val="225"/>
              </a:spcBef>
              <a:spcAft>
                <a:spcPts val="300"/>
              </a:spcAft>
              <a:defRPr sz="1350"/>
            </a:lvl4pPr>
            <a:lvl5pPr marL="1080135" indent="0">
              <a:spcBef>
                <a:spcPts val="225"/>
              </a:spcBef>
              <a:spcAft>
                <a:spcPts val="300"/>
              </a:spcAft>
              <a:buFont typeface="Arial" panose="020B0604020202020204" pitchFamily="34" charset="0"/>
              <a:buChar char="•"/>
              <a:defRPr sz="1350"/>
            </a:lvl5pPr>
            <a:lvl6pPr>
              <a:defRPr sz="1350"/>
            </a:lvl6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altLang="zh-CN" noProof="1" smtClean="0"/>
          </a:p>
        </p:txBody>
      </p:sp>
      <p:sp>
        <p:nvSpPr>
          <p:cNvPr id="5" name="Text Placeholder 4"/>
          <p:cNvSpPr>
            <a:spLocks noGrp="1"/>
          </p:cNvSpPr>
          <p:nvPr>
            <p:ph type="body" sz="quarter" idx="3"/>
          </p:nvPr>
        </p:nvSpPr>
        <p:spPr>
          <a:xfrm>
            <a:off x="4627946" y="1376363"/>
            <a:ext cx="3887391" cy="823912"/>
          </a:xfrm>
        </p:spPr>
        <p:txBody>
          <a:bodyPr anchor="b"/>
          <a:lstStyle>
            <a:lvl1pPr marL="0" indent="0">
              <a:buNone/>
              <a:defRPr sz="180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noProof="1" smtClean="0"/>
              <a:t>单击此处编辑母版文本样式</a:t>
            </a:r>
          </a:p>
        </p:txBody>
      </p:sp>
      <p:sp>
        <p:nvSpPr>
          <p:cNvPr id="6" name="KSO_BC2"/>
          <p:cNvSpPr>
            <a:spLocks noGrp="1"/>
          </p:cNvSpPr>
          <p:nvPr>
            <p:ph sz="quarter" idx="4"/>
          </p:nvPr>
        </p:nvSpPr>
        <p:spPr>
          <a:xfrm>
            <a:off x="4627946" y="2200275"/>
            <a:ext cx="3887391" cy="3684588"/>
          </a:xfrm>
        </p:spPr>
        <p:txBody>
          <a:bodyPr/>
          <a:lstStyle>
            <a:lvl1pPr>
              <a:spcBef>
                <a:spcPts val="225"/>
              </a:spcBef>
              <a:spcAft>
                <a:spcPts val="300"/>
              </a:spcAft>
              <a:defRPr sz="1800"/>
            </a:lvl1pPr>
            <a:lvl2pPr marL="269875" indent="0">
              <a:spcBef>
                <a:spcPts val="225"/>
              </a:spcBef>
              <a:spcAft>
                <a:spcPts val="300"/>
              </a:spcAft>
              <a:buClr>
                <a:srgbClr val="5F5F5F"/>
              </a:buClr>
              <a:buFont typeface="Arial" panose="020B0604020202020204" pitchFamily="34" charset="0"/>
              <a:buChar char="•"/>
              <a:defRPr sz="1500"/>
            </a:lvl2pPr>
            <a:lvl3pPr marL="540385" indent="0">
              <a:spcBef>
                <a:spcPts val="225"/>
              </a:spcBef>
              <a:spcAft>
                <a:spcPts val="300"/>
              </a:spcAft>
              <a:defRPr sz="1350"/>
            </a:lvl3pPr>
            <a:lvl4pPr marL="810260" indent="0">
              <a:spcBef>
                <a:spcPts val="225"/>
              </a:spcBef>
              <a:spcAft>
                <a:spcPts val="300"/>
              </a:spcAft>
              <a:defRPr sz="1350"/>
            </a:lvl4pPr>
            <a:lvl5pPr marL="1080135" indent="0">
              <a:spcBef>
                <a:spcPts val="225"/>
              </a:spcBef>
              <a:spcAft>
                <a:spcPts val="300"/>
              </a:spcAft>
              <a:defRPr sz="1350"/>
            </a:lvl5pPr>
            <a:lvl6pPr>
              <a:defRPr sz="1350"/>
            </a:lvl6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p>
        </p:txBody>
      </p:sp>
      <p:sp>
        <p:nvSpPr>
          <p:cNvPr id="14" name="日期占位符 6"/>
          <p:cNvSpPr>
            <a:spLocks noGrp="1"/>
          </p:cNvSpPr>
          <p:nvPr>
            <p:ph type="dt" sz="half" idx="10"/>
          </p:nvPr>
        </p:nvSpPr>
        <p:spPr>
          <a:xfrm>
            <a:off x="628650" y="6265863"/>
            <a:ext cx="2057400" cy="365125"/>
          </a:xfrm>
        </p:spPr>
        <p:txBody>
          <a:bodyPr/>
          <a:lstStyle>
            <a:lvl1pPr>
              <a:defRPr/>
            </a:lvl1pPr>
          </a:lstStyle>
          <a:p>
            <a:pPr>
              <a:defRPr/>
            </a:pPr>
            <a:fld id="{E5836632-9250-41A6-ADED-58421E1EA8FE}" type="datetimeFigureOut">
              <a:rPr lang="zh-CN" altLang="en-US"/>
              <a:pPr>
                <a:defRPr/>
              </a:pPr>
              <a:t>2017/7/18 Tuesday</a:t>
            </a:fld>
            <a:endParaRPr lang="zh-CN" altLang="en-US"/>
          </a:p>
        </p:txBody>
      </p:sp>
      <p:sp>
        <p:nvSpPr>
          <p:cNvPr id="15" name="页脚占位符 7"/>
          <p:cNvSpPr>
            <a:spLocks noGrp="1"/>
          </p:cNvSpPr>
          <p:nvPr>
            <p:ph type="ftr" sz="quarter" idx="11"/>
          </p:nvPr>
        </p:nvSpPr>
        <p:spPr>
          <a:xfrm>
            <a:off x="3028950" y="6265863"/>
            <a:ext cx="3086100" cy="365125"/>
          </a:xfrm>
        </p:spPr>
        <p:txBody>
          <a:bodyPr/>
          <a:lstStyle>
            <a:lvl1pPr>
              <a:defRPr/>
            </a:lvl1pPr>
          </a:lstStyle>
          <a:p>
            <a:pPr>
              <a:defRPr/>
            </a:pPr>
            <a:endParaRPr lang="zh-CN" altLang="en-US"/>
          </a:p>
        </p:txBody>
      </p:sp>
      <p:sp>
        <p:nvSpPr>
          <p:cNvPr id="16" name="灯片编号占位符 8"/>
          <p:cNvSpPr>
            <a:spLocks noGrp="1"/>
          </p:cNvSpPr>
          <p:nvPr>
            <p:ph type="sldNum" sz="quarter" idx="12"/>
          </p:nvPr>
        </p:nvSpPr>
        <p:spPr>
          <a:xfrm>
            <a:off x="6457950" y="6265863"/>
            <a:ext cx="2057400" cy="365125"/>
          </a:xfrm>
        </p:spPr>
        <p:txBody>
          <a:bodyPr/>
          <a:lstStyle>
            <a:lvl1pPr>
              <a:defRPr/>
            </a:lvl1pPr>
          </a:lstStyle>
          <a:p>
            <a:pPr>
              <a:defRPr/>
            </a:pPr>
            <a:fld id="{3139B980-E800-4B9E-AA6C-2142FF79431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027363" y="1422400"/>
            <a:ext cx="3001962" cy="4002088"/>
          </a:xfrm>
          <a:prstGeom prst="rect">
            <a:avLst/>
          </a:prstGeom>
          <a:noFill/>
          <a:ln w="9525">
            <a:noFill/>
          </a:ln>
        </p:spPr>
        <p:txBody>
          <a:bodyPr lIns="0" tIns="0" rIns="0" bIns="0" anchor="ctr"/>
          <a:lstStyle/>
          <a:p>
            <a:pPr>
              <a:lnSpc>
                <a:spcPct val="90000"/>
              </a:lnSpc>
            </a:pPr>
            <a:r>
              <a:rPr lang="en-US" altLang="zh-CN" sz="4500">
                <a:solidFill>
                  <a:schemeClr val="bg1"/>
                </a:solidFill>
              </a:rPr>
              <a:t> THANK</a:t>
            </a:r>
            <a:br>
              <a:rPr lang="en-US" altLang="zh-CN" sz="4500">
                <a:solidFill>
                  <a:schemeClr val="bg1"/>
                </a:solidFill>
              </a:rPr>
            </a:br>
            <a:r>
              <a:rPr lang="en-US" altLang="zh-CN" sz="4500">
                <a:solidFill>
                  <a:schemeClr val="bg1"/>
                </a:solidFill>
              </a:rPr>
              <a:t>YOU</a:t>
            </a:r>
            <a:endParaRPr lang="zh-CN" altLang="en-US" sz="4500">
              <a:solidFill>
                <a:schemeClr val="bg1"/>
              </a:solidFill>
              <a:cs typeface="Arial" charset="0"/>
            </a:endParaRPr>
          </a:p>
        </p:txBody>
      </p:sp>
      <p:sp>
        <p:nvSpPr>
          <p:cNvPr id="4" name="椭圆 3"/>
          <p:cNvSpPr/>
          <p:nvPr>
            <p:custDataLst>
              <p:tags r:id="rId2"/>
            </p:custDataLst>
          </p:nvPr>
        </p:nvSpPr>
        <p:spPr>
          <a:xfrm>
            <a:off x="3165475" y="1365250"/>
            <a:ext cx="3067050" cy="40894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5" name="椭圆 4"/>
          <p:cNvSpPr/>
          <p:nvPr>
            <p:custDataLst>
              <p:tags r:id="rId3"/>
            </p:custDataLst>
          </p:nvPr>
        </p:nvSpPr>
        <p:spPr>
          <a:xfrm>
            <a:off x="3025775" y="1422400"/>
            <a:ext cx="3003550" cy="4002088"/>
          </a:xfrm>
          <a:prstGeom prst="ellips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4500" noProof="1">
              <a:cs typeface="Verdana" panose="020B0604030504040204" pitchFamily="34" charset="0"/>
            </a:endParaRPr>
          </a:p>
        </p:txBody>
      </p:sp>
      <p:sp>
        <p:nvSpPr>
          <p:cNvPr id="6" name="椭圆 5"/>
          <p:cNvSpPr/>
          <p:nvPr>
            <p:custDataLst>
              <p:tags r:id="rId4"/>
            </p:custDataLst>
          </p:nvPr>
        </p:nvSpPr>
        <p:spPr>
          <a:xfrm>
            <a:off x="7319963" y="2595563"/>
            <a:ext cx="431800" cy="574675"/>
          </a:xfrm>
          <a:prstGeom prst="ellips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7" name="椭圆 6"/>
          <p:cNvSpPr/>
          <p:nvPr>
            <p:custDataLst>
              <p:tags r:id="rId5"/>
            </p:custDataLst>
          </p:nvPr>
        </p:nvSpPr>
        <p:spPr>
          <a:xfrm>
            <a:off x="6130925" y="1755775"/>
            <a:ext cx="198438" cy="263525"/>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8" name="椭圆 7"/>
          <p:cNvSpPr/>
          <p:nvPr>
            <p:custDataLst>
              <p:tags r:id="rId6"/>
            </p:custDataLst>
          </p:nvPr>
        </p:nvSpPr>
        <p:spPr>
          <a:xfrm>
            <a:off x="2306638" y="4927600"/>
            <a:ext cx="431800" cy="576263"/>
          </a:xfrm>
          <a:prstGeom prst="ellips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9" name="椭圆 8"/>
          <p:cNvSpPr/>
          <p:nvPr>
            <p:custDataLst>
              <p:tags r:id="rId7"/>
            </p:custDataLst>
          </p:nvPr>
        </p:nvSpPr>
        <p:spPr>
          <a:xfrm>
            <a:off x="3833813" y="5697538"/>
            <a:ext cx="198437" cy="265112"/>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2" name="KSO_BT1"/>
          <p:cNvSpPr>
            <a:spLocks noGrp="1"/>
          </p:cNvSpPr>
          <p:nvPr>
            <p:ph type="title"/>
          </p:nvPr>
        </p:nvSpPr>
        <p:spPr>
          <a:xfrm>
            <a:off x="3026700" y="1422000"/>
            <a:ext cx="3002400" cy="4003200"/>
          </a:xfrm>
        </p:spPr>
        <p:txBody>
          <a:bodyPr lIns="0" tIns="0" rIns="0" bIns="0" anchor="ctr">
            <a:normAutofit/>
          </a:bodyPr>
          <a:lstStyle>
            <a:lvl1pPr algn="ctr">
              <a:defRPr sz="4500" b="0">
                <a:solidFill>
                  <a:schemeClr val="bg1"/>
                </a:solidFill>
                <a:latin typeface="Arial" panose="020B0604020202020204" pitchFamily="34" charset="0"/>
                <a:cs typeface="Arial" panose="020B0604020202020204" pitchFamily="34" charset="0"/>
              </a:defRPr>
            </a:lvl1pPr>
          </a:lstStyle>
          <a:p>
            <a:r>
              <a:rPr lang="zh-CN" altLang="en-US" noProof="1" smtClean="0"/>
              <a:t>单击此处编辑母版标题样式</a:t>
            </a:r>
            <a:endParaRPr lang="en-US" noProof="1"/>
          </a:p>
        </p:txBody>
      </p:sp>
      <p:sp>
        <p:nvSpPr>
          <p:cNvPr id="10" name="日期占位符 9"/>
          <p:cNvSpPr>
            <a:spLocks noGrp="1"/>
          </p:cNvSpPr>
          <p:nvPr>
            <p:ph type="dt" sz="half" idx="10"/>
          </p:nvPr>
        </p:nvSpPr>
        <p:spPr/>
        <p:txBody>
          <a:bodyPr/>
          <a:lstStyle>
            <a:lvl1pPr>
              <a:defRPr/>
            </a:lvl1pPr>
          </a:lstStyle>
          <a:p>
            <a:pPr>
              <a:defRPr/>
            </a:pPr>
            <a:fld id="{FC1E25A6-0ABA-43F3-AC34-8E311E52550D}" type="datetimeFigureOut">
              <a:rPr lang="zh-CN" altLang="en-US"/>
              <a:pPr>
                <a:defRPr/>
              </a:pPr>
              <a:t>2017/7/18 Tuesday</a:t>
            </a:fld>
            <a:endParaRPr lang="zh-CN" altLang="en-US"/>
          </a:p>
        </p:txBody>
      </p:sp>
      <p:sp>
        <p:nvSpPr>
          <p:cNvPr id="11" name="页脚占位符 10"/>
          <p:cNvSpPr>
            <a:spLocks noGrp="1"/>
          </p:cNvSpPr>
          <p:nvPr>
            <p:ph type="ftr" sz="quarter" idx="11"/>
          </p:nvPr>
        </p:nvSpPr>
        <p:spPr/>
        <p:txBody>
          <a:bodyPr/>
          <a:lstStyle>
            <a:lvl1pPr>
              <a:defRPr/>
            </a:lvl1pPr>
          </a:lstStyle>
          <a:p>
            <a:pPr>
              <a:defRPr/>
            </a:pPr>
            <a:endParaRPr lang="zh-CN" altLang="en-US"/>
          </a:p>
        </p:txBody>
      </p:sp>
      <p:sp>
        <p:nvSpPr>
          <p:cNvPr id="12" name="灯片编号占位符 11"/>
          <p:cNvSpPr>
            <a:spLocks noGrp="1"/>
          </p:cNvSpPr>
          <p:nvPr>
            <p:ph type="sldNum" sz="quarter" idx="12"/>
          </p:nvPr>
        </p:nvSpPr>
        <p:spPr/>
        <p:txBody>
          <a:bodyPr/>
          <a:lstStyle>
            <a:lvl1pPr>
              <a:defRPr/>
            </a:lvl1pPr>
          </a:lstStyle>
          <a:p>
            <a:pPr>
              <a:defRPr/>
            </a:pPr>
            <a:fld id="{2132D65E-ACE5-49F6-8092-E2520344DC5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68786D1-03DD-4E84-8760-3D2ADDEE974A}" type="datetimeFigureOut">
              <a:rPr lang="zh-CN" altLang="en-US"/>
              <a:pPr>
                <a:defRPr/>
              </a:pPr>
              <a:t>2017/7/18 Tuesday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210637B-8018-4D98-80EF-F710B189346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165950" y="248178"/>
            <a:ext cx="6812100" cy="939600"/>
          </a:xfrm>
        </p:spPr>
        <p:txBody>
          <a:bodyPr>
            <a:normAutofit/>
          </a:bodyPr>
          <a:lstStyle>
            <a:lvl1pPr>
              <a:defRPr sz="2400"/>
            </a:lvl1pPr>
          </a:lstStyle>
          <a:p>
            <a:r>
              <a:rPr lang="zh-CN" altLang="en-US" noProof="1" smtClean="0"/>
              <a:t>单击此处编辑母版标题样式</a:t>
            </a:r>
            <a:endParaRPr lang="en-US" noProof="1"/>
          </a:p>
        </p:txBody>
      </p:sp>
      <p:sp>
        <p:nvSpPr>
          <p:cNvPr id="3" name="KSO_BC1"/>
          <p:cNvSpPr>
            <a:spLocks noGrp="1"/>
          </p:cNvSpPr>
          <p:nvPr>
            <p:ph type="pic" idx="1"/>
          </p:nvPr>
        </p:nvSpPr>
        <p:spPr>
          <a:xfrm>
            <a:off x="1165950" y="1319516"/>
            <a:ext cx="6812100" cy="4543200"/>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1" smtClean="0"/>
              <a:t>单击图标添加图片</a:t>
            </a:r>
            <a:endParaRPr lang="en-US" noProof="1"/>
          </a:p>
        </p:txBody>
      </p:sp>
      <p:sp>
        <p:nvSpPr>
          <p:cNvPr id="4" name="KSO_BC2"/>
          <p:cNvSpPr>
            <a:spLocks noGrp="1"/>
          </p:cNvSpPr>
          <p:nvPr>
            <p:ph type="body" sz="half" idx="2"/>
          </p:nvPr>
        </p:nvSpPr>
        <p:spPr>
          <a:xfrm>
            <a:off x="1165950" y="5994454"/>
            <a:ext cx="6812100" cy="536506"/>
          </a:xfrm>
        </p:spPr>
        <p:txBody>
          <a:bodyPr/>
          <a:lstStyle>
            <a:lvl1pPr marL="0" indent="0">
              <a:lnSpc>
                <a:spcPct val="150000"/>
              </a:lnSpc>
              <a:spcBef>
                <a:spcPts val="0"/>
              </a:spcBef>
              <a:buNone/>
              <a:defRPr sz="1350">
                <a:solidFill>
                  <a:schemeClr val="tx1"/>
                </a:solidFill>
              </a:defRPr>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154BF7B-4160-4419-8AD8-163FF37A7A40}" type="datetimeFigureOut">
              <a:rPr lang="zh-CN" altLang="en-US"/>
              <a:pPr>
                <a:defRPr/>
              </a:pPr>
              <a:t>2017/7/18 Tuesday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54ED5D6-AB5D-4FA0-B12E-741847228E4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pic>
        <p:nvPicPr>
          <p:cNvPr id="4" name="图片 6"/>
          <p:cNvPicPr>
            <a:picLocks noChangeAspect="1"/>
          </p:cNvPicPr>
          <p:nvPr/>
        </p:nvPicPr>
        <p:blipFill>
          <a:blip r:embed="rId2"/>
          <a:srcRect t="-404" r="38550"/>
          <a:stretch>
            <a:fillRect/>
          </a:stretch>
        </p:blipFill>
        <p:spPr bwMode="auto">
          <a:xfrm>
            <a:off x="5673725" y="-26988"/>
            <a:ext cx="3459163" cy="6884988"/>
          </a:xfrm>
          <a:prstGeom prst="rect">
            <a:avLst/>
          </a:prstGeom>
          <a:noFill/>
          <a:ln w="9525">
            <a:noFill/>
            <a:miter lim="800000"/>
            <a:headEnd/>
            <a:tailEnd/>
          </a:ln>
        </p:spPr>
      </p:pic>
      <p:pic>
        <p:nvPicPr>
          <p:cNvPr id="5" name="图片 7"/>
          <p:cNvPicPr>
            <a:picLocks noChangeAspect="1"/>
          </p:cNvPicPr>
          <p:nvPr/>
        </p:nvPicPr>
        <p:blipFill>
          <a:blip r:embed="rId2"/>
          <a:srcRect/>
          <a:stretch>
            <a:fillRect/>
          </a:stretch>
        </p:blipFill>
        <p:spPr bwMode="auto">
          <a:xfrm>
            <a:off x="11113" y="0"/>
            <a:ext cx="5630862" cy="6858000"/>
          </a:xfrm>
          <a:prstGeom prst="rect">
            <a:avLst/>
          </a:prstGeom>
          <a:noFill/>
          <a:ln w="9525">
            <a:noFill/>
            <a:miter lim="800000"/>
            <a:headEnd/>
            <a:tailEnd/>
          </a:ln>
        </p:spPr>
      </p:pic>
      <p:grpSp>
        <p:nvGrpSpPr>
          <p:cNvPr id="6" name="矩形 8"/>
          <p:cNvGrpSpPr>
            <a:grpSpLocks/>
          </p:cNvGrpSpPr>
          <p:nvPr/>
        </p:nvGrpSpPr>
        <p:grpSpPr bwMode="auto">
          <a:xfrm>
            <a:off x="60325" y="298450"/>
            <a:ext cx="8662988" cy="6450013"/>
            <a:chOff x="38" y="188"/>
            <a:chExt cx="5457" cy="4063"/>
          </a:xfrm>
        </p:grpSpPr>
        <p:pic>
          <p:nvPicPr>
            <p:cNvPr id="7" name="矩形 8"/>
            <p:cNvPicPr>
              <a:picLocks noChangeArrowheads="1"/>
            </p:cNvPicPr>
            <p:nvPr/>
          </p:nvPicPr>
          <p:blipFill>
            <a:blip r:embed="rId3"/>
            <a:srcRect/>
            <a:stretch>
              <a:fillRect/>
            </a:stretch>
          </p:blipFill>
          <p:spPr bwMode="auto">
            <a:xfrm>
              <a:off x="38" y="188"/>
              <a:ext cx="5457" cy="4063"/>
            </a:xfrm>
            <a:prstGeom prst="rect">
              <a:avLst/>
            </a:prstGeom>
            <a:noFill/>
          </p:spPr>
        </p:pic>
        <p:sp>
          <p:nvSpPr>
            <p:cNvPr id="8" name="Text Box 5"/>
            <p:cNvSpPr txBox="1">
              <a:spLocks noChangeArrowheads="1"/>
            </p:cNvSpPr>
            <p:nvPr/>
          </p:nvSpPr>
          <p:spPr bwMode="auto">
            <a:xfrm>
              <a:off x="264" y="201"/>
              <a:ext cx="5223" cy="3851"/>
            </a:xfrm>
            <a:prstGeom prst="rect">
              <a:avLst/>
            </a:prstGeom>
            <a:noFill/>
            <a:ln w="9525">
              <a:noFill/>
              <a:miter lim="800000"/>
              <a:headEnd/>
              <a:tailEnd/>
            </a:ln>
          </p:spPr>
          <p:txBody>
            <a:bodyPr anchor="ctr"/>
            <a:lstStyle/>
            <a:p>
              <a:pPr algn="ctr"/>
              <a:endParaRPr lang="zh-CN" altLang="en-US" sz="1300" noProof="1">
                <a:solidFill>
                  <a:srgbClr val="FFFFFF"/>
                </a:solidFill>
                <a:ea typeface="黑体" pitchFamily="49" charset="-122"/>
              </a:endParaRPr>
            </a:p>
          </p:txBody>
        </p:sp>
      </p:grpSp>
      <p:sp>
        <p:nvSpPr>
          <p:cNvPr id="2" name="KSO_BT1"/>
          <p:cNvSpPr>
            <a:spLocks noGrp="1"/>
          </p:cNvSpPr>
          <p:nvPr>
            <p:ph type="title" orient="vert"/>
          </p:nvPr>
        </p:nvSpPr>
        <p:spPr>
          <a:xfrm>
            <a:off x="7628468" y="365127"/>
            <a:ext cx="886883" cy="5555989"/>
          </a:xfrm>
        </p:spPr>
        <p:txBody>
          <a:bodyPr vert="eaVert" anchor="ctr"/>
          <a:lstStyle/>
          <a:p>
            <a:r>
              <a:rPr lang="zh-CN" altLang="en-US" noProof="1" smtClean="0"/>
              <a:t>单击此处编辑母版标题样式</a:t>
            </a:r>
            <a:endParaRPr lang="en-US" noProof="1"/>
          </a:p>
        </p:txBody>
      </p:sp>
      <p:sp>
        <p:nvSpPr>
          <p:cNvPr id="3" name="KSO_BC1"/>
          <p:cNvSpPr>
            <a:spLocks noGrp="1"/>
          </p:cNvSpPr>
          <p:nvPr>
            <p:ph type="body" orient="vert" idx="1"/>
          </p:nvPr>
        </p:nvSpPr>
        <p:spPr>
          <a:xfrm>
            <a:off x="779319" y="365128"/>
            <a:ext cx="6756015" cy="5555988"/>
          </a:xfrm>
        </p:spPr>
        <p:txBody>
          <a:bodyPr vert="eaVert"/>
          <a:lstStyle>
            <a:lvl1pPr>
              <a:defRPr sz="1800"/>
            </a:lvl1pPr>
            <a:lvl3pPr>
              <a:defRPr sz="1500"/>
            </a:lvl3pPr>
            <a:lvl4pPr>
              <a:defRPr sz="1350"/>
            </a:lvl4pPr>
            <a:lvl5pPr>
              <a:defRPr sz="1350"/>
            </a:lvl5pPr>
            <a:lvl6pPr>
              <a:defRPr sz="1350"/>
            </a:lvl6pPr>
          </a:lstStyle>
          <a:p>
            <a:pPr lvl="0"/>
            <a:r>
              <a:rPr lang="zh-CN" altLang="en-US" noProof="1" smtClean="0"/>
              <a:t>单击此处编辑母版文本样式</a:t>
            </a:r>
          </a:p>
          <a:p>
            <a:pPr lvl="2"/>
            <a:r>
              <a:rPr lang="zh-CN" altLang="en-US" noProof="1" smtClean="0"/>
              <a:t>第二级</a:t>
            </a:r>
          </a:p>
          <a:p>
            <a:pPr lvl="3"/>
            <a:r>
              <a:rPr lang="zh-CN" altLang="en-US" noProof="1" smtClean="0"/>
              <a:t>第三级</a:t>
            </a:r>
          </a:p>
          <a:p>
            <a:pPr lvl="4"/>
            <a:r>
              <a:rPr lang="zh-CN" altLang="en-US" noProof="1" smtClean="0"/>
              <a:t>第四级</a:t>
            </a:r>
          </a:p>
          <a:p>
            <a:pPr lvl="5"/>
            <a:r>
              <a:rPr lang="zh-CN" altLang="en-US" noProof="1" smtClean="0"/>
              <a:t>第五级</a:t>
            </a:r>
          </a:p>
        </p:txBody>
      </p:sp>
      <p:sp>
        <p:nvSpPr>
          <p:cNvPr id="9" name="KSO_FD"/>
          <p:cNvSpPr>
            <a:spLocks noGrp="1"/>
          </p:cNvSpPr>
          <p:nvPr>
            <p:ph type="dt" sz="half" idx="10"/>
          </p:nvPr>
        </p:nvSpPr>
        <p:spPr>
          <a:xfrm>
            <a:off x="628650" y="6056313"/>
            <a:ext cx="2057400" cy="365125"/>
          </a:xfrm>
        </p:spPr>
        <p:txBody>
          <a:bodyPr/>
          <a:lstStyle>
            <a:lvl1pPr>
              <a:defRPr smtClean="0">
                <a:solidFill>
                  <a:schemeClr val="tx1">
                    <a:lumMod val="75000"/>
                  </a:schemeClr>
                </a:solidFill>
              </a:defRPr>
            </a:lvl1pPr>
          </a:lstStyle>
          <a:p>
            <a:pPr>
              <a:defRPr/>
            </a:pPr>
            <a:fld id="{F6064088-94D8-42D2-8A74-D3520CFEA88E}" type="datetimeFigureOut">
              <a:rPr lang="zh-CN" altLang="en-US"/>
              <a:pPr>
                <a:defRPr/>
              </a:pPr>
              <a:t>2017/7/18 Tuesday</a:t>
            </a:fld>
            <a:endParaRPr lang="zh-CN" altLang="en-US"/>
          </a:p>
        </p:txBody>
      </p:sp>
      <p:sp>
        <p:nvSpPr>
          <p:cNvPr id="10" name="KSO_FT"/>
          <p:cNvSpPr>
            <a:spLocks noGrp="1"/>
          </p:cNvSpPr>
          <p:nvPr>
            <p:ph type="ftr" sz="quarter" idx="11"/>
          </p:nvPr>
        </p:nvSpPr>
        <p:spPr>
          <a:xfrm>
            <a:off x="3028950" y="6056313"/>
            <a:ext cx="3086100" cy="365125"/>
          </a:xfrm>
        </p:spPr>
        <p:txBody>
          <a:bodyPr/>
          <a:lstStyle>
            <a:lvl1pPr>
              <a:defRPr>
                <a:solidFill>
                  <a:schemeClr val="tx1">
                    <a:lumMod val="75000"/>
                  </a:schemeClr>
                </a:solidFill>
              </a:defRPr>
            </a:lvl1pPr>
          </a:lstStyle>
          <a:p>
            <a:pPr>
              <a:defRPr/>
            </a:pPr>
            <a:endParaRPr lang="zh-CN" altLang="en-US"/>
          </a:p>
        </p:txBody>
      </p:sp>
      <p:sp>
        <p:nvSpPr>
          <p:cNvPr id="11" name="KSO_FN"/>
          <p:cNvSpPr>
            <a:spLocks noGrp="1"/>
          </p:cNvSpPr>
          <p:nvPr>
            <p:ph type="sldNum" sz="quarter" idx="12"/>
          </p:nvPr>
        </p:nvSpPr>
        <p:spPr>
          <a:xfrm>
            <a:off x="6457950" y="6056313"/>
            <a:ext cx="2057400" cy="365125"/>
          </a:xfrm>
        </p:spPr>
        <p:txBody>
          <a:bodyPr/>
          <a:lstStyle>
            <a:lvl1pPr>
              <a:defRPr smtClean="0">
                <a:solidFill>
                  <a:schemeClr val="tx1">
                    <a:lumMod val="75000"/>
                  </a:schemeClr>
                </a:solidFill>
              </a:defRPr>
            </a:lvl1pPr>
          </a:lstStyle>
          <a:p>
            <a:pPr>
              <a:defRPr/>
            </a:pPr>
            <a:fld id="{B8892BFF-489C-4F10-8CF6-3EE17B91B9F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KSO_BT1"/>
          <p:cNvSpPr>
            <a:spLocks noGrp="1"/>
          </p:cNvSpPr>
          <p:nvPr>
            <p:ph type="title"/>
          </p:nvPr>
        </p:nvSpPr>
        <p:spPr bwMode="auto">
          <a:xfrm>
            <a:off x="485775" y="314325"/>
            <a:ext cx="8158163" cy="7000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en-US" smtClean="0"/>
          </a:p>
        </p:txBody>
      </p:sp>
      <p:sp>
        <p:nvSpPr>
          <p:cNvPr id="3" name="KSO_BC1"/>
          <p:cNvSpPr>
            <a:spLocks noGrp="1"/>
          </p:cNvSpPr>
          <p:nvPr>
            <p:ph type="body" idx="1"/>
          </p:nvPr>
        </p:nvSpPr>
        <p:spPr>
          <a:xfrm>
            <a:off x="485775" y="1238250"/>
            <a:ext cx="8158163" cy="5026025"/>
          </a:xfrm>
          <a:prstGeom prst="rect">
            <a:avLst/>
          </a:prstGeom>
        </p:spPr>
        <p:txBody>
          <a:bodyPr vert="horz" lIns="91440" tIns="45720" rIns="91440" bIns="45720" rtlCol="0">
            <a:normAutofit/>
          </a:bodyPr>
          <a:lstStyle/>
          <a:p>
            <a:pPr lvl="0"/>
            <a:r>
              <a:rPr lang="zh-CN" altLang="en-US" noProof="1" smtClean="0"/>
              <a:t>单击此处编辑母版文本样式</a:t>
            </a:r>
          </a:p>
          <a:p>
            <a:pPr lvl="2"/>
            <a:r>
              <a:rPr lang="zh-CN" altLang="en-US" noProof="1" smtClean="0"/>
              <a:t>第二级</a:t>
            </a:r>
          </a:p>
          <a:p>
            <a:pPr lvl="3"/>
            <a:r>
              <a:rPr lang="zh-CN" altLang="en-US" noProof="1" smtClean="0"/>
              <a:t>第三级</a:t>
            </a:r>
          </a:p>
          <a:p>
            <a:pPr lvl="4"/>
            <a:r>
              <a:rPr lang="zh-CN" altLang="en-US" noProof="1" smtClean="0"/>
              <a:t>第四级</a:t>
            </a:r>
          </a:p>
          <a:p>
            <a:pPr lvl="5"/>
            <a:r>
              <a:rPr lang="zh-CN" altLang="en-US" noProof="1" smtClean="0"/>
              <a:t>第五级</a:t>
            </a:r>
          </a:p>
          <a:p>
            <a:pPr lvl="0"/>
            <a:endParaRPr lang="zh-CN" altLang="en-US" noProof="1" smtClean="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noProof="1" smtClean="0">
                <a:solidFill>
                  <a:schemeClr val="tx1">
                    <a:tint val="75000"/>
                  </a:schemeClr>
                </a:solidFill>
                <a:latin typeface="Arial" panose="020B0604020202020204" pitchFamily="34" charset="0"/>
                <a:ea typeface="宋体" panose="02010600030101010101" pitchFamily="2" charset="-122"/>
                <a:cs typeface="+mn-ea"/>
              </a:defRPr>
            </a:lvl1pPr>
          </a:lstStyle>
          <a:p>
            <a:pPr>
              <a:defRPr/>
            </a:pPr>
            <a:fld id="{CDB5503D-4EF9-4F2E-8D96-3B958B1BFB4F}" type="datetimeFigureOut">
              <a:rPr lang="zh-CN" altLang="en-US"/>
              <a:pPr>
                <a:defRPr/>
              </a:pPr>
              <a:t>2017/7/18 Tuesday</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noProof="1">
                <a:solidFill>
                  <a:schemeClr val="tx1">
                    <a:tint val="75000"/>
                  </a:schemeClr>
                </a:solidFill>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noProof="1" smtClean="0">
                <a:solidFill>
                  <a:schemeClr val="tx1">
                    <a:tint val="75000"/>
                  </a:schemeClr>
                </a:solidFill>
                <a:latin typeface="Arial" panose="020B0604020202020204" pitchFamily="34" charset="0"/>
                <a:ea typeface="宋体" panose="02010600030101010101" pitchFamily="2" charset="-122"/>
                <a:cs typeface="+mn-ea"/>
              </a:defRPr>
            </a:lvl1pPr>
          </a:lstStyle>
          <a:p>
            <a:pPr>
              <a:defRPr/>
            </a:pPr>
            <a:fld id="{5480F669-DE74-4388-A4D6-F206D6CD8BA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60" r:id="rId3"/>
    <p:sldLayoutId id="2147483661" r:id="rId4"/>
    <p:sldLayoutId id="2147483662" r:id="rId5"/>
    <p:sldLayoutId id="2147483663" r:id="rId6"/>
    <p:sldLayoutId id="2147483657" r:id="rId7"/>
    <p:sldLayoutId id="2147483656" r:id="rId8"/>
    <p:sldLayoutId id="2147483664" r:id="rId9"/>
    <p:sldLayoutId id="2147483655" r:id="rId10"/>
  </p:sldLayoutIdLst>
  <p:hf sldNum="0" hdr="0" ftr="0" dt="0"/>
  <p:txStyles>
    <p:titleStyle>
      <a:lvl1pPr algn="l" defTabSz="514350" rtl="0" fontAlgn="base">
        <a:lnSpc>
          <a:spcPct val="90000"/>
        </a:lnSpc>
        <a:spcBef>
          <a:spcPct val="0"/>
        </a:spcBef>
        <a:spcAft>
          <a:spcPct val="0"/>
        </a:spcAft>
        <a:defRPr sz="2400" b="1" kern="1200">
          <a:solidFill>
            <a:schemeClr val="accent1"/>
          </a:solidFill>
          <a:latin typeface="Arial" panose="020B0604020202020204" pitchFamily="34" charset="0"/>
          <a:ea typeface="黑体" panose="02010609060101010101" pitchFamily="49" charset="-122"/>
          <a:cs typeface="+mj-cs"/>
        </a:defRPr>
      </a:lvl1pPr>
      <a:lvl2pPr algn="l" defTabSz="514350" rtl="0" fontAlgn="base">
        <a:lnSpc>
          <a:spcPct val="90000"/>
        </a:lnSpc>
        <a:spcBef>
          <a:spcPct val="0"/>
        </a:spcBef>
        <a:spcAft>
          <a:spcPct val="0"/>
        </a:spcAft>
        <a:defRPr sz="2400" b="1">
          <a:solidFill>
            <a:schemeClr val="accent1"/>
          </a:solidFill>
          <a:latin typeface="Arial" charset="0"/>
          <a:ea typeface="黑体" pitchFamily="49" charset="-122"/>
        </a:defRPr>
      </a:lvl2pPr>
      <a:lvl3pPr algn="l" defTabSz="514350" rtl="0" fontAlgn="base">
        <a:lnSpc>
          <a:spcPct val="90000"/>
        </a:lnSpc>
        <a:spcBef>
          <a:spcPct val="0"/>
        </a:spcBef>
        <a:spcAft>
          <a:spcPct val="0"/>
        </a:spcAft>
        <a:defRPr sz="2400" b="1">
          <a:solidFill>
            <a:schemeClr val="accent1"/>
          </a:solidFill>
          <a:latin typeface="Arial" charset="0"/>
          <a:ea typeface="黑体" pitchFamily="49" charset="-122"/>
        </a:defRPr>
      </a:lvl3pPr>
      <a:lvl4pPr algn="l" defTabSz="514350" rtl="0" fontAlgn="base">
        <a:lnSpc>
          <a:spcPct val="90000"/>
        </a:lnSpc>
        <a:spcBef>
          <a:spcPct val="0"/>
        </a:spcBef>
        <a:spcAft>
          <a:spcPct val="0"/>
        </a:spcAft>
        <a:defRPr sz="2400" b="1">
          <a:solidFill>
            <a:schemeClr val="accent1"/>
          </a:solidFill>
          <a:latin typeface="Arial" charset="0"/>
          <a:ea typeface="黑体" pitchFamily="49" charset="-122"/>
        </a:defRPr>
      </a:lvl4pPr>
      <a:lvl5pPr algn="l" defTabSz="514350" rtl="0" fontAlgn="base">
        <a:lnSpc>
          <a:spcPct val="90000"/>
        </a:lnSpc>
        <a:spcBef>
          <a:spcPct val="0"/>
        </a:spcBef>
        <a:spcAft>
          <a:spcPct val="0"/>
        </a:spcAft>
        <a:defRPr sz="2400" b="1">
          <a:solidFill>
            <a:schemeClr val="accent1"/>
          </a:solidFill>
          <a:latin typeface="Arial" charset="0"/>
          <a:ea typeface="黑体" pitchFamily="49" charset="-122"/>
        </a:defRPr>
      </a:lvl5pPr>
      <a:lvl6pPr marL="457200" algn="l" defTabSz="514350" rtl="0" fontAlgn="base">
        <a:lnSpc>
          <a:spcPct val="90000"/>
        </a:lnSpc>
        <a:spcBef>
          <a:spcPct val="0"/>
        </a:spcBef>
        <a:spcAft>
          <a:spcPct val="0"/>
        </a:spcAft>
        <a:defRPr sz="2400" b="1">
          <a:solidFill>
            <a:schemeClr val="accent1"/>
          </a:solidFill>
          <a:latin typeface="Arial" charset="0"/>
          <a:ea typeface="黑体" pitchFamily="49" charset="-122"/>
        </a:defRPr>
      </a:lvl6pPr>
      <a:lvl7pPr marL="914400" algn="l" defTabSz="514350" rtl="0" fontAlgn="base">
        <a:lnSpc>
          <a:spcPct val="90000"/>
        </a:lnSpc>
        <a:spcBef>
          <a:spcPct val="0"/>
        </a:spcBef>
        <a:spcAft>
          <a:spcPct val="0"/>
        </a:spcAft>
        <a:defRPr sz="2400" b="1">
          <a:solidFill>
            <a:schemeClr val="accent1"/>
          </a:solidFill>
          <a:latin typeface="Arial" charset="0"/>
          <a:ea typeface="黑体" pitchFamily="49" charset="-122"/>
        </a:defRPr>
      </a:lvl7pPr>
      <a:lvl8pPr marL="1371600" algn="l" defTabSz="514350" rtl="0" fontAlgn="base">
        <a:lnSpc>
          <a:spcPct val="90000"/>
        </a:lnSpc>
        <a:spcBef>
          <a:spcPct val="0"/>
        </a:spcBef>
        <a:spcAft>
          <a:spcPct val="0"/>
        </a:spcAft>
        <a:defRPr sz="2400" b="1">
          <a:solidFill>
            <a:schemeClr val="accent1"/>
          </a:solidFill>
          <a:latin typeface="Arial" charset="0"/>
          <a:ea typeface="黑体" pitchFamily="49" charset="-122"/>
        </a:defRPr>
      </a:lvl8pPr>
      <a:lvl9pPr marL="1828800" algn="l" defTabSz="514350" rtl="0" fontAlgn="base">
        <a:lnSpc>
          <a:spcPct val="90000"/>
        </a:lnSpc>
        <a:spcBef>
          <a:spcPct val="0"/>
        </a:spcBef>
        <a:spcAft>
          <a:spcPct val="0"/>
        </a:spcAft>
        <a:defRPr sz="2400" b="1">
          <a:solidFill>
            <a:schemeClr val="accent1"/>
          </a:solidFill>
          <a:latin typeface="Arial" charset="0"/>
          <a:ea typeface="黑体" pitchFamily="49" charset="-122"/>
        </a:defRPr>
      </a:lvl9pPr>
    </p:titleStyle>
    <p:bodyStyle>
      <a:lvl1pPr marL="200025" indent="-200025" algn="just" defTabSz="514350" rtl="0" fontAlgn="base">
        <a:lnSpc>
          <a:spcPct val="110000"/>
        </a:lnSpc>
        <a:spcBef>
          <a:spcPct val="203000"/>
        </a:spcBef>
        <a:spcAft>
          <a:spcPct val="0"/>
        </a:spcAft>
        <a:buClr>
          <a:schemeClr val="accent1"/>
        </a:buClr>
        <a:buSzPct val="70000"/>
        <a:buFont typeface="Wingdings" pitchFamily="2" charset="2"/>
        <a:buChar char="À"/>
        <a:defRPr kern="1200">
          <a:solidFill>
            <a:schemeClr val="bg2"/>
          </a:solidFill>
          <a:latin typeface="Arial" panose="020B0604020202020204" pitchFamily="34" charset="0"/>
          <a:ea typeface="黑体" panose="02010609060101010101" pitchFamily="49" charset="-122"/>
          <a:cs typeface="+mn-cs"/>
        </a:defRPr>
      </a:lvl1pPr>
      <a:lvl2pPr marL="200025" algn="just" defTabSz="514350" rtl="0" fontAlgn="base">
        <a:lnSpc>
          <a:spcPct val="150000"/>
        </a:lnSpc>
        <a:spcBef>
          <a:spcPct val="0"/>
        </a:spcBef>
        <a:spcAft>
          <a:spcPts val="450"/>
        </a:spcAft>
        <a:buClr>
          <a:srgbClr val="83DDCE"/>
        </a:buClr>
        <a:buFont typeface="幼圆" pitchFamily="49" charset="-122"/>
        <a:buChar char=" "/>
        <a:defRPr sz="1500" kern="1200">
          <a:solidFill>
            <a:schemeClr val="bg2"/>
          </a:solidFill>
          <a:latin typeface="Arial" panose="020B0604020202020204" pitchFamily="34" charset="0"/>
          <a:ea typeface="黑体" panose="02010609060101010101" pitchFamily="49" charset="-122"/>
          <a:cs typeface="+mn-cs"/>
        </a:defRPr>
      </a:lvl2pPr>
      <a:lvl3pPr marL="642938" indent="-127000" algn="l" defTabSz="514350" rtl="0" fontAlgn="base">
        <a:lnSpc>
          <a:spcPct val="90000"/>
        </a:lnSpc>
        <a:spcBef>
          <a:spcPts val="275"/>
        </a:spcBef>
        <a:spcAft>
          <a:spcPct val="0"/>
        </a:spcAft>
        <a:buFont typeface="Arial" charset="0"/>
        <a:buChar char="•"/>
        <a:defRPr sz="1300" kern="1200">
          <a:solidFill>
            <a:schemeClr val="tx1"/>
          </a:solidFill>
          <a:latin typeface="+mn-lt"/>
          <a:ea typeface="+mn-ea"/>
          <a:cs typeface="+mn-cs"/>
        </a:defRPr>
      </a:lvl3pPr>
      <a:lvl4pPr marL="900113" indent="-127000" algn="l" defTabSz="514350" rtl="0" fontAlgn="base">
        <a:lnSpc>
          <a:spcPct val="90000"/>
        </a:lnSpc>
        <a:spcBef>
          <a:spcPts val="275"/>
        </a:spcBef>
        <a:spcAft>
          <a:spcPct val="0"/>
        </a:spcAft>
        <a:buFont typeface="Arial" charset="0"/>
        <a:buChar char="•"/>
        <a:defRPr sz="1300" kern="1200">
          <a:solidFill>
            <a:schemeClr val="tx1"/>
          </a:solidFill>
          <a:latin typeface="+mn-lt"/>
          <a:ea typeface="+mn-ea"/>
          <a:cs typeface="+mn-cs"/>
        </a:defRPr>
      </a:lvl4pPr>
      <a:lvl5pPr marL="1157288" indent="-127000" algn="l" defTabSz="514350" rtl="0" fontAlgn="base">
        <a:lnSpc>
          <a:spcPct val="90000"/>
        </a:lnSpc>
        <a:spcBef>
          <a:spcPts val="275"/>
        </a:spcBef>
        <a:spcAft>
          <a:spcPct val="0"/>
        </a:spcAft>
        <a:buFont typeface="Arial" charset="0"/>
        <a:buChar char="•"/>
        <a:defRPr sz="1300"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2.xml"/><Relationship Id="rId5" Type="http://schemas.openxmlformats.org/officeDocument/2006/relationships/slide" Target="slide22.xml"/><Relationship Id="rId4" Type="http://schemas.openxmlformats.org/officeDocument/2006/relationships/slide" Target="slide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video" Target="file:///E:\&#29233;&#22855;&#33402;\&#38738;&#38108;&#22120;&#30340;&#25163;&#24037;&#21046;&#36896;_&#26631;&#28165;.flv" TargetMode="Externa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file:///E:\&#29233;&#22855;&#33402;\&#30002;&#39592;&#25991;&#30340;&#21457;&#29616;_&#26631;&#28165;.flv" TargetMode="External"/><Relationship Id="rId5" Type="http://schemas.openxmlformats.org/officeDocument/2006/relationships/slide" Target="slide13.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ideo" Target="file:///E:\&#29233;&#22855;&#33402;\&#21457;&#29616;&#30002;&#39592;&#25991;&#20043;&#40857;&#39592;&#24778;&#29616;%5b&#39640;&#28165;%5d_&#26631;&#28165;.flv" TargetMode="External"/><Relationship Id="rId4" Type="http://schemas.openxmlformats.org/officeDocument/2006/relationships/slide" Target="slide13.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video" Target="file:///E:\&#29233;&#22855;&#33402;\&#27721;&#23383;&#28436;&#21464;&#21160;&#30011;_&#26631;&#28165;.flv" TargetMode="Externa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
          <p:cNvPicPr>
            <a:picLocks noChangeAspect="1"/>
          </p:cNvPicPr>
          <p:nvPr/>
        </p:nvPicPr>
        <p:blipFill>
          <a:blip r:embed="rId2"/>
          <a:srcRect/>
          <a:stretch>
            <a:fillRect/>
          </a:stretch>
        </p:blipFill>
        <p:spPr bwMode="auto">
          <a:xfrm>
            <a:off x="511175" y="3552825"/>
            <a:ext cx="3943350" cy="3200400"/>
          </a:xfrm>
          <a:prstGeom prst="rect">
            <a:avLst/>
          </a:prstGeom>
          <a:noFill/>
          <a:ln w="9525">
            <a:noFill/>
            <a:miter lim="800000"/>
            <a:headEnd/>
            <a:tailEnd/>
          </a:ln>
        </p:spPr>
      </p:pic>
      <p:pic>
        <p:nvPicPr>
          <p:cNvPr id="13314" name="图片 2"/>
          <p:cNvPicPr>
            <a:picLocks noChangeAspect="1"/>
          </p:cNvPicPr>
          <p:nvPr/>
        </p:nvPicPr>
        <p:blipFill>
          <a:blip r:embed="rId3"/>
          <a:srcRect/>
          <a:stretch>
            <a:fillRect/>
          </a:stretch>
        </p:blipFill>
        <p:spPr bwMode="auto">
          <a:xfrm>
            <a:off x="511175" y="190500"/>
            <a:ext cx="3248025" cy="3286125"/>
          </a:xfrm>
          <a:prstGeom prst="rect">
            <a:avLst/>
          </a:prstGeom>
          <a:noFill/>
          <a:ln w="9525">
            <a:noFill/>
            <a:miter lim="800000"/>
            <a:headEnd/>
            <a:tailEnd/>
          </a:ln>
        </p:spPr>
      </p:pic>
      <p:pic>
        <p:nvPicPr>
          <p:cNvPr id="13315" name="图片 4"/>
          <p:cNvPicPr>
            <a:picLocks noChangeAspect="1"/>
          </p:cNvPicPr>
          <p:nvPr/>
        </p:nvPicPr>
        <p:blipFill>
          <a:blip r:embed="rId4"/>
          <a:srcRect/>
          <a:stretch>
            <a:fillRect/>
          </a:stretch>
        </p:blipFill>
        <p:spPr bwMode="auto">
          <a:xfrm>
            <a:off x="5024438" y="263525"/>
            <a:ext cx="3871912" cy="6489700"/>
          </a:xfrm>
          <a:prstGeom prst="rect">
            <a:avLst/>
          </a:prstGeom>
          <a:solidFill>
            <a:schemeClr val="bg1"/>
          </a:solid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rot="10800000" flipH="1" flipV="1">
            <a:off x="3036888" y="1422400"/>
            <a:ext cx="236696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生产工具</a:t>
            </a:r>
          </a:p>
        </p:txBody>
      </p:sp>
      <p:sp>
        <p:nvSpPr>
          <p:cNvPr id="14" name="Text Box 2"/>
          <p:cNvSpPr txBox="1"/>
          <p:nvPr/>
        </p:nvSpPr>
        <p:spPr>
          <a:xfrm>
            <a:off x="123825" y="989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农器</a:t>
            </a:r>
          </a:p>
        </p:txBody>
      </p:sp>
      <p:pic>
        <p:nvPicPr>
          <p:cNvPr id="22531" name="图片 6"/>
          <p:cNvPicPr>
            <a:picLocks noChangeAspect="1"/>
          </p:cNvPicPr>
          <p:nvPr/>
        </p:nvPicPr>
        <p:blipFill>
          <a:blip r:embed="rId2"/>
          <a:srcRect/>
          <a:stretch>
            <a:fillRect/>
          </a:stretch>
        </p:blipFill>
        <p:spPr bwMode="auto">
          <a:xfrm>
            <a:off x="971550" y="2216150"/>
            <a:ext cx="7181850" cy="4579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p:nvPr/>
        </p:nvSpPr>
        <p:spPr>
          <a:xfrm>
            <a:off x="49213" y="136525"/>
            <a:ext cx="7388225" cy="67786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第</a:t>
            </a: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目　青铜器的高超工艺（一）</a:t>
            </a:r>
          </a:p>
        </p:txBody>
      </p:sp>
      <p:sp>
        <p:nvSpPr>
          <p:cNvPr id="2" name="Text Box 2"/>
          <p:cNvSpPr txBox="1"/>
          <p:nvPr/>
        </p:nvSpPr>
        <p:spPr>
          <a:xfrm>
            <a:off x="49213" y="939800"/>
            <a:ext cx="3325812"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、出现时期：</a:t>
            </a:r>
          </a:p>
        </p:txBody>
      </p:sp>
      <p:sp>
        <p:nvSpPr>
          <p:cNvPr id="4" name="Text Box 2"/>
          <p:cNvSpPr txBox="1"/>
          <p:nvPr/>
        </p:nvSpPr>
        <p:spPr>
          <a:xfrm>
            <a:off x="3375025" y="939800"/>
            <a:ext cx="3198813"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原始社会后期</a:t>
            </a:r>
          </a:p>
        </p:txBody>
      </p:sp>
      <p:sp>
        <p:nvSpPr>
          <p:cNvPr id="6" name="Text Box 2"/>
          <p:cNvSpPr txBox="1"/>
          <p:nvPr/>
        </p:nvSpPr>
        <p:spPr>
          <a:xfrm>
            <a:off x="49213" y="1619250"/>
            <a:ext cx="2562225" cy="679450"/>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2</a:t>
            </a:r>
            <a:r>
              <a:rPr lang="zh-CN" altLang="en-US" sz="3600" b="1" dirty="0">
                <a:solidFill>
                  <a:srgbClr val="000000"/>
                </a:solidFill>
                <a:latin typeface="微软雅黑" panose="020B0503020204020204" charset="-122"/>
                <a:ea typeface="微软雅黑" panose="020B0503020204020204" charset="-122"/>
              </a:rPr>
              <a:t>、用途：</a:t>
            </a:r>
          </a:p>
        </p:txBody>
      </p:sp>
      <p:sp>
        <p:nvSpPr>
          <p:cNvPr id="8" name="Text Box 2"/>
          <p:cNvSpPr txBox="1"/>
          <p:nvPr/>
        </p:nvSpPr>
        <p:spPr>
          <a:xfrm>
            <a:off x="2611438" y="1619250"/>
            <a:ext cx="631031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饮食、祭祀、军事、生产工具</a:t>
            </a:r>
          </a:p>
        </p:txBody>
      </p:sp>
      <p:sp>
        <p:nvSpPr>
          <p:cNvPr id="9" name="Text Box 2"/>
          <p:cNvSpPr txBox="1"/>
          <p:nvPr/>
        </p:nvSpPr>
        <p:spPr>
          <a:xfrm>
            <a:off x="2611438" y="2336800"/>
            <a:ext cx="631031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由食器等发展到</a:t>
            </a:r>
            <a:r>
              <a:rPr lang="zh-CN" sz="3600" b="1" dirty="0">
                <a:solidFill>
                  <a:srgbClr val="0000CC"/>
                </a:solidFill>
                <a:latin typeface="微软雅黑" panose="020B0503020204020204" charset="-122"/>
                <a:ea typeface="微软雅黑" panose="020B0503020204020204" charset="-122"/>
              </a:rPr>
              <a:t>礼器</a:t>
            </a:r>
          </a:p>
        </p:txBody>
      </p:sp>
      <p:sp>
        <p:nvSpPr>
          <p:cNvPr id="11" name="Text Box 2"/>
          <p:cNvSpPr txBox="1"/>
          <p:nvPr/>
        </p:nvSpPr>
        <p:spPr>
          <a:xfrm>
            <a:off x="49213" y="3089275"/>
            <a:ext cx="6380162" cy="67945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CC"/>
                </a:solidFill>
                <a:latin typeface="微软雅黑" panose="020B0503020204020204" charset="-122"/>
                <a:ea typeface="微软雅黑" panose="020B0503020204020204" charset="-122"/>
              </a:rPr>
              <a:t>权利的大小、严格的等级界限</a:t>
            </a:r>
          </a:p>
        </p:txBody>
      </p:sp>
      <p:sp>
        <p:nvSpPr>
          <p:cNvPr id="12" name="Text Box 2">
            <a:hlinkClick r:id="rId3" action="ppaction://hlinksldjump"/>
          </p:cNvPr>
          <p:cNvSpPr txBox="1"/>
          <p:nvPr/>
        </p:nvSpPr>
        <p:spPr>
          <a:xfrm>
            <a:off x="6899275" y="3089275"/>
            <a:ext cx="2054225" cy="67945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hlinkClick r:id="rId3" action="ppaction://hlinksldjump"/>
              </a:rPr>
              <a:t>反映身份</a:t>
            </a:r>
            <a:endParaRPr lang="zh-CN" sz="3600" b="1" dirty="0">
              <a:solidFill>
                <a:srgbClr val="000000"/>
              </a:solidFill>
              <a:latin typeface="微软雅黑" panose="020B0503020204020204" charset="-122"/>
              <a:ea typeface="微软雅黑" panose="020B0503020204020204" charset="-122"/>
            </a:endParaRPr>
          </a:p>
        </p:txBody>
      </p:sp>
      <p:sp>
        <p:nvSpPr>
          <p:cNvPr id="13" name="Text Box 2"/>
          <p:cNvSpPr txBox="1"/>
          <p:nvPr/>
        </p:nvSpPr>
        <p:spPr>
          <a:xfrm>
            <a:off x="49213" y="4157663"/>
            <a:ext cx="3430587" cy="6778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3</a:t>
            </a:r>
            <a:r>
              <a:rPr lang="zh-CN" altLang="en-US" sz="3600" b="1" dirty="0">
                <a:solidFill>
                  <a:srgbClr val="000000"/>
                </a:solidFill>
                <a:latin typeface="微软雅黑" panose="020B0503020204020204" charset="-122"/>
                <a:ea typeface="微软雅黑" panose="020B0503020204020204" charset="-122"/>
              </a:rPr>
              <a:t>、制作材料：</a:t>
            </a:r>
            <a:endParaRPr lang="en-US" altLang="zh-CN" sz="3600" b="1" dirty="0">
              <a:solidFill>
                <a:srgbClr val="000000"/>
              </a:solidFill>
              <a:latin typeface="微软雅黑" panose="020B0503020204020204" charset="-122"/>
              <a:ea typeface="微软雅黑" panose="020B0503020204020204" charset="-122"/>
            </a:endParaRPr>
          </a:p>
        </p:txBody>
      </p:sp>
      <p:sp>
        <p:nvSpPr>
          <p:cNvPr id="14" name="Text Box 2"/>
          <p:cNvSpPr txBox="1"/>
          <p:nvPr/>
        </p:nvSpPr>
        <p:spPr>
          <a:xfrm>
            <a:off x="3478213" y="4157663"/>
            <a:ext cx="3421062" cy="6778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铜、锡、铅</a:t>
            </a:r>
          </a:p>
        </p:txBody>
      </p:sp>
      <p:sp>
        <p:nvSpPr>
          <p:cNvPr id="10" name="燕尾形箭头 9"/>
          <p:cNvSpPr/>
          <p:nvPr/>
        </p:nvSpPr>
        <p:spPr>
          <a:xfrm rot="7860000">
            <a:off x="6442869" y="2697956"/>
            <a:ext cx="979488" cy="485775"/>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 Box 2"/>
          <p:cNvSpPr txBox="1"/>
          <p:nvPr/>
        </p:nvSpPr>
        <p:spPr>
          <a:xfrm>
            <a:off x="49213" y="4811713"/>
            <a:ext cx="3430587"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4</a:t>
            </a:r>
            <a:r>
              <a:rPr lang="zh-CN" altLang="en-US" sz="3600" b="1" dirty="0">
                <a:solidFill>
                  <a:srgbClr val="000000"/>
                </a:solidFill>
                <a:latin typeface="微软雅黑" panose="020B0503020204020204" charset="-122"/>
                <a:ea typeface="微软雅黑" panose="020B0503020204020204" charset="-122"/>
              </a:rPr>
              <a:t>、制作方法：</a:t>
            </a:r>
            <a:endParaRPr lang="en-US" altLang="zh-CN" sz="3600" b="1" dirty="0">
              <a:solidFill>
                <a:srgbClr val="000000"/>
              </a:solidFill>
              <a:latin typeface="微软雅黑" panose="020B0503020204020204" charset="-122"/>
              <a:ea typeface="微软雅黑" panose="020B0503020204020204" charset="-122"/>
            </a:endParaRPr>
          </a:p>
        </p:txBody>
      </p:sp>
      <p:sp>
        <p:nvSpPr>
          <p:cNvPr id="16" name="Text Box 2"/>
          <p:cNvSpPr txBox="1"/>
          <p:nvPr/>
        </p:nvSpPr>
        <p:spPr>
          <a:xfrm>
            <a:off x="49213" y="5478463"/>
            <a:ext cx="4002087" cy="6778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5</a:t>
            </a:r>
            <a:r>
              <a:rPr lang="zh-CN" altLang="en-US" sz="3600" b="1" dirty="0">
                <a:solidFill>
                  <a:srgbClr val="000000"/>
                </a:solidFill>
                <a:latin typeface="微软雅黑" panose="020B0503020204020204" charset="-122"/>
                <a:ea typeface="微软雅黑" panose="020B0503020204020204" charset="-122"/>
              </a:rPr>
              <a:t>、青铜器代表：</a:t>
            </a:r>
            <a:endParaRPr lang="en-US" altLang="zh-CN" sz="3600" b="1" dirty="0">
              <a:solidFill>
                <a:srgbClr val="000000"/>
              </a:solidFill>
              <a:latin typeface="微软雅黑" panose="020B0503020204020204" charset="-122"/>
              <a:ea typeface="微软雅黑" panose="020B0503020204020204" charset="-122"/>
            </a:endParaRPr>
          </a:p>
        </p:txBody>
      </p:sp>
      <p:sp>
        <p:nvSpPr>
          <p:cNvPr id="17" name="Text Box 2">
            <a:hlinkClick r:id="rId4" action="ppaction://hlinksldjump"/>
          </p:cNvPr>
          <p:cNvSpPr txBox="1"/>
          <p:nvPr/>
        </p:nvSpPr>
        <p:spPr>
          <a:xfrm>
            <a:off x="3479800" y="4835525"/>
            <a:ext cx="3421063"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CC"/>
                </a:solidFill>
                <a:latin typeface="微软雅黑" panose="020B0503020204020204" charset="-122"/>
                <a:ea typeface="微软雅黑" panose="020B0503020204020204" charset="-122"/>
                <a:hlinkClick r:id="rId4" action="ppaction://hlinksldjump"/>
              </a:rPr>
              <a:t>泥范铸造法</a:t>
            </a:r>
            <a:endParaRPr lang="zh-CN" sz="3600" b="1" dirty="0">
              <a:solidFill>
                <a:srgbClr val="0000CC"/>
              </a:solidFill>
              <a:latin typeface="微软雅黑" panose="020B0503020204020204" charset="-122"/>
              <a:ea typeface="微软雅黑" panose="020B0503020204020204" charset="-122"/>
            </a:endParaRPr>
          </a:p>
        </p:txBody>
      </p:sp>
      <p:sp>
        <p:nvSpPr>
          <p:cNvPr id="18" name="Text Box 2"/>
          <p:cNvSpPr txBox="1"/>
          <p:nvPr/>
        </p:nvSpPr>
        <p:spPr>
          <a:xfrm>
            <a:off x="4056063" y="5491163"/>
            <a:ext cx="2119312" cy="6778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四羊方尊</a:t>
            </a:r>
          </a:p>
        </p:txBody>
      </p:sp>
      <p:sp>
        <p:nvSpPr>
          <p:cNvPr id="19" name="Text Box 2">
            <a:hlinkClick r:id="rId5" action="ppaction://hlinksldjump"/>
          </p:cNvPr>
          <p:cNvSpPr txBox="1"/>
          <p:nvPr/>
        </p:nvSpPr>
        <p:spPr>
          <a:xfrm>
            <a:off x="6175375" y="5478463"/>
            <a:ext cx="2025650" cy="6778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CC"/>
                </a:solidFill>
                <a:latin typeface="微软雅黑" panose="020B0503020204020204" charset="-122"/>
                <a:ea typeface="微软雅黑" panose="020B0503020204020204" charset="-122"/>
                <a:hlinkClick r:id="rId5" action="ppaction://hlinksldjump"/>
              </a:rPr>
              <a:t>司母戊鼎</a:t>
            </a:r>
            <a:endParaRPr lang="zh-CN" sz="3600" b="1" dirty="0">
              <a:solidFill>
                <a:srgbClr val="0000CC"/>
              </a:solidFill>
              <a:latin typeface="微软雅黑" panose="020B0503020204020204" charset="-122"/>
              <a:ea typeface="微软雅黑" panose="020B0503020204020204" charset="-122"/>
            </a:endParaRPr>
          </a:p>
        </p:txBody>
      </p:sp>
      <p:sp>
        <p:nvSpPr>
          <p:cNvPr id="20" name="Text Box 2"/>
          <p:cNvSpPr txBox="1"/>
          <p:nvPr/>
        </p:nvSpPr>
        <p:spPr>
          <a:xfrm>
            <a:off x="49213" y="2336800"/>
            <a:ext cx="2562225" cy="679450"/>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     </a:t>
            </a:r>
            <a:r>
              <a:rPr lang="zh-CN" altLang="en-US" sz="3600" b="1" dirty="0">
                <a:solidFill>
                  <a:srgbClr val="000000"/>
                </a:solidFill>
                <a:latin typeface="微软雅黑" panose="020B0503020204020204" charset="-122"/>
                <a:ea typeface="微软雅黑" panose="020B0503020204020204" charset="-122"/>
              </a:rPr>
              <a:t>功能：</a:t>
            </a:r>
          </a:p>
        </p:txBody>
      </p:sp>
      <p:sp>
        <p:nvSpPr>
          <p:cNvPr id="21" name="Text Box 2"/>
          <p:cNvSpPr txBox="1"/>
          <p:nvPr/>
        </p:nvSpPr>
        <p:spPr>
          <a:xfrm>
            <a:off x="7500938" y="136525"/>
            <a:ext cx="1154112" cy="677863"/>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chemeClr val="accent6"/>
                </a:solidFill>
                <a:latin typeface="微软雅黑" panose="020B0503020204020204" charset="-122"/>
                <a:ea typeface="微软雅黑" panose="020B0503020204020204" charset="-122"/>
              </a:rPr>
              <a:t>自主</a:t>
            </a:r>
          </a:p>
        </p:txBody>
      </p:sp>
      <p:sp>
        <p:nvSpPr>
          <p:cNvPr id="22" name="动作按钮: 结束 21">
            <a:hlinkClick r:id="rId6" action="ppaction://hlinksldjump"/>
          </p:cNvPr>
          <p:cNvSpPr/>
          <p:nvPr/>
        </p:nvSpPr>
        <p:spPr>
          <a:xfrm>
            <a:off x="8123238" y="6330950"/>
            <a:ext cx="942975" cy="488950"/>
          </a:xfrm>
          <a:prstGeom prst="actionButtonE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edge">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edge">
                                      <p:cBhvr>
                                        <p:cTn id="34" dur="2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edge">
                                      <p:cBhvr>
                                        <p:cTn id="39" dur="2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edge">
                                      <p:cBhvr>
                                        <p:cTn id="44" dur="2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edge">
                                      <p:cBhvr>
                                        <p:cTn id="49" dur="20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edge">
                                      <p:cBhvr>
                                        <p:cTn id="5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9" grpId="0" bldLvl="0" animBg="1"/>
      <p:bldP spid="11" grpId="0" bldLvl="0" animBg="1"/>
      <p:bldP spid="12" grpId="0" bldLvl="0" animBg="1"/>
      <p:bldP spid="14" grpId="0" bldLvl="0" animBg="1"/>
      <p:bldP spid="10" grpId="0" bldLvl="0" animBg="1"/>
      <p:bldP spid="17" grpId="0" bldLvl="0" animBg="1"/>
      <p:bldP spid="18" grpId="0" bldLvl="0" animBg="1"/>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p:nvPr/>
        </p:nvSpPr>
        <p:spPr>
          <a:xfrm>
            <a:off x="49213" y="125413"/>
            <a:ext cx="7059612" cy="6794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第</a:t>
            </a: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目　青铜器的高超工艺（二）</a:t>
            </a:r>
          </a:p>
        </p:txBody>
      </p:sp>
      <p:sp>
        <p:nvSpPr>
          <p:cNvPr id="2" name="Text Box 2"/>
          <p:cNvSpPr txBox="1"/>
          <p:nvPr/>
        </p:nvSpPr>
        <p:spPr>
          <a:xfrm>
            <a:off x="49213" y="939800"/>
            <a:ext cx="1155700" cy="679450"/>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chemeClr val="accent6"/>
                </a:solidFill>
                <a:latin typeface="微软雅黑" panose="020B0503020204020204" charset="-122"/>
                <a:ea typeface="微软雅黑" panose="020B0503020204020204" charset="-122"/>
              </a:rPr>
              <a:t>合作</a:t>
            </a:r>
          </a:p>
        </p:txBody>
      </p:sp>
      <p:sp>
        <p:nvSpPr>
          <p:cNvPr id="5" name="Text Box 2"/>
          <p:cNvSpPr txBox="1"/>
          <p:nvPr/>
        </p:nvSpPr>
        <p:spPr>
          <a:xfrm>
            <a:off x="1279525" y="939800"/>
            <a:ext cx="7143750"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青铜器的特点有那些？</a:t>
            </a:r>
          </a:p>
        </p:txBody>
      </p:sp>
      <p:sp>
        <p:nvSpPr>
          <p:cNvPr id="15" name="Text Box 2"/>
          <p:cNvSpPr txBox="1"/>
          <p:nvPr/>
        </p:nvSpPr>
        <p:spPr>
          <a:xfrm>
            <a:off x="1023938" y="1873250"/>
            <a:ext cx="7323137" cy="12287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a:t>
            </a:r>
            <a:r>
              <a:rPr lang="zh-CN" sz="3600" b="1" dirty="0">
                <a:solidFill>
                  <a:srgbClr val="000000"/>
                </a:solidFill>
                <a:latin typeface="微软雅黑" panose="020B0503020204020204" charset="-122"/>
                <a:ea typeface="微软雅黑" panose="020B0503020204020204" charset="-122"/>
                <a:sym typeface="+mn-ea"/>
              </a:rPr>
              <a:t>商周时期</a:t>
            </a:r>
            <a:r>
              <a:rPr lang="zh-CN" sz="3600" b="1" dirty="0">
                <a:solidFill>
                  <a:srgbClr val="000000"/>
                </a:solidFill>
                <a:latin typeface="微软雅黑" panose="020B0503020204020204" charset="-122"/>
                <a:ea typeface="微软雅黑" panose="020B0503020204020204" charset="-122"/>
              </a:rPr>
              <a:t>种类丰富、数量众多，而且制作工艺高超</a:t>
            </a:r>
            <a:endParaRPr lang="zh-CN" altLang="en-US" sz="3600" b="1" dirty="0">
              <a:solidFill>
                <a:srgbClr val="000000"/>
              </a:solidFill>
              <a:latin typeface="微软雅黑" panose="020B0503020204020204" charset="-122"/>
              <a:ea typeface="微软雅黑" panose="020B0503020204020204" charset="-122"/>
            </a:endParaRPr>
          </a:p>
        </p:txBody>
      </p:sp>
      <p:sp>
        <p:nvSpPr>
          <p:cNvPr id="16" name="Text Box 2"/>
          <p:cNvSpPr txBox="1"/>
          <p:nvPr/>
        </p:nvSpPr>
        <p:spPr>
          <a:xfrm>
            <a:off x="1023938" y="3281363"/>
            <a:ext cx="7323137" cy="12271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r>
              <a:rPr lang="en-US" altLang="zh-CN" sz="3600" b="1">
                <a:solidFill>
                  <a:srgbClr val="000000"/>
                </a:solidFill>
                <a:latin typeface="微软雅黑" pitchFamily="34" charset="-122"/>
                <a:ea typeface="微软雅黑" pitchFamily="34" charset="-122"/>
              </a:rPr>
              <a:t>2</a:t>
            </a:r>
            <a:r>
              <a:rPr lang="zh-CN" altLang="en-US" sz="3600" b="1">
                <a:solidFill>
                  <a:srgbClr val="000000"/>
                </a:solidFill>
                <a:latin typeface="微软雅黑" pitchFamily="34" charset="-122"/>
                <a:ea typeface="微软雅黑" pitchFamily="34" charset="-122"/>
              </a:rPr>
              <a:t>、商朝后期规模宏大、组织严密、分工细致、能铸造出大型器物</a:t>
            </a:r>
          </a:p>
        </p:txBody>
      </p:sp>
      <p:sp>
        <p:nvSpPr>
          <p:cNvPr id="17" name="Text Box 2"/>
          <p:cNvSpPr txBox="1"/>
          <p:nvPr/>
        </p:nvSpPr>
        <p:spPr>
          <a:xfrm>
            <a:off x="1023938" y="4826000"/>
            <a:ext cx="4879975"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商朝是青铜器鼎盛时期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edge">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edge">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hlinkClick r:id="rId3" action="ppaction://hlinksldjump"/>
          </p:cNvPr>
          <p:cNvSpPr txBox="1"/>
          <p:nvPr/>
        </p:nvSpPr>
        <p:spPr>
          <a:xfrm>
            <a:off x="49213" y="136525"/>
            <a:ext cx="4310062" cy="67786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第</a:t>
            </a:r>
            <a:r>
              <a:rPr lang="en-US" sz="3600" b="1" dirty="0">
                <a:solidFill>
                  <a:srgbClr val="000000"/>
                </a:solidFill>
                <a:latin typeface="微软雅黑" panose="020B0503020204020204" charset="-122"/>
                <a:ea typeface="微软雅黑" panose="020B0503020204020204" charset="-122"/>
              </a:rPr>
              <a:t>2</a:t>
            </a:r>
            <a:r>
              <a:rPr lang="zh-CN" altLang="en-US" sz="3600" b="1" dirty="0">
                <a:solidFill>
                  <a:srgbClr val="000000"/>
                </a:solidFill>
                <a:latin typeface="微软雅黑" panose="020B0503020204020204" charset="-122"/>
                <a:ea typeface="微软雅黑" panose="020B0503020204020204" charset="-122"/>
                <a:hlinkClick r:id="rId3" action="ppaction://hlinksldjump"/>
              </a:rPr>
              <a:t>目</a:t>
            </a:r>
            <a:r>
              <a:rPr lang="zh-CN" altLang="en-US" sz="3600" b="1" dirty="0">
                <a:solidFill>
                  <a:srgbClr val="000000"/>
                </a:solidFill>
                <a:latin typeface="微软雅黑" panose="020B0503020204020204" charset="-122"/>
                <a:ea typeface="微软雅黑" panose="020B0503020204020204" charset="-122"/>
              </a:rPr>
              <a:t>　甲骨文记事</a:t>
            </a:r>
          </a:p>
        </p:txBody>
      </p:sp>
      <p:sp>
        <p:nvSpPr>
          <p:cNvPr id="2" name="Text Box 2"/>
          <p:cNvSpPr txBox="1"/>
          <p:nvPr/>
        </p:nvSpPr>
        <p:spPr>
          <a:xfrm>
            <a:off x="49213" y="939800"/>
            <a:ext cx="4170362"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、甲骨文名称由来</a:t>
            </a:r>
          </a:p>
        </p:txBody>
      </p:sp>
      <p:sp>
        <p:nvSpPr>
          <p:cNvPr id="4" name="Text Box 2"/>
          <p:cNvSpPr txBox="1"/>
          <p:nvPr/>
        </p:nvSpPr>
        <p:spPr>
          <a:xfrm>
            <a:off x="4219575" y="939800"/>
            <a:ext cx="4933950" cy="6143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200" b="1" dirty="0">
                <a:solidFill>
                  <a:srgbClr val="000000"/>
                </a:solidFill>
                <a:latin typeface="微软雅黑" panose="020B0503020204020204" charset="-122"/>
                <a:ea typeface="微软雅黑" panose="020B0503020204020204" charset="-122"/>
              </a:rPr>
              <a:t>写在龟甲或兽骨上的文字</a:t>
            </a:r>
          </a:p>
        </p:txBody>
      </p:sp>
      <p:sp>
        <p:nvSpPr>
          <p:cNvPr id="6" name="Text Box 2"/>
          <p:cNvSpPr txBox="1"/>
          <p:nvPr/>
        </p:nvSpPr>
        <p:spPr>
          <a:xfrm>
            <a:off x="49213" y="1619250"/>
            <a:ext cx="4170362" cy="679450"/>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2</a:t>
            </a:r>
            <a:r>
              <a:rPr lang="zh-CN" altLang="en-US" sz="3600" b="1" dirty="0">
                <a:solidFill>
                  <a:srgbClr val="000000"/>
                </a:solidFill>
                <a:latin typeface="微软雅黑" panose="020B0503020204020204" charset="-122"/>
                <a:ea typeface="微软雅黑" panose="020B0503020204020204" charset="-122"/>
              </a:rPr>
              <a:t>、甲骨文的发现：</a:t>
            </a:r>
          </a:p>
        </p:txBody>
      </p:sp>
      <p:sp>
        <p:nvSpPr>
          <p:cNvPr id="8" name="Text Box 2"/>
          <p:cNvSpPr txBox="1"/>
          <p:nvPr/>
        </p:nvSpPr>
        <p:spPr>
          <a:xfrm>
            <a:off x="4219575" y="1619250"/>
            <a:ext cx="3563938"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1899</a:t>
            </a:r>
            <a:r>
              <a:rPr lang="zh-CN" altLang="en-US" sz="3600" b="1" dirty="0">
                <a:solidFill>
                  <a:srgbClr val="000000"/>
                </a:solidFill>
                <a:latin typeface="微软雅黑" panose="020B0503020204020204" charset="-122"/>
                <a:ea typeface="微软雅黑" panose="020B0503020204020204" charset="-122"/>
              </a:rPr>
              <a:t>年  王懿荣</a:t>
            </a:r>
          </a:p>
        </p:txBody>
      </p:sp>
      <p:sp>
        <p:nvSpPr>
          <p:cNvPr id="13" name="Text Box 2"/>
          <p:cNvSpPr txBox="1"/>
          <p:nvPr/>
        </p:nvSpPr>
        <p:spPr>
          <a:xfrm>
            <a:off x="49213" y="2368550"/>
            <a:ext cx="4170362"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3</a:t>
            </a:r>
            <a:r>
              <a:rPr lang="zh-CN" altLang="en-US" sz="3600" b="1" dirty="0">
                <a:solidFill>
                  <a:srgbClr val="000000"/>
                </a:solidFill>
                <a:latin typeface="微软雅黑" panose="020B0503020204020204" charset="-122"/>
                <a:ea typeface="微软雅黑" panose="020B0503020204020204" charset="-122"/>
              </a:rPr>
              <a:t>、甲骨文的作用：</a:t>
            </a:r>
            <a:endParaRPr lang="en-US" altLang="zh-CN" sz="3600" b="1" dirty="0">
              <a:solidFill>
                <a:srgbClr val="000000"/>
              </a:solidFill>
              <a:latin typeface="微软雅黑" panose="020B0503020204020204" charset="-122"/>
              <a:ea typeface="微软雅黑" panose="020B0503020204020204" charset="-122"/>
            </a:endParaRPr>
          </a:p>
        </p:txBody>
      </p:sp>
      <p:sp>
        <p:nvSpPr>
          <p:cNvPr id="16" name="Text Box 2"/>
          <p:cNvSpPr txBox="1"/>
          <p:nvPr/>
        </p:nvSpPr>
        <p:spPr>
          <a:xfrm>
            <a:off x="49213" y="3181350"/>
            <a:ext cx="6126162"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4</a:t>
            </a:r>
            <a:r>
              <a:rPr lang="zh-CN" altLang="en-US" sz="3600" b="1" dirty="0">
                <a:solidFill>
                  <a:srgbClr val="000000"/>
                </a:solidFill>
                <a:latin typeface="微软雅黑" panose="020B0503020204020204" charset="-122"/>
                <a:ea typeface="微软雅黑" panose="020B0503020204020204" charset="-122"/>
              </a:rPr>
              <a:t>、甲骨文发现的历史意义：</a:t>
            </a:r>
            <a:endParaRPr lang="en-US" altLang="zh-CN" sz="3600" b="1" dirty="0">
              <a:solidFill>
                <a:srgbClr val="000000"/>
              </a:solidFill>
              <a:latin typeface="微软雅黑" panose="020B0503020204020204" charset="-122"/>
              <a:ea typeface="微软雅黑" panose="020B0503020204020204" charset="-122"/>
            </a:endParaRPr>
          </a:p>
        </p:txBody>
      </p:sp>
      <p:sp>
        <p:nvSpPr>
          <p:cNvPr id="19" name="Text Box 2"/>
          <p:cNvSpPr txBox="1"/>
          <p:nvPr/>
        </p:nvSpPr>
        <p:spPr>
          <a:xfrm>
            <a:off x="166688" y="3984625"/>
            <a:ext cx="8805862" cy="23256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r>
              <a:rPr lang="en-US" altLang="zh-CN" sz="3600" b="1">
                <a:solidFill>
                  <a:srgbClr val="0000CC"/>
                </a:solidFill>
                <a:latin typeface="微软雅黑" pitchFamily="34" charset="-122"/>
                <a:ea typeface="微软雅黑" pitchFamily="34" charset="-122"/>
              </a:rPr>
              <a:t>1</a:t>
            </a:r>
            <a:r>
              <a:rPr lang="zh-CN" altLang="en-US" sz="3600" b="1">
                <a:solidFill>
                  <a:srgbClr val="0000CC"/>
                </a:solidFill>
                <a:latin typeface="微软雅黑" pitchFamily="34" charset="-122"/>
                <a:ea typeface="微软雅黑" pitchFamily="34" charset="-122"/>
              </a:rPr>
              <a:t>、甲骨文是中国已发现的古文字中年代最早、体系较完整的文字，</a:t>
            </a:r>
            <a:r>
              <a:rPr lang="zh-CN" altLang="en-US" sz="3600" b="1">
                <a:solidFill>
                  <a:srgbClr val="0000CC"/>
                </a:solidFill>
                <a:latin typeface="微软雅黑" pitchFamily="34" charset="-122"/>
                <a:ea typeface="微软雅黑" pitchFamily="34" charset="-122"/>
                <a:sym typeface="+mn-ea"/>
              </a:rPr>
              <a:t>对中国文字的形成与发展有深远的影响</a:t>
            </a:r>
            <a:endParaRPr lang="zh-CN" altLang="en-US" sz="3600" b="1">
              <a:solidFill>
                <a:srgbClr val="0000CC"/>
              </a:solidFill>
              <a:latin typeface="微软雅黑" pitchFamily="34" charset="-122"/>
              <a:ea typeface="微软雅黑" pitchFamily="34" charset="-122"/>
            </a:endParaRPr>
          </a:p>
          <a:p>
            <a:pPr eaLnBrk="0" hangingPunct="0"/>
            <a:endParaRPr lang="zh-CN" altLang="en-US" sz="3600" b="1">
              <a:solidFill>
                <a:srgbClr val="0000CC"/>
              </a:solidFill>
              <a:latin typeface="微软雅黑" pitchFamily="34" charset="-122"/>
              <a:ea typeface="微软雅黑" pitchFamily="34" charset="-122"/>
            </a:endParaRPr>
          </a:p>
        </p:txBody>
      </p:sp>
      <p:sp>
        <p:nvSpPr>
          <p:cNvPr id="21" name="Text Box 2"/>
          <p:cNvSpPr txBox="1"/>
          <p:nvPr/>
        </p:nvSpPr>
        <p:spPr>
          <a:xfrm>
            <a:off x="4610100" y="136525"/>
            <a:ext cx="1155700" cy="677863"/>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chemeClr val="accent6"/>
                </a:solidFill>
                <a:latin typeface="微软雅黑" panose="020B0503020204020204" charset="-122"/>
                <a:ea typeface="微软雅黑" panose="020B0503020204020204" charset="-122"/>
              </a:rPr>
              <a:t>自主</a:t>
            </a:r>
          </a:p>
        </p:txBody>
      </p:sp>
      <p:sp>
        <p:nvSpPr>
          <p:cNvPr id="5" name="Text Box 2"/>
          <p:cNvSpPr txBox="1"/>
          <p:nvPr/>
        </p:nvSpPr>
        <p:spPr>
          <a:xfrm>
            <a:off x="4206875" y="2368550"/>
            <a:ext cx="3565525"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记载</a:t>
            </a:r>
          </a:p>
        </p:txBody>
      </p:sp>
      <p:sp>
        <p:nvSpPr>
          <p:cNvPr id="22" name="Text Box 2"/>
          <p:cNvSpPr txBox="1"/>
          <p:nvPr/>
        </p:nvSpPr>
        <p:spPr>
          <a:xfrm>
            <a:off x="168275" y="5891213"/>
            <a:ext cx="8807450"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r>
              <a:rPr lang="en-US" altLang="zh-CN" sz="3600" b="1">
                <a:solidFill>
                  <a:srgbClr val="0000CC"/>
                </a:solidFill>
                <a:latin typeface="微软雅黑" pitchFamily="34" charset="-122"/>
                <a:ea typeface="微软雅黑" pitchFamily="34" charset="-122"/>
              </a:rPr>
              <a:t>2</a:t>
            </a:r>
            <a:r>
              <a:rPr lang="zh-CN" altLang="en-US" sz="3600" b="1">
                <a:solidFill>
                  <a:srgbClr val="0000CC"/>
                </a:solidFill>
                <a:latin typeface="微软雅黑" pitchFamily="34" charset="-122"/>
                <a:ea typeface="微软雅黑" pitchFamily="34" charset="-122"/>
              </a:rPr>
              <a:t>、我国有文字可考的历史从商朝开始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edge">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19" grpId="0" bldLvl="0" animBg="1"/>
      <p:bldP spid="5" grpId="0" bldLvl="0" animBg="1"/>
      <p:bldP spid="2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a:hlinkClick r:id="rId3" action="ppaction://hlinksldjump"/>
          </p:cNvPr>
          <p:cNvSpPr txBox="1"/>
          <p:nvPr/>
        </p:nvSpPr>
        <p:spPr>
          <a:xfrm>
            <a:off x="49213" y="136525"/>
            <a:ext cx="5589587" cy="677863"/>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第</a:t>
            </a:r>
            <a:r>
              <a:rPr lang="en-US" sz="3600" b="1" dirty="0">
                <a:solidFill>
                  <a:srgbClr val="000000"/>
                </a:solidFill>
                <a:latin typeface="微软雅黑" panose="020B0503020204020204" charset="-122"/>
                <a:ea typeface="微软雅黑" panose="020B0503020204020204" charset="-122"/>
              </a:rPr>
              <a:t>3</a:t>
            </a:r>
            <a:r>
              <a:rPr lang="zh-CN" altLang="en-US" sz="3600" b="1" dirty="0">
                <a:solidFill>
                  <a:srgbClr val="000000"/>
                </a:solidFill>
                <a:latin typeface="微软雅黑" panose="020B0503020204020204" charset="-122"/>
                <a:ea typeface="微软雅黑" panose="020B0503020204020204" charset="-122"/>
                <a:hlinkClick r:id="rId3" action="ppaction://hlinksldjump"/>
              </a:rPr>
              <a:t>目</a:t>
            </a:r>
            <a:r>
              <a:rPr lang="zh-CN" altLang="en-US" sz="3600" b="1" dirty="0">
                <a:solidFill>
                  <a:srgbClr val="000000"/>
                </a:solidFill>
                <a:latin typeface="微软雅黑" panose="020B0503020204020204" charset="-122"/>
                <a:ea typeface="微软雅黑" panose="020B0503020204020204" charset="-122"/>
              </a:rPr>
              <a:t>　甲骨文的造字特点</a:t>
            </a:r>
          </a:p>
        </p:txBody>
      </p:sp>
      <p:sp>
        <p:nvSpPr>
          <p:cNvPr id="2" name="Text Box 2"/>
          <p:cNvSpPr txBox="1"/>
          <p:nvPr/>
        </p:nvSpPr>
        <p:spPr>
          <a:xfrm>
            <a:off x="49213" y="939800"/>
            <a:ext cx="4170362"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、甲骨文造字方法</a:t>
            </a:r>
          </a:p>
        </p:txBody>
      </p:sp>
      <p:sp>
        <p:nvSpPr>
          <p:cNvPr id="4" name="Text Box 2"/>
          <p:cNvSpPr txBox="1"/>
          <p:nvPr/>
        </p:nvSpPr>
        <p:spPr>
          <a:xfrm>
            <a:off x="865188" y="1736725"/>
            <a:ext cx="4933950" cy="6143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200" b="1" dirty="0">
                <a:solidFill>
                  <a:srgbClr val="000000"/>
                </a:solidFill>
                <a:latin typeface="微软雅黑" panose="020B0503020204020204" charset="-122"/>
                <a:ea typeface="微软雅黑" panose="020B0503020204020204" charset="-122"/>
              </a:rPr>
              <a:t>象形</a:t>
            </a:r>
            <a:r>
              <a:rPr lang="en-US" altLang="zh-CN" sz="3200" b="1" dirty="0">
                <a:solidFill>
                  <a:srgbClr val="000000"/>
                </a:solidFill>
                <a:latin typeface="微软雅黑" panose="020B0503020204020204" charset="-122"/>
                <a:ea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rPr>
              <a:t>最原始的造字方法</a:t>
            </a:r>
          </a:p>
        </p:txBody>
      </p:sp>
      <p:sp>
        <p:nvSpPr>
          <p:cNvPr id="16" name="Text Box 2"/>
          <p:cNvSpPr txBox="1"/>
          <p:nvPr/>
        </p:nvSpPr>
        <p:spPr>
          <a:xfrm>
            <a:off x="49213" y="4191000"/>
            <a:ext cx="6759575" cy="67945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en-US" sz="3600" b="1" dirty="0">
                <a:solidFill>
                  <a:srgbClr val="000000"/>
                </a:solidFill>
                <a:latin typeface="微软雅黑" panose="020B0503020204020204" charset="-122"/>
                <a:ea typeface="微软雅黑" panose="020B0503020204020204" charset="-122"/>
              </a:rPr>
              <a:t>2</a:t>
            </a:r>
            <a:r>
              <a:rPr lang="zh-CN" altLang="en-US" sz="3600" b="1" dirty="0">
                <a:solidFill>
                  <a:srgbClr val="000000"/>
                </a:solidFill>
                <a:latin typeface="微软雅黑" panose="020B0503020204020204" charset="-122"/>
                <a:ea typeface="微软雅黑" panose="020B0503020204020204" charset="-122"/>
              </a:rPr>
              <a:t>、甲骨文造字对汉字的影响：</a:t>
            </a:r>
            <a:endParaRPr lang="en-US" altLang="zh-CN" sz="3600" b="1" dirty="0">
              <a:solidFill>
                <a:srgbClr val="000000"/>
              </a:solidFill>
              <a:latin typeface="微软雅黑" panose="020B0503020204020204" charset="-122"/>
              <a:ea typeface="微软雅黑" panose="020B0503020204020204" charset="-122"/>
            </a:endParaRPr>
          </a:p>
        </p:txBody>
      </p:sp>
      <p:sp>
        <p:nvSpPr>
          <p:cNvPr id="19" name="Text Box 2"/>
          <p:cNvSpPr txBox="1"/>
          <p:nvPr/>
        </p:nvSpPr>
        <p:spPr>
          <a:xfrm>
            <a:off x="49213" y="4870450"/>
            <a:ext cx="8807450" cy="17748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CC"/>
                </a:solidFill>
                <a:latin typeface="微软雅黑" panose="020B0503020204020204" charset="-122"/>
                <a:ea typeface="微软雅黑" panose="020B0503020204020204" charset="-122"/>
              </a:rPr>
              <a:t>       </a:t>
            </a:r>
            <a:r>
              <a:rPr lang="zh-CN" sz="3600" b="1" dirty="0">
                <a:solidFill>
                  <a:srgbClr val="0000CC"/>
                </a:solidFill>
                <a:latin typeface="微软雅黑" panose="020B0503020204020204" charset="-122"/>
                <a:ea typeface="微软雅黑" panose="020B0503020204020204" charset="-122"/>
              </a:rPr>
              <a:t>甲骨文已经具备了汉字的基本结构，很多字体至今仍在使用，是汉字形成鱼发展的重要阶段</a:t>
            </a:r>
          </a:p>
        </p:txBody>
      </p:sp>
      <p:sp>
        <p:nvSpPr>
          <p:cNvPr id="21" name="Text Box 2"/>
          <p:cNvSpPr txBox="1"/>
          <p:nvPr/>
        </p:nvSpPr>
        <p:spPr>
          <a:xfrm>
            <a:off x="7658100" y="136525"/>
            <a:ext cx="1155700" cy="677863"/>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chemeClr val="accent6"/>
                </a:solidFill>
                <a:latin typeface="微软雅黑" panose="020B0503020204020204" charset="-122"/>
                <a:ea typeface="微软雅黑" panose="020B0503020204020204" charset="-122"/>
              </a:rPr>
              <a:t>自主</a:t>
            </a:r>
          </a:p>
        </p:txBody>
      </p:sp>
      <p:sp>
        <p:nvSpPr>
          <p:cNvPr id="9" name="Text Box 2"/>
          <p:cNvSpPr txBox="1"/>
          <p:nvPr/>
        </p:nvSpPr>
        <p:spPr>
          <a:xfrm>
            <a:off x="865188" y="2351088"/>
            <a:ext cx="1062037" cy="6127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200" b="1" dirty="0">
                <a:solidFill>
                  <a:srgbClr val="000000"/>
                </a:solidFill>
                <a:latin typeface="微软雅黑" panose="020B0503020204020204" charset="-122"/>
                <a:ea typeface="微软雅黑" panose="020B0503020204020204" charset="-122"/>
              </a:rPr>
              <a:t>指事</a:t>
            </a:r>
          </a:p>
        </p:txBody>
      </p:sp>
      <p:sp>
        <p:nvSpPr>
          <p:cNvPr id="10" name="Text Box 2"/>
          <p:cNvSpPr txBox="1"/>
          <p:nvPr/>
        </p:nvSpPr>
        <p:spPr>
          <a:xfrm>
            <a:off x="865188" y="2963863"/>
            <a:ext cx="1062037" cy="6143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200" b="1" dirty="0">
                <a:solidFill>
                  <a:srgbClr val="000000"/>
                </a:solidFill>
                <a:latin typeface="微软雅黑" panose="020B0503020204020204" charset="-122"/>
                <a:ea typeface="微软雅黑" panose="020B0503020204020204" charset="-122"/>
              </a:rPr>
              <a:t>会意</a:t>
            </a:r>
          </a:p>
        </p:txBody>
      </p:sp>
      <p:sp>
        <p:nvSpPr>
          <p:cNvPr id="11" name="Text Box 2"/>
          <p:cNvSpPr txBox="1"/>
          <p:nvPr/>
        </p:nvSpPr>
        <p:spPr>
          <a:xfrm>
            <a:off x="865188" y="3578225"/>
            <a:ext cx="4933950" cy="6127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200" b="1" dirty="0">
                <a:solidFill>
                  <a:srgbClr val="000000"/>
                </a:solidFill>
                <a:latin typeface="微软雅黑" panose="020B0503020204020204" charset="-122"/>
                <a:ea typeface="微软雅黑" panose="020B0503020204020204" charset="-122"/>
              </a:rPr>
              <a:t>形声</a:t>
            </a:r>
            <a:r>
              <a:rPr lang="en-US" altLang="zh-CN" sz="3200" b="1" dirty="0">
                <a:solidFill>
                  <a:srgbClr val="000000"/>
                </a:solidFill>
                <a:latin typeface="微软雅黑" panose="020B0503020204020204" charset="-122"/>
                <a:ea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rPr>
              <a:t>最为进步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edg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edge">
                                      <p:cBhvr>
                                        <p:cTn id="2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9" grpId="0" bldLvl="0" animBg="1"/>
      <p:bldP spid="10" grpId="0" bldLvl="0" animBg="1"/>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8"/>
          <p:cNvPicPr>
            <a:picLocks noChangeAspect="1"/>
          </p:cNvPicPr>
          <p:nvPr/>
        </p:nvPicPr>
        <p:blipFill>
          <a:blip r:embed="rId2"/>
          <a:srcRect/>
          <a:stretch>
            <a:fillRect/>
          </a:stretch>
        </p:blipFill>
        <p:spPr bwMode="auto">
          <a:xfrm>
            <a:off x="317500" y="227013"/>
            <a:ext cx="8558213" cy="6424612"/>
          </a:xfrm>
          <a:prstGeom prst="rect">
            <a:avLst/>
          </a:prstGeom>
          <a:noFill/>
          <a:ln w="9525">
            <a:noFill/>
            <a:miter lim="800000"/>
            <a:headEnd/>
            <a:tailEnd/>
          </a:ln>
        </p:spPr>
      </p:pic>
      <p:sp>
        <p:nvSpPr>
          <p:cNvPr id="3" name="Text Box 8"/>
          <p:cNvSpPr txBox="1"/>
          <p:nvPr/>
        </p:nvSpPr>
        <p:spPr>
          <a:xfrm>
            <a:off x="2339975" y="1212850"/>
            <a:ext cx="6249988" cy="4400550"/>
          </a:xfrm>
          <a:prstGeom prst="rect">
            <a:avLst/>
          </a:prstGeom>
          <a:solidFill>
            <a:srgbClr val="F4EC8E"/>
          </a:solidFill>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eaLnBrk="0" hangingPunct="0">
              <a:spcBef>
                <a:spcPct val="50000"/>
              </a:spcBef>
              <a:defRPr/>
            </a:pPr>
            <a:endParaRPr lang="zh-CN" altLang="en-US" sz="4000" b="1" dirty="0">
              <a:solidFill>
                <a:srgbClr val="000000"/>
              </a:solidFill>
              <a:latin typeface="微软雅黑" panose="020B0503020204020204" charset="-122"/>
              <a:ea typeface="微软雅黑" panose="020B0503020204020204" charset="-122"/>
              <a:sym typeface="+mn-ea"/>
            </a:endParaRPr>
          </a:p>
          <a:p>
            <a:pPr eaLnBrk="0" hangingPunct="0">
              <a:spcBef>
                <a:spcPct val="50000"/>
              </a:spcBef>
              <a:defRPr/>
            </a:pPr>
            <a:endParaRPr lang="zh-CN" altLang="en-US" sz="4000" b="1" dirty="0">
              <a:solidFill>
                <a:srgbClr val="000000"/>
              </a:solidFill>
              <a:latin typeface="微软雅黑" panose="020B0503020204020204" charset="-122"/>
              <a:ea typeface="微软雅黑" panose="020B0503020204020204" charset="-122"/>
              <a:sym typeface="+mn-ea"/>
            </a:endParaRPr>
          </a:p>
          <a:p>
            <a:pPr eaLnBrk="0" hangingPunct="0">
              <a:spcBef>
                <a:spcPct val="50000"/>
              </a:spcBef>
              <a:defRPr/>
            </a:pPr>
            <a:endParaRPr lang="zh-CN" altLang="en-US" sz="4000" b="1" dirty="0">
              <a:solidFill>
                <a:srgbClr val="000000"/>
              </a:solidFill>
              <a:latin typeface="微软雅黑" panose="020B0503020204020204" charset="-122"/>
              <a:ea typeface="微软雅黑" panose="020B0503020204020204" charset="-122"/>
              <a:sym typeface="+mn-ea"/>
            </a:endParaRPr>
          </a:p>
          <a:p>
            <a:pPr eaLnBrk="0" hangingPunct="0">
              <a:spcBef>
                <a:spcPct val="50000"/>
              </a:spcBef>
              <a:defRPr/>
            </a:pPr>
            <a:endParaRPr lang="zh-CN" altLang="en-US" sz="4000" b="1" dirty="0">
              <a:solidFill>
                <a:srgbClr val="000000"/>
              </a:solidFill>
              <a:latin typeface="微软雅黑" panose="020B0503020204020204" charset="-122"/>
              <a:ea typeface="微软雅黑" panose="020B0503020204020204" charset="-122"/>
              <a:sym typeface="+mn-ea"/>
            </a:endParaRPr>
          </a:p>
          <a:p>
            <a:pPr eaLnBrk="0" hangingPunct="0">
              <a:spcBef>
                <a:spcPct val="50000"/>
              </a:spcBef>
              <a:defRPr/>
            </a:pPr>
            <a:endParaRPr lang="zh-CN" altLang="en-US" sz="4000" b="1" dirty="0">
              <a:solidFill>
                <a:srgbClr val="000000"/>
              </a:solidFill>
              <a:latin typeface="微软雅黑" panose="020B0503020204020204" charset="-122"/>
              <a:ea typeface="微软雅黑" panose="020B0503020204020204" charset="-122"/>
              <a:sym typeface="+mn-ea"/>
            </a:endParaRPr>
          </a:p>
        </p:txBody>
      </p:sp>
      <p:sp>
        <p:nvSpPr>
          <p:cNvPr id="8" name="Text Box 8"/>
          <p:cNvSpPr txBox="1"/>
          <p:nvPr/>
        </p:nvSpPr>
        <p:spPr>
          <a:xfrm>
            <a:off x="2339975" y="5689600"/>
            <a:ext cx="6251575" cy="874713"/>
          </a:xfrm>
          <a:prstGeom prst="rect">
            <a:avLst/>
          </a:prstGeom>
          <a:solidFill>
            <a:srgbClr val="F4EC8E"/>
          </a:solidFill>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eaLnBrk="0" hangingPunct="0">
              <a:spcBef>
                <a:spcPct val="50000"/>
              </a:spcBef>
              <a:defRPr/>
            </a:pPr>
            <a:endParaRPr lang="zh-CN" altLang="en-US" sz="4800" b="1" dirty="0">
              <a:solidFill>
                <a:srgbClr val="000000"/>
              </a:solidFill>
              <a:latin typeface="微软雅黑" panose="020B0503020204020204" charset="-122"/>
              <a:ea typeface="微软雅黑" panose="020B0503020204020204" charset="-122"/>
              <a:sym typeface="+mn-ea"/>
            </a:endParaRPr>
          </a:p>
        </p:txBody>
      </p:sp>
      <p:sp>
        <p:nvSpPr>
          <p:cNvPr id="21" name="Text Box 2"/>
          <p:cNvSpPr txBox="1"/>
          <p:nvPr/>
        </p:nvSpPr>
        <p:spPr>
          <a:xfrm>
            <a:off x="28575" y="-33338"/>
            <a:ext cx="677863" cy="1776413"/>
          </a:xfrm>
          <a:prstGeom prst="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eaLnBrk="0" hangingPunct="0">
              <a:defRPr/>
            </a:pPr>
            <a:r>
              <a:rPr lang="zh-CN" sz="3600" b="1" dirty="0">
                <a:solidFill>
                  <a:schemeClr val="accent6"/>
                </a:solidFill>
                <a:latin typeface="微软雅黑" panose="020B0503020204020204" charset="-122"/>
                <a:ea typeface="微软雅黑" panose="020B0503020204020204" charset="-122"/>
              </a:rPr>
              <a:t>辨一辨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descr="2016-09-25 211829"/>
          <p:cNvPicPr>
            <a:picLocks noChangeAspect="1"/>
          </p:cNvPicPr>
          <p:nvPr/>
        </p:nvPicPr>
        <p:blipFill>
          <a:blip r:embed="rId2"/>
          <a:srcRect/>
          <a:stretch>
            <a:fillRect/>
          </a:stretch>
        </p:blipFill>
        <p:spPr bwMode="auto">
          <a:xfrm>
            <a:off x="-31750" y="-3200400"/>
            <a:ext cx="9185275" cy="100393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377825" y="469900"/>
            <a:ext cx="8302625" cy="958850"/>
          </a:xfrm>
        </p:spPr>
        <p:txBody>
          <a:bodyPr/>
          <a:lstStyle/>
          <a:p>
            <a:endParaRPr lang="zh-CN" altLang="en-US" smtClean="0">
              <a:latin typeface="Arial" charset="0"/>
            </a:endParaRPr>
          </a:p>
        </p:txBody>
      </p:sp>
      <p:sp>
        <p:nvSpPr>
          <p:cNvPr id="33794" name="内容占位符 2"/>
          <p:cNvSpPr>
            <a:spLocks noGrp="1"/>
          </p:cNvSpPr>
          <p:nvPr>
            <p:ph sz="quarter" idx="13"/>
          </p:nvPr>
        </p:nvSpPr>
        <p:spPr bwMode="auto">
          <a:xfrm>
            <a:off x="377825" y="1649413"/>
            <a:ext cx="8302625" cy="4706937"/>
          </a:xfrm>
        </p:spPr>
        <p:txBody>
          <a:bodyPr wrap="square" numCol="1" anchor="t" anchorCtr="0" compatLnSpc="1">
            <a:prstTxWarp prst="textNoShape">
              <a:avLst/>
            </a:prstTxWarp>
          </a:bodyPr>
          <a:lstStyle/>
          <a:p>
            <a:endParaRPr lang="zh-CN" altLang="en-US" smtClean="0">
              <a:latin typeface="Arial" charset="0"/>
            </a:endParaRPr>
          </a:p>
        </p:txBody>
      </p:sp>
      <p:sp>
        <p:nvSpPr>
          <p:cNvPr id="17" name="Text Box 2"/>
          <p:cNvSpPr txBox="1"/>
          <p:nvPr/>
        </p:nvSpPr>
        <p:spPr>
          <a:xfrm>
            <a:off x="442913" y="539750"/>
            <a:ext cx="8308975" cy="56165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商朝青铜器的冶炼和制造，创造了举世睹目的青铜文化。四羊方尊、司母戊鼎代表了当时青铜工艺的最高成就。青铜器的产量和质量折射出国力盛衰，商朝的青铜器成就反映了商朝雄厚的国力和灿烂辉煌的文明。</a:t>
            </a:r>
          </a:p>
          <a:p>
            <a:pPr eaLnBrk="0" hangingPunct="0">
              <a:defRPr/>
            </a:pPr>
            <a:r>
              <a:rPr lang="zh-CN" altLang="en-US" sz="3600" b="1" dirty="0">
                <a:solidFill>
                  <a:srgbClr val="000000"/>
                </a:solidFill>
                <a:latin typeface="微软雅黑" panose="020B0503020204020204" charset="-122"/>
                <a:ea typeface="微软雅黑" panose="020B0503020204020204" charset="-122"/>
              </a:rPr>
              <a:t>甲骨文是刻在龟甲或兽骨上的文字。由于它记录了当时社会的一些重大活动，因此，这些文字是研究我国上古历史的宝贵资料。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a:spLocks noChangeArrowheads="1"/>
          </p:cNvSpPr>
          <p:nvPr/>
        </p:nvSpPr>
        <p:spPr bwMode="auto">
          <a:xfrm>
            <a:off x="11113" y="42863"/>
            <a:ext cx="8474075" cy="1401762"/>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微软雅黑" pitchFamily="34" charset="-122"/>
                <a:ea typeface="微软雅黑" pitchFamily="34" charset="-122"/>
              </a:rPr>
              <a:t>奴隶的悲惨命运</a:t>
            </a:r>
          </a:p>
          <a:p>
            <a:pPr eaLnBrk="0" hangingPunct="0"/>
            <a:r>
              <a:rPr lang="zh-CN" altLang="en-US" sz="2800" b="1">
                <a:solidFill>
                  <a:srgbClr val="000000"/>
                </a:solidFill>
                <a:latin typeface="微软雅黑" pitchFamily="34" charset="-122"/>
                <a:ea typeface="微软雅黑" pitchFamily="34" charset="-122"/>
              </a:rPr>
              <a:t>灿烂的文明背后，奴隶们却过着悲惨的生活，根据下列资料，说说奴隶们的处境？</a:t>
            </a:r>
          </a:p>
        </p:txBody>
      </p:sp>
      <p:sp>
        <p:nvSpPr>
          <p:cNvPr id="34818" name="Text Box 5"/>
          <p:cNvSpPr txBox="1">
            <a:spLocks noChangeArrowheads="1"/>
          </p:cNvSpPr>
          <p:nvPr/>
        </p:nvSpPr>
        <p:spPr bwMode="auto">
          <a:xfrm>
            <a:off x="1096963" y="954088"/>
            <a:ext cx="185737" cy="585787"/>
          </a:xfrm>
          <a:prstGeom prst="rect">
            <a:avLst/>
          </a:prstGeom>
          <a:noFill/>
          <a:ln w="9525">
            <a:noFill/>
            <a:miter lim="800000"/>
            <a:headEnd/>
            <a:tailEnd/>
          </a:ln>
        </p:spPr>
        <p:txBody>
          <a:bodyPr wrap="none">
            <a:spAutoFit/>
          </a:bodyPr>
          <a:lstStyle/>
          <a:p>
            <a:pPr eaLnBrk="0" hangingPunct="0"/>
            <a:endParaRPr lang="zh-CN" altLang="zh-CN" sz="3200" b="1"/>
          </a:p>
        </p:txBody>
      </p:sp>
      <p:sp>
        <p:nvSpPr>
          <p:cNvPr id="3" name="Text Box 8"/>
          <p:cNvSpPr txBox="1"/>
          <p:nvPr/>
        </p:nvSpPr>
        <p:spPr>
          <a:xfrm>
            <a:off x="139700" y="1444625"/>
            <a:ext cx="8864600" cy="5002213"/>
          </a:xfrm>
          <a:prstGeom prst="rect">
            <a:avLst/>
          </a:prstGeom>
          <a:noFill/>
          <a:ln w="9525">
            <a:noFill/>
          </a:ln>
        </p:spPr>
        <p:txBody>
          <a:bodyPr>
            <a:spAutoFit/>
          </a:bodyPr>
          <a:lstStyle/>
          <a:p>
            <a:pPr eaLnBrk="0" hangingPunct="0">
              <a:spcBef>
                <a:spcPct val="50000"/>
              </a:spcBef>
              <a:defRPr/>
            </a:pPr>
            <a:r>
              <a:rPr lang="zh-CN" altLang="en-US" sz="3200" b="1" dirty="0">
                <a:solidFill>
                  <a:srgbClr val="000000"/>
                </a:solidFill>
                <a:latin typeface="微软雅黑" panose="020B0503020204020204" charset="-122"/>
                <a:ea typeface="微软雅黑" panose="020B0503020204020204" charset="-122"/>
              </a:rPr>
              <a:t>材料一：在西周一件青铜器上，记载着一个奴隶主向另外一个奴隶主买</a:t>
            </a:r>
            <a:r>
              <a:rPr lang="en-US" altLang="zh-CN" sz="3200" b="1" dirty="0">
                <a:solidFill>
                  <a:srgbClr val="000000"/>
                </a:solidFill>
                <a:latin typeface="微软雅黑" panose="020B0503020204020204" charset="-122"/>
                <a:ea typeface="微软雅黑" panose="020B0503020204020204" charset="-122"/>
              </a:rPr>
              <a:t>5</a:t>
            </a:r>
            <a:r>
              <a:rPr lang="zh-CN" altLang="en-US" sz="3200" b="1" dirty="0">
                <a:solidFill>
                  <a:srgbClr val="000000"/>
                </a:solidFill>
                <a:latin typeface="微软雅黑" panose="020B0503020204020204" charset="-122"/>
                <a:ea typeface="微软雅黑" panose="020B0503020204020204" charset="-122"/>
              </a:rPr>
              <a:t>名奴隶，标价是一匹马加一束丝。</a:t>
            </a:r>
          </a:p>
          <a:p>
            <a:pPr eaLnBrk="0" hangingPunct="0">
              <a:spcBef>
                <a:spcPct val="50000"/>
              </a:spcBef>
              <a:defRPr/>
            </a:pPr>
            <a:r>
              <a:rPr lang="zh-CN" altLang="en-US" sz="3200" b="1" dirty="0">
                <a:solidFill>
                  <a:srgbClr val="000000"/>
                </a:solidFill>
                <a:latin typeface="微软雅黑" panose="020B0503020204020204" charset="-122"/>
                <a:ea typeface="微软雅黑" panose="020B0503020204020204" charset="-122"/>
                <a:sym typeface="+mn-ea"/>
              </a:rPr>
              <a:t>材料二：白天在奴隶主的监督下，在暴日下辛勤的劳动</a:t>
            </a:r>
            <a:r>
              <a:rPr lang="en-US" altLang="zh-CN" sz="3200" b="1" dirty="0">
                <a:solidFill>
                  <a:srgbClr val="000000"/>
                </a:solidFill>
                <a:latin typeface="微软雅黑" panose="020B0503020204020204" charset="-122"/>
                <a:ea typeface="微软雅黑" panose="020B0503020204020204" charset="-122"/>
                <a:sym typeface="+mn-ea"/>
              </a:rPr>
              <a:t>;</a:t>
            </a:r>
            <a:r>
              <a:rPr lang="zh-CN" altLang="en-US" sz="3200" b="1" dirty="0">
                <a:solidFill>
                  <a:srgbClr val="000000"/>
                </a:solidFill>
                <a:latin typeface="微软雅黑" panose="020B0503020204020204" charset="-122"/>
                <a:ea typeface="微软雅黑" panose="020B0503020204020204" charset="-122"/>
                <a:sym typeface="+mn-ea"/>
              </a:rPr>
              <a:t>夜里奴隶主将奴隶的双手用木枷锁起来</a:t>
            </a:r>
          </a:p>
          <a:p>
            <a:pPr eaLnBrk="0" hangingPunct="0">
              <a:spcBef>
                <a:spcPct val="50000"/>
              </a:spcBef>
              <a:defRPr/>
            </a:pPr>
            <a:r>
              <a:rPr lang="zh-CN" altLang="en-US" sz="3200" b="1" dirty="0">
                <a:solidFill>
                  <a:srgbClr val="000000"/>
                </a:solidFill>
                <a:latin typeface="微软雅黑" panose="020B0503020204020204" charset="-122"/>
                <a:ea typeface="微软雅黑" panose="020B0503020204020204" charset="-122"/>
                <a:cs typeface="+mn-ea"/>
                <a:sym typeface="+mn-ea"/>
              </a:rPr>
              <a:t>材料三：在安阳的一座商王大墓中，有四百</a:t>
            </a:r>
            <a:endParaRPr lang="zh-CN" altLang="en-US" sz="3200" b="1" dirty="0">
              <a:solidFill>
                <a:srgbClr val="000000"/>
              </a:solidFill>
              <a:latin typeface="微软雅黑" panose="020B0503020204020204" charset="-122"/>
              <a:ea typeface="微软雅黑" panose="020B0503020204020204" charset="-122"/>
              <a:cs typeface="+mn-ea"/>
            </a:endParaRPr>
          </a:p>
          <a:p>
            <a:pPr eaLnBrk="0" hangingPunct="0">
              <a:spcBef>
                <a:spcPct val="50000"/>
              </a:spcBef>
              <a:defRPr/>
            </a:pPr>
            <a:r>
              <a:rPr lang="zh-CN" altLang="en-US" sz="3200" b="1" dirty="0">
                <a:solidFill>
                  <a:srgbClr val="000000"/>
                </a:solidFill>
                <a:latin typeface="微软雅黑" panose="020B0503020204020204" charset="-122"/>
                <a:ea typeface="微软雅黑" panose="020B0503020204020204" charset="-122"/>
                <a:cs typeface="+mn-ea"/>
                <a:sym typeface="+mn-ea"/>
              </a:rPr>
              <a:t>多具奴隶作为殉葬品被活埋或杀死。他们有</a:t>
            </a:r>
            <a:endParaRPr lang="zh-CN" altLang="en-US" sz="3200" b="1" dirty="0">
              <a:solidFill>
                <a:srgbClr val="000000"/>
              </a:solidFill>
              <a:latin typeface="微软雅黑" panose="020B0503020204020204" charset="-122"/>
              <a:ea typeface="微软雅黑" panose="020B0503020204020204" charset="-122"/>
              <a:cs typeface="+mn-ea"/>
            </a:endParaRPr>
          </a:p>
          <a:p>
            <a:pPr eaLnBrk="0" hangingPunct="0">
              <a:spcBef>
                <a:spcPct val="50000"/>
              </a:spcBef>
              <a:defRPr/>
            </a:pPr>
            <a:r>
              <a:rPr lang="zh-CN" altLang="en-US" sz="3200" b="1" dirty="0">
                <a:solidFill>
                  <a:srgbClr val="000000"/>
                </a:solidFill>
                <a:latin typeface="微软雅黑" panose="020B0503020204020204" charset="-122"/>
                <a:ea typeface="微软雅黑" panose="020B0503020204020204" charset="-122"/>
                <a:cs typeface="+mn-ea"/>
                <a:sym typeface="+mn-ea"/>
              </a:rPr>
              <a:t>的和车马、狗同葬。</a:t>
            </a:r>
            <a:endParaRPr lang="zh-CN" altLang="en-US" sz="3200" b="1" dirty="0">
              <a:solidFill>
                <a:srgbClr val="000000"/>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Rot="1"/>
          </p:cNvSpPr>
          <p:nvPr>
            <p:ph idx="4294967295"/>
          </p:nvPr>
        </p:nvSpPr>
        <p:spPr bwMode="auto">
          <a:xfrm>
            <a:off x="609600" y="476250"/>
            <a:ext cx="8153400" cy="5622925"/>
          </a:xfrm>
          <a:noFill/>
        </p:spPr>
        <p:txBody>
          <a:bodyPr wrap="square" numCol="1" anchor="t" anchorCtr="0" compatLnSpc="1">
            <a:prstTxWarp prst="textNoShape">
              <a:avLst/>
            </a:prstTxWarp>
          </a:bodyPr>
          <a:lstStyle/>
          <a:p>
            <a:pPr>
              <a:lnSpc>
                <a:spcPct val="120000"/>
              </a:lnSpc>
              <a:spcBef>
                <a:spcPct val="50000"/>
              </a:spcBef>
              <a:buFont typeface="Wingdings" pitchFamily="2" charset="2"/>
              <a:buBlip>
                <a:blip r:embed="rId3"/>
              </a:buBlip>
            </a:pPr>
            <a:r>
              <a:rPr lang="zh-CN" altLang="en-US" sz="2800" smtClean="0">
                <a:latin typeface="宋体" charset="-122"/>
              </a:rPr>
              <a:t>这是从不同的角度对商代历史的认识。奴隶制固然非常残酷，但这是随着生产力发展、私有制出现的必然。在奴隶社会中，奴隶主占有大量奴隶，就可以组织大规模的生产，进行简单协作和分工，提高生产效率；由于大批奴隶从事繁重的体力劳动，提供大量剩余产品，使另一部分人可以摆脱体力劳动，专门从事脑力劳动。综上所述，商代的文明较全面地体现了奴隶社会取代原始社会在诸多方面的进步，因此可称得上是</a:t>
            </a:r>
            <a:r>
              <a:rPr lang="zh-CN" altLang="en-US" sz="2800" smtClean="0">
                <a:latin typeface="Arial" charset="0"/>
              </a:rPr>
              <a:t>“</a:t>
            </a:r>
            <a:r>
              <a:rPr lang="zh-CN" altLang="en-US" sz="2800" smtClean="0">
                <a:latin typeface="宋体" charset="-122"/>
              </a:rPr>
              <a:t>灿烂的文明</a:t>
            </a:r>
            <a:r>
              <a:rPr lang="zh-CN" altLang="en-US" sz="2800" smtClean="0">
                <a:latin typeface="Arial" charset="0"/>
              </a:rPr>
              <a:t>”</a:t>
            </a:r>
            <a:r>
              <a:rPr lang="zh-CN" altLang="en-US" sz="2800" smtClean="0">
                <a:latin typeface="宋体" charset="-122"/>
              </a:rPr>
              <a:t>。当然这又是建立在广大奴隶极其悲惨的命运基础上的</a:t>
            </a:r>
            <a:r>
              <a:rPr lang="zh-CN" altLang="en-US" sz="2800" smtClean="0">
                <a:latin typeface="Arial" charset="0"/>
              </a:rPr>
              <a:t>‘</a:t>
            </a:r>
            <a:r>
              <a:rPr lang="zh-CN" altLang="en-US" sz="2800" smtClean="0">
                <a:latin typeface="宋体" charset="-122"/>
              </a:rPr>
              <a:t>文明</a:t>
            </a:r>
            <a:r>
              <a:rPr lang="zh-CN" altLang="en-US" sz="2800" smtClean="0">
                <a:latin typeface="Arial" charset="0"/>
              </a:rPr>
              <a:t>’</a:t>
            </a:r>
            <a:r>
              <a:rPr lang="zh-CN" altLang="en-US" sz="2800" smtClean="0">
                <a:latin typeface="宋体" charset="-122"/>
              </a:rPr>
              <a:t>。</a:t>
            </a:r>
          </a:p>
          <a:p>
            <a:endParaRPr lang="en-US" altLang="zh-CN" sz="2000" smtClean="0">
              <a:latin typeface="宋体" charset="-122"/>
            </a:endParaRPr>
          </a:p>
        </p:txBody>
      </p:sp>
    </p:spTree>
    <p:custDataLst>
      <p:tags r:id="rId1"/>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
          <p:cNvPicPr>
            <a:picLocks noChangeAspect="1"/>
          </p:cNvPicPr>
          <p:nvPr/>
        </p:nvPicPr>
        <p:blipFill>
          <a:blip r:embed="rId2"/>
          <a:srcRect/>
          <a:stretch>
            <a:fillRect/>
          </a:stretch>
        </p:blipFill>
        <p:spPr bwMode="auto">
          <a:xfrm>
            <a:off x="228600" y="160338"/>
            <a:ext cx="3482975" cy="3022600"/>
          </a:xfrm>
          <a:prstGeom prst="rect">
            <a:avLst/>
          </a:prstGeom>
          <a:noFill/>
          <a:ln w="9525">
            <a:noFill/>
            <a:miter lim="800000"/>
            <a:headEnd/>
            <a:tailEnd/>
          </a:ln>
        </p:spPr>
      </p:pic>
      <p:sp>
        <p:nvSpPr>
          <p:cNvPr id="3" name="文本框 2"/>
          <p:cNvSpPr txBox="1"/>
          <p:nvPr/>
        </p:nvSpPr>
        <p:spPr>
          <a:xfrm>
            <a:off x="4067175" y="392113"/>
            <a:ext cx="4838700" cy="341788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30000"/>
              </a:lnSpc>
              <a:defRPr/>
            </a:pPr>
            <a:r>
              <a:rPr lang="zh-CN" altLang="en-US" sz="2800" b="1" dirty="0">
                <a:solidFill>
                  <a:srgbClr val="000000"/>
                </a:solidFill>
                <a:ea typeface="微软雅黑" panose="020B0503020204020204" charset="-122"/>
              </a:rPr>
              <a:t>铜是人类最早使用的金属之一。</a:t>
            </a:r>
          </a:p>
          <a:p>
            <a:pPr>
              <a:lnSpc>
                <a:spcPct val="130000"/>
              </a:lnSpc>
              <a:defRPr/>
            </a:pPr>
            <a:r>
              <a:rPr lang="zh-CN" altLang="en-US" sz="2800" b="1" dirty="0">
                <a:solidFill>
                  <a:srgbClr val="000000"/>
                </a:solidFill>
                <a:ea typeface="微软雅黑" panose="020B0503020204020204" charset="-122"/>
              </a:rPr>
              <a:t>青铜是人类炼成的第一种合金。我们祖先不仅用它制作生产工具和生活用品，还制造出一件件精美绝伦的艺术品，写下了世界青铜史上的灿烂篇章。</a:t>
            </a:r>
          </a:p>
        </p:txBody>
      </p:sp>
      <p:pic>
        <p:nvPicPr>
          <p:cNvPr id="14339" name="图片 3"/>
          <p:cNvPicPr>
            <a:picLocks noChangeAspect="1"/>
          </p:cNvPicPr>
          <p:nvPr/>
        </p:nvPicPr>
        <p:blipFill>
          <a:blip r:embed="rId3"/>
          <a:srcRect/>
          <a:stretch>
            <a:fillRect/>
          </a:stretch>
        </p:blipFill>
        <p:spPr bwMode="auto">
          <a:xfrm>
            <a:off x="228600" y="3297238"/>
            <a:ext cx="3482975" cy="3571875"/>
          </a:xfrm>
          <a:prstGeom prst="rect">
            <a:avLst/>
          </a:prstGeom>
          <a:noFill/>
          <a:ln w="9525">
            <a:noFill/>
            <a:miter lim="800000"/>
            <a:headEnd/>
            <a:tailEnd/>
          </a:ln>
        </p:spPr>
      </p:pic>
      <p:sp>
        <p:nvSpPr>
          <p:cNvPr id="5" name="文本框 4"/>
          <p:cNvSpPr txBox="1"/>
          <p:nvPr/>
        </p:nvSpPr>
        <p:spPr>
          <a:xfrm>
            <a:off x="4067175" y="4114800"/>
            <a:ext cx="4838700" cy="1754188"/>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30000"/>
              </a:lnSpc>
              <a:defRPr/>
            </a:pPr>
            <a:r>
              <a:rPr lang="zh-CN" altLang="en-US" sz="2800" b="1" dirty="0">
                <a:solidFill>
                  <a:srgbClr val="000000"/>
                </a:solidFill>
                <a:ea typeface="微软雅黑" panose="020B0503020204020204" charset="-122"/>
              </a:rPr>
              <a:t>我国青铜器何时出现？种类有哪些？用途与功能？怎样制作而成？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 descr="禹贡九州"/>
          <p:cNvPicPr>
            <a:picLocks noChangeAspect="1"/>
          </p:cNvPicPr>
          <p:nvPr/>
        </p:nvPicPr>
        <p:blipFill>
          <a:blip r:embed="rId2"/>
          <a:srcRect/>
          <a:stretch>
            <a:fillRect/>
          </a:stretch>
        </p:blipFill>
        <p:spPr bwMode="auto">
          <a:xfrm>
            <a:off x="79375" y="9525"/>
            <a:ext cx="8945563" cy="6334125"/>
          </a:xfrm>
          <a:prstGeom prst="rect">
            <a:avLst/>
          </a:prstGeom>
          <a:noFill/>
          <a:ln w="9525">
            <a:noFill/>
            <a:miter lim="800000"/>
            <a:headEnd/>
            <a:tailEnd/>
          </a:ln>
        </p:spPr>
      </p:pic>
      <p:sp>
        <p:nvSpPr>
          <p:cNvPr id="3" name="动作按钮: 前进或下一项 2">
            <a:hlinkClick r:id="" action="ppaction://hlinkshowjump?jump=nextslide"/>
          </p:cNvPr>
          <p:cNvSpPr/>
          <p:nvPr/>
        </p:nvSpPr>
        <p:spPr>
          <a:xfrm>
            <a:off x="8047038" y="5788025"/>
            <a:ext cx="1044575" cy="104298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1" descr="武则天重铸九鼎"/>
          <p:cNvPicPr>
            <a:picLocks noChangeAspect="1"/>
          </p:cNvPicPr>
          <p:nvPr/>
        </p:nvPicPr>
        <p:blipFill>
          <a:blip r:embed="rId2"/>
          <a:srcRect/>
          <a:stretch>
            <a:fillRect/>
          </a:stretch>
        </p:blipFill>
        <p:spPr bwMode="auto">
          <a:xfrm>
            <a:off x="80963" y="150813"/>
            <a:ext cx="8788400" cy="5637212"/>
          </a:xfrm>
          <a:prstGeom prst="rect">
            <a:avLst/>
          </a:prstGeom>
          <a:noFill/>
          <a:ln w="9525">
            <a:noFill/>
            <a:miter lim="800000"/>
            <a:headEnd/>
            <a:tailEnd/>
          </a:ln>
        </p:spPr>
      </p:pic>
      <p:sp>
        <p:nvSpPr>
          <p:cNvPr id="3" name="动作按钮: 前进或下一项 2">
            <a:hlinkClick r:id="rId3" action="ppaction://hlinksldjump"/>
          </p:cNvPr>
          <p:cNvSpPr/>
          <p:nvPr/>
        </p:nvSpPr>
        <p:spPr>
          <a:xfrm rot="10800000">
            <a:off x="8047038" y="5788025"/>
            <a:ext cx="1044575" cy="104298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173057" descr="四羊方尊"/>
          <p:cNvPicPr>
            <a:picLocks noChangeAspect="1"/>
          </p:cNvPicPr>
          <p:nvPr/>
        </p:nvPicPr>
        <p:blipFill>
          <a:blip r:embed="rId2"/>
          <a:srcRect/>
          <a:stretch>
            <a:fillRect/>
          </a:stretch>
        </p:blipFill>
        <p:spPr bwMode="auto">
          <a:xfrm>
            <a:off x="1344613" y="874713"/>
            <a:ext cx="4225925" cy="5513387"/>
          </a:xfrm>
          <a:prstGeom prst="rect">
            <a:avLst/>
          </a:prstGeom>
          <a:noFill/>
          <a:ln w="9525">
            <a:noFill/>
            <a:miter lim="800000"/>
            <a:headEnd/>
            <a:tailEnd/>
          </a:ln>
        </p:spPr>
      </p:pic>
      <p:sp>
        <p:nvSpPr>
          <p:cNvPr id="38914" name="直接连接符 173058"/>
          <p:cNvSpPr>
            <a:spLocks noChangeShapeType="1"/>
          </p:cNvSpPr>
          <p:nvPr/>
        </p:nvSpPr>
        <p:spPr bwMode="auto">
          <a:xfrm flipV="1">
            <a:off x="3908425" y="1644650"/>
            <a:ext cx="2511425" cy="865188"/>
          </a:xfrm>
          <a:prstGeom prst="line">
            <a:avLst/>
          </a:prstGeom>
          <a:noFill/>
          <a:ln w="38100">
            <a:solidFill>
              <a:schemeClr val="tx1"/>
            </a:solidFill>
            <a:round/>
            <a:headEnd/>
            <a:tailEnd type="triangle" w="med" len="med"/>
          </a:ln>
        </p:spPr>
        <p:txBody>
          <a:bodyPr/>
          <a:lstStyle/>
          <a:p>
            <a:endParaRPr lang="zh-CN" altLang="en-US"/>
          </a:p>
        </p:txBody>
      </p:sp>
      <p:sp>
        <p:nvSpPr>
          <p:cNvPr id="38915" name="文本框 173059"/>
          <p:cNvSpPr txBox="1">
            <a:spLocks noChangeArrowheads="1"/>
          </p:cNvSpPr>
          <p:nvPr/>
        </p:nvSpPr>
        <p:spPr bwMode="auto">
          <a:xfrm>
            <a:off x="5867400" y="1052513"/>
            <a:ext cx="3097213" cy="614362"/>
          </a:xfrm>
          <a:prstGeom prst="rect">
            <a:avLst/>
          </a:prstGeom>
          <a:noFill/>
          <a:ln w="9525">
            <a:noFill/>
            <a:miter lim="800000"/>
            <a:headEnd/>
            <a:tailEnd/>
          </a:ln>
        </p:spPr>
        <p:txBody>
          <a:bodyPr>
            <a:spAutoFit/>
          </a:bodyPr>
          <a:lstStyle/>
          <a:p>
            <a:r>
              <a:rPr lang="zh-CN" altLang="en-US" sz="3200" b="1">
                <a:solidFill>
                  <a:srgbClr val="000000"/>
                </a:solidFill>
                <a:latin typeface="微软雅黑" pitchFamily="34" charset="-122"/>
                <a:ea typeface="微软雅黑" pitchFamily="34" charset="-122"/>
              </a:rPr>
              <a:t>蕉叶形纹理清晰</a:t>
            </a:r>
          </a:p>
        </p:txBody>
      </p:sp>
      <p:sp>
        <p:nvSpPr>
          <p:cNvPr id="38916" name="直接连接符 173060"/>
          <p:cNvSpPr>
            <a:spLocks noChangeShapeType="1"/>
          </p:cNvSpPr>
          <p:nvPr/>
        </p:nvSpPr>
        <p:spPr bwMode="auto">
          <a:xfrm>
            <a:off x="4945063" y="3895725"/>
            <a:ext cx="1336675" cy="228600"/>
          </a:xfrm>
          <a:prstGeom prst="line">
            <a:avLst/>
          </a:prstGeom>
          <a:noFill/>
          <a:ln w="38100">
            <a:solidFill>
              <a:schemeClr val="tx1"/>
            </a:solidFill>
            <a:round/>
            <a:headEnd/>
            <a:tailEnd type="triangle" w="med" len="med"/>
          </a:ln>
        </p:spPr>
        <p:txBody>
          <a:bodyPr/>
          <a:lstStyle/>
          <a:p>
            <a:endParaRPr lang="zh-CN" altLang="en-US"/>
          </a:p>
        </p:txBody>
      </p:sp>
      <p:sp>
        <p:nvSpPr>
          <p:cNvPr id="38917" name="文本框 173061"/>
          <p:cNvSpPr txBox="1">
            <a:spLocks noChangeArrowheads="1"/>
          </p:cNvSpPr>
          <p:nvPr/>
        </p:nvSpPr>
        <p:spPr bwMode="auto">
          <a:xfrm>
            <a:off x="6072188" y="4124325"/>
            <a:ext cx="2987675" cy="612775"/>
          </a:xfrm>
          <a:prstGeom prst="rect">
            <a:avLst/>
          </a:prstGeom>
          <a:noFill/>
          <a:ln w="9525">
            <a:noFill/>
            <a:miter lim="800000"/>
            <a:headEnd/>
            <a:tailEnd/>
          </a:ln>
        </p:spPr>
        <p:txBody>
          <a:bodyPr>
            <a:spAutoFit/>
          </a:bodyPr>
          <a:lstStyle/>
          <a:p>
            <a:r>
              <a:rPr lang="zh-CN" altLang="en-US" sz="3200" b="1">
                <a:solidFill>
                  <a:srgbClr val="000000"/>
                </a:solidFill>
                <a:latin typeface="微软雅黑" pitchFamily="34" charset="-122"/>
                <a:ea typeface="微软雅黑" pitchFamily="34" charset="-122"/>
              </a:rPr>
              <a:t>四只大卷角羊</a:t>
            </a:r>
          </a:p>
        </p:txBody>
      </p:sp>
      <p:sp>
        <p:nvSpPr>
          <p:cNvPr id="38918" name="直接连接符 173062"/>
          <p:cNvSpPr>
            <a:spLocks noChangeShapeType="1"/>
          </p:cNvSpPr>
          <p:nvPr/>
        </p:nvSpPr>
        <p:spPr bwMode="auto">
          <a:xfrm flipV="1">
            <a:off x="4233863" y="5445125"/>
            <a:ext cx="1762125" cy="231775"/>
          </a:xfrm>
          <a:prstGeom prst="line">
            <a:avLst/>
          </a:prstGeom>
          <a:noFill/>
          <a:ln w="38100">
            <a:solidFill>
              <a:schemeClr val="tx1"/>
            </a:solidFill>
            <a:round/>
            <a:headEnd/>
            <a:tailEnd type="triangle" w="med" len="med"/>
          </a:ln>
        </p:spPr>
        <p:txBody>
          <a:bodyPr/>
          <a:lstStyle/>
          <a:p>
            <a:endParaRPr lang="zh-CN" altLang="en-US"/>
          </a:p>
        </p:txBody>
      </p:sp>
      <p:sp>
        <p:nvSpPr>
          <p:cNvPr id="38919" name="文本框 173063"/>
          <p:cNvSpPr txBox="1">
            <a:spLocks noChangeArrowheads="1"/>
          </p:cNvSpPr>
          <p:nvPr/>
        </p:nvSpPr>
        <p:spPr bwMode="auto">
          <a:xfrm>
            <a:off x="5867400" y="5157788"/>
            <a:ext cx="2379663" cy="612775"/>
          </a:xfrm>
          <a:prstGeom prst="rect">
            <a:avLst/>
          </a:prstGeom>
          <a:noFill/>
          <a:ln w="9525">
            <a:noFill/>
            <a:miter lim="800000"/>
            <a:headEnd/>
            <a:tailEnd/>
          </a:ln>
        </p:spPr>
        <p:txBody>
          <a:bodyPr>
            <a:spAutoFit/>
          </a:bodyPr>
          <a:lstStyle/>
          <a:p>
            <a:r>
              <a:rPr lang="zh-CN" altLang="en-US" sz="3200" b="1">
                <a:solidFill>
                  <a:srgbClr val="000000"/>
                </a:solidFill>
                <a:latin typeface="微软雅黑" pitchFamily="34" charset="-122"/>
                <a:ea typeface="微软雅黑" pitchFamily="34" charset="-122"/>
              </a:rPr>
              <a:t>羊的前腿</a:t>
            </a:r>
          </a:p>
        </p:txBody>
      </p:sp>
      <p:sp>
        <p:nvSpPr>
          <p:cNvPr id="38920" name="文本框 173065"/>
          <p:cNvSpPr txBox="1">
            <a:spLocks noChangeArrowheads="1"/>
          </p:cNvSpPr>
          <p:nvPr/>
        </p:nvSpPr>
        <p:spPr bwMode="auto">
          <a:xfrm>
            <a:off x="160338" y="2205038"/>
            <a:ext cx="835025" cy="2406650"/>
          </a:xfrm>
          <a:prstGeom prst="rect">
            <a:avLst/>
          </a:prstGeom>
          <a:noFill/>
          <a:ln w="9525">
            <a:noFill/>
            <a:miter lim="800000"/>
            <a:headEnd/>
            <a:tailEnd/>
          </a:ln>
        </p:spPr>
        <p:txBody>
          <a:bodyPr vert="eaVert">
            <a:spAutoFit/>
          </a:bodyPr>
          <a:lstStyle/>
          <a:p>
            <a:pPr>
              <a:spcBef>
                <a:spcPct val="50000"/>
              </a:spcBef>
            </a:pPr>
            <a:r>
              <a:rPr lang="zh-CN" altLang="en-US" sz="4000" b="1">
                <a:solidFill>
                  <a:srgbClr val="000000"/>
                </a:solidFill>
                <a:latin typeface="微软雅黑" pitchFamily="34" charset="-122"/>
                <a:ea typeface="微软雅黑" pitchFamily="34" charset="-122"/>
              </a:rPr>
              <a:t>四羊方尊</a:t>
            </a:r>
          </a:p>
        </p:txBody>
      </p:sp>
      <p:sp>
        <p:nvSpPr>
          <p:cNvPr id="18" name="Text Box 2"/>
          <p:cNvSpPr txBox="1"/>
          <p:nvPr/>
        </p:nvSpPr>
        <p:spPr>
          <a:xfrm>
            <a:off x="160338" y="103188"/>
            <a:ext cx="8899525" cy="6794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臻与及至的青铜典范，青铜器十大顶级国宝</a:t>
            </a:r>
          </a:p>
        </p:txBody>
      </p:sp>
      <p:sp>
        <p:nvSpPr>
          <p:cNvPr id="3" name="动作按钮: 前进或下一项 2">
            <a:hlinkClick r:id="" action="ppaction://hlinkshowjump?jump=nextslide"/>
          </p:cNvPr>
          <p:cNvSpPr/>
          <p:nvPr/>
        </p:nvSpPr>
        <p:spPr>
          <a:xfrm>
            <a:off x="8047038" y="5788025"/>
            <a:ext cx="1044575" cy="104298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图片 168961" descr="司母戊鼎1"/>
          <p:cNvPicPr>
            <a:picLocks noChangeAspect="1"/>
          </p:cNvPicPr>
          <p:nvPr/>
        </p:nvPicPr>
        <p:blipFill>
          <a:blip r:embed="rId2"/>
          <a:srcRect/>
          <a:stretch>
            <a:fillRect/>
          </a:stretch>
        </p:blipFill>
        <p:spPr bwMode="auto">
          <a:xfrm>
            <a:off x="477838" y="1263650"/>
            <a:ext cx="4422775" cy="4876800"/>
          </a:xfrm>
          <a:prstGeom prst="rect">
            <a:avLst/>
          </a:prstGeom>
          <a:noFill/>
          <a:ln w="9525">
            <a:noFill/>
            <a:miter lim="800000"/>
            <a:headEnd/>
            <a:tailEnd/>
          </a:ln>
        </p:spPr>
      </p:pic>
      <p:sp>
        <p:nvSpPr>
          <p:cNvPr id="39938" name="文本框 168962"/>
          <p:cNvSpPr txBox="1">
            <a:spLocks noChangeArrowheads="1"/>
          </p:cNvSpPr>
          <p:nvPr/>
        </p:nvSpPr>
        <p:spPr bwMode="auto">
          <a:xfrm>
            <a:off x="1987550" y="5961063"/>
            <a:ext cx="2692400" cy="679450"/>
          </a:xfrm>
          <a:prstGeom prst="rect">
            <a:avLst/>
          </a:prstGeom>
          <a:noFill/>
          <a:ln w="9525">
            <a:noFill/>
            <a:miter lim="800000"/>
            <a:headEnd/>
            <a:tailEnd/>
          </a:ln>
        </p:spPr>
        <p:txBody>
          <a:bodyPr>
            <a:spAutoFit/>
          </a:bodyPr>
          <a:lstStyle/>
          <a:p>
            <a:r>
              <a:rPr lang="zh-CN" altLang="en-US" sz="3600" b="1">
                <a:solidFill>
                  <a:srgbClr val="0000CC"/>
                </a:solidFill>
                <a:latin typeface="微软雅黑" pitchFamily="34" charset="-122"/>
                <a:ea typeface="微软雅黑" pitchFamily="34" charset="-122"/>
              </a:rPr>
              <a:t>司母戊鼎</a:t>
            </a:r>
          </a:p>
        </p:txBody>
      </p:sp>
      <p:sp>
        <p:nvSpPr>
          <p:cNvPr id="39939" name="直接连接符 168963"/>
          <p:cNvSpPr>
            <a:spLocks noChangeShapeType="1"/>
          </p:cNvSpPr>
          <p:nvPr/>
        </p:nvSpPr>
        <p:spPr bwMode="auto">
          <a:xfrm>
            <a:off x="4876800" y="1076325"/>
            <a:ext cx="533400" cy="0"/>
          </a:xfrm>
          <a:prstGeom prst="line">
            <a:avLst/>
          </a:prstGeom>
          <a:noFill/>
          <a:ln w="9525">
            <a:solidFill>
              <a:schemeClr val="tx1"/>
            </a:solidFill>
            <a:round/>
            <a:headEnd/>
            <a:tailEnd/>
          </a:ln>
        </p:spPr>
        <p:txBody>
          <a:bodyPr/>
          <a:lstStyle/>
          <a:p>
            <a:endParaRPr lang="zh-CN" altLang="en-US"/>
          </a:p>
        </p:txBody>
      </p:sp>
      <p:sp>
        <p:nvSpPr>
          <p:cNvPr id="39940" name="直接连接符 168964"/>
          <p:cNvSpPr>
            <a:spLocks noChangeShapeType="1"/>
          </p:cNvSpPr>
          <p:nvPr/>
        </p:nvSpPr>
        <p:spPr bwMode="auto">
          <a:xfrm>
            <a:off x="4940300" y="5849938"/>
            <a:ext cx="533400" cy="0"/>
          </a:xfrm>
          <a:prstGeom prst="line">
            <a:avLst/>
          </a:prstGeom>
          <a:noFill/>
          <a:ln w="9525">
            <a:solidFill>
              <a:schemeClr val="tx1"/>
            </a:solidFill>
            <a:round/>
            <a:headEnd/>
            <a:tailEnd/>
          </a:ln>
        </p:spPr>
        <p:txBody>
          <a:bodyPr/>
          <a:lstStyle/>
          <a:p>
            <a:endParaRPr lang="zh-CN" altLang="en-US"/>
          </a:p>
        </p:txBody>
      </p:sp>
      <p:sp>
        <p:nvSpPr>
          <p:cNvPr id="39941" name="直接连接符 168965"/>
          <p:cNvSpPr>
            <a:spLocks noChangeShapeType="1"/>
          </p:cNvSpPr>
          <p:nvPr/>
        </p:nvSpPr>
        <p:spPr bwMode="auto">
          <a:xfrm>
            <a:off x="5181600" y="1277938"/>
            <a:ext cx="0" cy="1676400"/>
          </a:xfrm>
          <a:prstGeom prst="line">
            <a:avLst/>
          </a:prstGeom>
          <a:noFill/>
          <a:ln w="9525">
            <a:solidFill>
              <a:schemeClr val="tx1"/>
            </a:solidFill>
            <a:round/>
            <a:headEnd/>
            <a:tailEnd type="triangle" w="med" len="med"/>
          </a:ln>
        </p:spPr>
        <p:txBody>
          <a:bodyPr/>
          <a:lstStyle/>
          <a:p>
            <a:endParaRPr lang="zh-CN" altLang="en-US"/>
          </a:p>
        </p:txBody>
      </p:sp>
      <p:sp>
        <p:nvSpPr>
          <p:cNvPr id="39942" name="直接连接符 168966"/>
          <p:cNvSpPr>
            <a:spLocks noChangeShapeType="1"/>
          </p:cNvSpPr>
          <p:nvPr/>
        </p:nvSpPr>
        <p:spPr bwMode="auto">
          <a:xfrm flipV="1">
            <a:off x="5181600" y="3967163"/>
            <a:ext cx="0" cy="1828800"/>
          </a:xfrm>
          <a:prstGeom prst="line">
            <a:avLst/>
          </a:prstGeom>
          <a:noFill/>
          <a:ln w="9525">
            <a:solidFill>
              <a:schemeClr val="tx1"/>
            </a:solidFill>
            <a:round/>
            <a:headEnd/>
            <a:tailEnd type="triangle" w="med" len="med"/>
          </a:ln>
        </p:spPr>
        <p:txBody>
          <a:bodyPr/>
          <a:lstStyle/>
          <a:p>
            <a:endParaRPr lang="zh-CN" altLang="en-US"/>
          </a:p>
        </p:txBody>
      </p:sp>
      <p:sp>
        <p:nvSpPr>
          <p:cNvPr id="39943" name="文本框 168967"/>
          <p:cNvSpPr txBox="1">
            <a:spLocks noChangeArrowheads="1"/>
          </p:cNvSpPr>
          <p:nvPr/>
        </p:nvSpPr>
        <p:spPr bwMode="auto">
          <a:xfrm>
            <a:off x="4724400" y="3170238"/>
            <a:ext cx="1022350" cy="457200"/>
          </a:xfrm>
          <a:prstGeom prst="rect">
            <a:avLst/>
          </a:prstGeom>
          <a:noFill/>
          <a:ln w="9525">
            <a:noFill/>
            <a:miter lim="800000"/>
            <a:headEnd/>
            <a:tailEnd/>
          </a:ln>
        </p:spPr>
        <p:txBody>
          <a:bodyPr wrap="none">
            <a:spAutoFit/>
          </a:bodyPr>
          <a:lstStyle/>
          <a:p>
            <a:r>
              <a:rPr lang="en-US" altLang="zh-CN" sz="2400">
                <a:latin typeface="Times New Roman" pitchFamily="18" charset="0"/>
              </a:rPr>
              <a:t>1.33</a:t>
            </a:r>
            <a:r>
              <a:rPr lang="zh-CN" altLang="en-US" sz="2400">
                <a:latin typeface="Times New Roman" pitchFamily="18" charset="0"/>
              </a:rPr>
              <a:t>米</a:t>
            </a:r>
          </a:p>
        </p:txBody>
      </p:sp>
      <p:sp>
        <p:nvSpPr>
          <p:cNvPr id="39944" name="直接连接符 168968"/>
          <p:cNvSpPr>
            <a:spLocks noChangeShapeType="1"/>
          </p:cNvSpPr>
          <p:nvPr/>
        </p:nvSpPr>
        <p:spPr bwMode="auto">
          <a:xfrm>
            <a:off x="434975" y="1076325"/>
            <a:ext cx="0" cy="685800"/>
          </a:xfrm>
          <a:prstGeom prst="line">
            <a:avLst/>
          </a:prstGeom>
          <a:noFill/>
          <a:ln w="9525">
            <a:solidFill>
              <a:schemeClr val="tx1"/>
            </a:solidFill>
            <a:round/>
            <a:headEnd/>
            <a:tailEnd/>
          </a:ln>
        </p:spPr>
        <p:txBody>
          <a:bodyPr/>
          <a:lstStyle/>
          <a:p>
            <a:endParaRPr lang="zh-CN" altLang="en-US"/>
          </a:p>
        </p:txBody>
      </p:sp>
      <p:sp>
        <p:nvSpPr>
          <p:cNvPr id="39945" name="直接连接符 168969"/>
          <p:cNvSpPr>
            <a:spLocks noChangeShapeType="1"/>
          </p:cNvSpPr>
          <p:nvPr/>
        </p:nvSpPr>
        <p:spPr bwMode="auto">
          <a:xfrm>
            <a:off x="4679950" y="658813"/>
            <a:ext cx="0" cy="762000"/>
          </a:xfrm>
          <a:prstGeom prst="line">
            <a:avLst/>
          </a:prstGeom>
          <a:noFill/>
          <a:ln w="9525">
            <a:solidFill>
              <a:schemeClr val="tx1"/>
            </a:solidFill>
            <a:round/>
            <a:headEnd/>
            <a:tailEnd/>
          </a:ln>
        </p:spPr>
        <p:txBody>
          <a:bodyPr/>
          <a:lstStyle/>
          <a:p>
            <a:endParaRPr lang="zh-CN" altLang="en-US"/>
          </a:p>
        </p:txBody>
      </p:sp>
      <p:sp>
        <p:nvSpPr>
          <p:cNvPr id="39946" name="直接连接符 168970"/>
          <p:cNvSpPr>
            <a:spLocks noChangeShapeType="1"/>
          </p:cNvSpPr>
          <p:nvPr/>
        </p:nvSpPr>
        <p:spPr bwMode="auto">
          <a:xfrm>
            <a:off x="503238" y="1447800"/>
            <a:ext cx="1219200" cy="0"/>
          </a:xfrm>
          <a:prstGeom prst="line">
            <a:avLst/>
          </a:prstGeom>
          <a:noFill/>
          <a:ln w="9525">
            <a:solidFill>
              <a:schemeClr val="tx1"/>
            </a:solidFill>
            <a:round/>
            <a:headEnd/>
            <a:tailEnd type="triangle" w="med" len="med"/>
          </a:ln>
        </p:spPr>
        <p:txBody>
          <a:bodyPr/>
          <a:lstStyle/>
          <a:p>
            <a:endParaRPr lang="zh-CN" altLang="en-US"/>
          </a:p>
        </p:txBody>
      </p:sp>
      <p:sp>
        <p:nvSpPr>
          <p:cNvPr id="39947" name="直接连接符 168971"/>
          <p:cNvSpPr>
            <a:spLocks noChangeShapeType="1"/>
          </p:cNvSpPr>
          <p:nvPr/>
        </p:nvSpPr>
        <p:spPr bwMode="auto">
          <a:xfrm flipH="1">
            <a:off x="3254375" y="1393825"/>
            <a:ext cx="1143000" cy="0"/>
          </a:xfrm>
          <a:prstGeom prst="line">
            <a:avLst/>
          </a:prstGeom>
          <a:noFill/>
          <a:ln w="9525">
            <a:solidFill>
              <a:schemeClr val="tx1"/>
            </a:solidFill>
            <a:round/>
            <a:headEnd/>
            <a:tailEnd type="triangle" w="med" len="med"/>
          </a:ln>
        </p:spPr>
        <p:txBody>
          <a:bodyPr/>
          <a:lstStyle/>
          <a:p>
            <a:endParaRPr lang="zh-CN" altLang="en-US"/>
          </a:p>
        </p:txBody>
      </p:sp>
      <p:sp>
        <p:nvSpPr>
          <p:cNvPr id="39948" name="文本框 168972"/>
          <p:cNvSpPr txBox="1">
            <a:spLocks noChangeArrowheads="1"/>
          </p:cNvSpPr>
          <p:nvPr/>
        </p:nvSpPr>
        <p:spPr bwMode="auto">
          <a:xfrm>
            <a:off x="2016125" y="1196975"/>
            <a:ext cx="869950" cy="457200"/>
          </a:xfrm>
          <a:prstGeom prst="rect">
            <a:avLst/>
          </a:prstGeom>
          <a:noFill/>
          <a:ln w="9525">
            <a:noFill/>
            <a:miter lim="800000"/>
            <a:headEnd/>
            <a:tailEnd/>
          </a:ln>
        </p:spPr>
        <p:txBody>
          <a:bodyPr wrap="none">
            <a:spAutoFit/>
          </a:bodyPr>
          <a:lstStyle/>
          <a:p>
            <a:r>
              <a:rPr lang="en-US" altLang="zh-CN" sz="2400">
                <a:latin typeface="Times New Roman" pitchFamily="18" charset="0"/>
              </a:rPr>
              <a:t>1.1</a:t>
            </a:r>
            <a:r>
              <a:rPr lang="zh-CN" altLang="en-US" sz="2400">
                <a:latin typeface="Times New Roman" pitchFamily="18" charset="0"/>
              </a:rPr>
              <a:t>米</a:t>
            </a:r>
          </a:p>
        </p:txBody>
      </p:sp>
      <p:sp>
        <p:nvSpPr>
          <p:cNvPr id="168974" name="文本框 168973"/>
          <p:cNvSpPr txBox="1">
            <a:spLocks noChangeArrowheads="1"/>
          </p:cNvSpPr>
          <p:nvPr/>
        </p:nvSpPr>
        <p:spPr bwMode="auto">
          <a:xfrm>
            <a:off x="5746750" y="658813"/>
            <a:ext cx="3243263" cy="5978525"/>
          </a:xfrm>
          <a:prstGeom prst="rect">
            <a:avLst/>
          </a:prstGeom>
          <a:noFill/>
          <a:ln w="9525">
            <a:noFill/>
            <a:miter lim="800000"/>
            <a:headEnd/>
            <a:tailEnd/>
          </a:ln>
        </p:spPr>
        <p:txBody>
          <a:bodyPr>
            <a:spAutoFit/>
          </a:bodyPr>
          <a:lstStyle/>
          <a:p>
            <a:r>
              <a:rPr lang="zh-CN" altLang="en-US" sz="3200" b="1">
                <a:latin typeface="微软雅黑" pitchFamily="34" charset="-122"/>
                <a:ea typeface="微软雅黑" pitchFamily="34" charset="-122"/>
              </a:rPr>
              <a:t>重</a:t>
            </a:r>
            <a:r>
              <a:rPr lang="en-US" altLang="zh-CN" sz="3200" b="1">
                <a:latin typeface="微软雅黑" pitchFamily="34" charset="-122"/>
                <a:ea typeface="微软雅黑" pitchFamily="34" charset="-122"/>
              </a:rPr>
              <a:t>832.84</a:t>
            </a:r>
            <a:r>
              <a:rPr lang="zh-CN" altLang="en-US" sz="3200" b="1">
                <a:latin typeface="微软雅黑" pitchFamily="34" charset="-122"/>
                <a:ea typeface="微软雅黑" pitchFamily="34" charset="-122"/>
              </a:rPr>
              <a:t>千克</a:t>
            </a:r>
          </a:p>
          <a:p>
            <a:r>
              <a:rPr lang="zh-CN" altLang="en-US" sz="3200" b="1">
                <a:latin typeface="微软雅黑" pitchFamily="34" charset="-122"/>
                <a:ea typeface="微软雅黑" pitchFamily="34" charset="-122"/>
              </a:rPr>
              <a:t>每个坩埚</a:t>
            </a:r>
            <a:r>
              <a:rPr lang="en-US" altLang="zh-CN" sz="3200" b="1">
                <a:latin typeface="微软雅黑" pitchFamily="34" charset="-122"/>
                <a:ea typeface="微软雅黑" pitchFamily="34" charset="-122"/>
              </a:rPr>
              <a:t>(gān guō)</a:t>
            </a:r>
            <a:r>
              <a:rPr lang="zh-CN" altLang="en-US" sz="3200" b="1">
                <a:latin typeface="微软雅黑" pitchFamily="34" charset="-122"/>
                <a:ea typeface="微软雅黑" pitchFamily="34" charset="-122"/>
              </a:rPr>
              <a:t>能冶炼铜</a:t>
            </a:r>
            <a:r>
              <a:rPr lang="en-US" altLang="zh-CN" sz="3200" b="1">
                <a:latin typeface="微软雅黑" pitchFamily="34" charset="-122"/>
                <a:ea typeface="微软雅黑" pitchFamily="34" charset="-122"/>
              </a:rPr>
              <a:t>12.5</a:t>
            </a:r>
            <a:r>
              <a:rPr lang="zh-CN" altLang="en-US" sz="3200" b="1">
                <a:latin typeface="微软雅黑" pitchFamily="34" charset="-122"/>
                <a:ea typeface="微软雅黑" pitchFamily="34" charset="-122"/>
              </a:rPr>
              <a:t>千克，铸造该鼎需要（  ）个坩埚。每个坩埚需要三四个人同时操作，完成如此好大的工程需要（  ）人同时行动、共同协作？</a:t>
            </a:r>
            <a:endParaRPr lang="zh-CN" altLang="en-US" sz="3600" b="1">
              <a:solidFill>
                <a:srgbClr val="FF0000"/>
              </a:solidFill>
              <a:latin typeface="微软雅黑" pitchFamily="34" charset="-122"/>
              <a:ea typeface="微软雅黑" pitchFamily="34" charset="-122"/>
            </a:endParaRPr>
          </a:p>
        </p:txBody>
      </p:sp>
      <p:sp>
        <p:nvSpPr>
          <p:cNvPr id="168976" name="文本框 168975"/>
          <p:cNvSpPr txBox="1"/>
          <p:nvPr/>
        </p:nvSpPr>
        <p:spPr>
          <a:xfrm>
            <a:off x="503238" y="46038"/>
            <a:ext cx="7880350" cy="61277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spcBef>
                <a:spcPct val="50000"/>
              </a:spcBef>
              <a:defRPr/>
            </a:pPr>
            <a:r>
              <a:rPr lang="zh-CN" altLang="en-US" sz="3200" b="1" dirty="0">
                <a:solidFill>
                  <a:srgbClr val="000000"/>
                </a:solidFill>
                <a:latin typeface="微软雅黑" panose="020B0503020204020204" charset="-122"/>
                <a:ea typeface="微软雅黑" panose="020B0503020204020204" charset="-122"/>
              </a:rPr>
              <a:t>世界上现存</a:t>
            </a:r>
            <a:r>
              <a:rPr lang="zh-CN" altLang="en-US" sz="3200" b="1" dirty="0">
                <a:solidFill>
                  <a:srgbClr val="0000CC"/>
                </a:solidFill>
                <a:latin typeface="微软雅黑" panose="020B0503020204020204" charset="-122"/>
                <a:ea typeface="微软雅黑" panose="020B0503020204020204" charset="-122"/>
              </a:rPr>
              <a:t>最重</a:t>
            </a:r>
            <a:r>
              <a:rPr lang="zh-CN" altLang="en-US" sz="3200" b="1" dirty="0">
                <a:solidFill>
                  <a:srgbClr val="000000"/>
                </a:solidFill>
                <a:latin typeface="微软雅黑" panose="020B0503020204020204" charset="-122"/>
                <a:ea typeface="微软雅黑" panose="020B0503020204020204" charset="-122"/>
              </a:rPr>
              <a:t>的青铜器</a:t>
            </a:r>
            <a:r>
              <a:rPr lang="en-US" altLang="zh-CN" sz="3200" b="1" dirty="0">
                <a:solidFill>
                  <a:srgbClr val="000000"/>
                </a:solidFill>
                <a:latin typeface="微软雅黑" panose="020B0503020204020204" charset="-122"/>
                <a:ea typeface="微软雅黑" panose="020B0503020204020204" charset="-122"/>
              </a:rPr>
              <a:t>——</a:t>
            </a:r>
            <a:r>
              <a:rPr lang="zh-CN" altLang="en-US" sz="3200" b="1" dirty="0">
                <a:solidFill>
                  <a:srgbClr val="0000CC"/>
                </a:solidFill>
                <a:latin typeface="微软雅黑" panose="020B0503020204020204" charset="-122"/>
                <a:ea typeface="微软雅黑" panose="020B0503020204020204" charset="-122"/>
              </a:rPr>
              <a:t>司母戊鼎</a:t>
            </a:r>
          </a:p>
        </p:txBody>
      </p:sp>
      <p:sp>
        <p:nvSpPr>
          <p:cNvPr id="3" name="动作按钮: 前进或下一项 2">
            <a:hlinkClick r:id="rId3" action="ppaction://hlinksldjump"/>
          </p:cNvPr>
          <p:cNvSpPr/>
          <p:nvPr/>
        </p:nvSpPr>
        <p:spPr>
          <a:xfrm rot="10800000">
            <a:off x="8047038" y="6210300"/>
            <a:ext cx="1044575" cy="620713"/>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8974"/>
                                        </p:tgtEl>
                                        <p:attrNameLst>
                                          <p:attrName>style.visibility</p:attrName>
                                        </p:attrNameLst>
                                      </p:cBhvr>
                                      <p:to>
                                        <p:strVal val="visible"/>
                                      </p:to>
                                    </p:set>
                                    <p:anim calcmode="lin" valueType="num">
                                      <p:cBhvr additive="base">
                                        <p:cTn id="7" dur="500" fill="hold"/>
                                        <p:tgtEl>
                                          <p:spTgt spid="168974"/>
                                        </p:tgtEl>
                                        <p:attrNameLst>
                                          <p:attrName>ppt_x</p:attrName>
                                        </p:attrNameLst>
                                      </p:cBhvr>
                                      <p:tavLst>
                                        <p:tav tm="0">
                                          <p:val>
                                            <p:strVal val="0-#ppt_w/2"/>
                                          </p:val>
                                        </p:tav>
                                        <p:tav tm="100000">
                                          <p:val>
                                            <p:strVal val="#ppt_x"/>
                                          </p:val>
                                        </p:tav>
                                      </p:tavLst>
                                    </p:anim>
                                    <p:anim calcmode="lin" valueType="num">
                                      <p:cBhvr additive="base">
                                        <p:cTn id="8" dur="500" fill="hold"/>
                                        <p:tgtEl>
                                          <p:spTgt spid="1689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8976"/>
                                        </p:tgtEl>
                                        <p:attrNameLst>
                                          <p:attrName>style.visibility</p:attrName>
                                        </p:attrNameLst>
                                      </p:cBhvr>
                                      <p:to>
                                        <p:strVal val="visible"/>
                                      </p:to>
                                    </p:set>
                                    <p:anim calcmode="lin" valueType="num">
                                      <p:cBhvr additive="base">
                                        <p:cTn id="13" dur="500" fill="hold"/>
                                        <p:tgtEl>
                                          <p:spTgt spid="168976"/>
                                        </p:tgtEl>
                                        <p:attrNameLst>
                                          <p:attrName>ppt_x</p:attrName>
                                        </p:attrNameLst>
                                      </p:cBhvr>
                                      <p:tavLst>
                                        <p:tav tm="0">
                                          <p:val>
                                            <p:strVal val="0-#ppt_w/2"/>
                                          </p:val>
                                        </p:tav>
                                        <p:tav tm="100000">
                                          <p:val>
                                            <p:strVal val="#ppt_x"/>
                                          </p:val>
                                        </p:tav>
                                      </p:tavLst>
                                    </p:anim>
                                    <p:anim calcmode="lin" valueType="num">
                                      <p:cBhvr additive="base">
                                        <p:cTn id="14" dur="500" fill="hold"/>
                                        <p:tgtEl>
                                          <p:spTgt spid="1689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74" grpId="0"/>
      <p:bldP spid="16897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青铜器的手工制造_标清.flv">
            <a:hlinkClick r:id="" action="ppaction://media"/>
          </p:cNvPr>
          <p:cNvPicPr>
            <a:picLocks noRot="1" noChangeAspect="1" noChangeArrowheads="1"/>
          </p:cNvPicPr>
          <p:nvPr>
            <a:videoFile r:link="rId1"/>
          </p:nvPr>
        </p:nvPicPr>
        <p:blipFill>
          <a:blip r:embed="rId3"/>
          <a:srcRect/>
          <a:stretch>
            <a:fillRect/>
          </a:stretch>
        </p:blipFill>
        <p:spPr bwMode="auto">
          <a:xfrm>
            <a:off x="134938" y="-12700"/>
            <a:ext cx="8874125" cy="6565900"/>
          </a:xfrm>
          <a:prstGeom prst="rect">
            <a:avLst/>
          </a:prstGeom>
          <a:noFill/>
          <a:ln w="9525">
            <a:noFill/>
            <a:miter lim="800000"/>
            <a:headEnd/>
            <a:tailEnd/>
          </a:ln>
        </p:spPr>
      </p:pic>
      <p:sp>
        <p:nvSpPr>
          <p:cNvPr id="3" name="动作按钮: 前进或下一项 2">
            <a:hlinkClick r:id="rId4" action="ppaction://hlinksldjump"/>
          </p:cNvPr>
          <p:cNvSpPr/>
          <p:nvPr/>
        </p:nvSpPr>
        <p:spPr>
          <a:xfrm rot="10800000">
            <a:off x="8618538" y="6553200"/>
            <a:ext cx="473075" cy="277813"/>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甲骨文的发现_标清.flv">
            <a:hlinkClick r:id="" action="ppaction://media"/>
          </p:cNvPr>
          <p:cNvPicPr>
            <a:picLocks noRot="1" noChangeAspect="1" noChangeArrowheads="1"/>
          </p:cNvPicPr>
          <p:nvPr>
            <a:videoFile r:link="rId1"/>
          </p:nvPr>
        </p:nvPicPr>
        <p:blipFill>
          <a:blip r:embed="rId4"/>
          <a:srcRect/>
          <a:stretch>
            <a:fillRect/>
          </a:stretch>
        </p:blipFill>
        <p:spPr bwMode="auto">
          <a:xfrm>
            <a:off x="0" y="-11113"/>
            <a:ext cx="9134475" cy="6481763"/>
          </a:xfrm>
          <a:prstGeom prst="rect">
            <a:avLst/>
          </a:prstGeom>
          <a:noFill/>
          <a:ln w="9525">
            <a:noFill/>
            <a:miter lim="800000"/>
            <a:headEnd/>
            <a:tailEnd/>
          </a:ln>
        </p:spPr>
      </p:pic>
      <p:sp>
        <p:nvSpPr>
          <p:cNvPr id="3" name="动作按钮: 前进或下一项 2">
            <a:hlinkClick r:id="rId5" action="ppaction://hlinksldjump"/>
          </p:cNvPr>
          <p:cNvSpPr/>
          <p:nvPr/>
        </p:nvSpPr>
        <p:spPr>
          <a:xfrm>
            <a:off x="8693150" y="6407150"/>
            <a:ext cx="441325" cy="441325"/>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发现甲骨文之龙骨惊现[高清]_标清.flv">
            <a:hlinkClick r:id="" action="ppaction://media"/>
          </p:cNvPr>
          <p:cNvPicPr>
            <a:picLocks noRot="1" noChangeAspect="1" noChangeArrowheads="1"/>
          </p:cNvPicPr>
          <p:nvPr>
            <a:videoFile r:link="rId1"/>
          </p:nvPr>
        </p:nvPicPr>
        <p:blipFill>
          <a:blip r:embed="rId3"/>
          <a:srcRect/>
          <a:stretch>
            <a:fillRect/>
          </a:stretch>
        </p:blipFill>
        <p:spPr bwMode="auto">
          <a:xfrm>
            <a:off x="68263" y="22225"/>
            <a:ext cx="8943975" cy="6550025"/>
          </a:xfrm>
          <a:prstGeom prst="rect">
            <a:avLst/>
          </a:prstGeom>
          <a:noFill/>
          <a:ln w="9525">
            <a:noFill/>
            <a:miter lim="800000"/>
            <a:headEnd/>
            <a:tailEnd/>
          </a:ln>
        </p:spPr>
      </p:pic>
      <p:sp>
        <p:nvSpPr>
          <p:cNvPr id="3" name="动作按钮: 前进或下一项 2">
            <a:hlinkClick r:id="rId4" action="ppaction://hlinksldjump"/>
          </p:cNvPr>
          <p:cNvSpPr/>
          <p:nvPr/>
        </p:nvSpPr>
        <p:spPr>
          <a:xfrm rot="10800000">
            <a:off x="8693150" y="6407150"/>
            <a:ext cx="441325" cy="441325"/>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汉字演变动画_标清.flv">
            <a:hlinkClick r:id="" action="ppaction://media"/>
          </p:cNvPr>
          <p:cNvPicPr>
            <a:picLocks noRot="1" noChangeAspect="1" noChangeArrowheads="1"/>
          </p:cNvPicPr>
          <p:nvPr>
            <a:videoFile r:link="rId1"/>
          </p:nvPr>
        </p:nvPicPr>
        <p:blipFill>
          <a:blip r:embed="rId3"/>
          <a:srcRect/>
          <a:stretch>
            <a:fillRect/>
          </a:stretch>
        </p:blipFill>
        <p:spPr bwMode="auto">
          <a:xfrm>
            <a:off x="33338" y="7938"/>
            <a:ext cx="9058275" cy="6567487"/>
          </a:xfrm>
          <a:prstGeom prst="rect">
            <a:avLst/>
          </a:prstGeom>
          <a:noFill/>
          <a:ln w="9525">
            <a:noFill/>
            <a:miter lim="800000"/>
            <a:headEnd/>
            <a:tailEnd/>
          </a:ln>
        </p:spPr>
      </p:pic>
      <p:sp>
        <p:nvSpPr>
          <p:cNvPr id="3" name="动作按钮: 前进或下一项 2">
            <a:hlinkClick r:id="rId4" action="ppaction://hlinksldjump"/>
          </p:cNvPr>
          <p:cNvSpPr/>
          <p:nvPr/>
        </p:nvSpPr>
        <p:spPr>
          <a:xfrm rot="10800000">
            <a:off x="8659813" y="6575425"/>
            <a:ext cx="431800" cy="255588"/>
          </a:xfrm>
          <a:prstGeom prst="actionButtonForwardNex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1"/>
          <p:cNvPicPr>
            <a:picLocks noChangeAspect="1"/>
          </p:cNvPicPr>
          <p:nvPr/>
        </p:nvPicPr>
        <p:blipFill>
          <a:blip r:embed="rId2"/>
          <a:srcRect/>
          <a:stretch>
            <a:fillRect/>
          </a:stretch>
        </p:blipFill>
        <p:spPr bwMode="auto">
          <a:xfrm>
            <a:off x="206375" y="509588"/>
            <a:ext cx="3205163" cy="5946775"/>
          </a:xfrm>
          <a:prstGeom prst="rect">
            <a:avLst/>
          </a:prstGeom>
          <a:noFill/>
          <a:ln w="9525">
            <a:noFill/>
            <a:miter lim="800000"/>
            <a:headEnd/>
            <a:tailEnd/>
          </a:ln>
        </p:spPr>
      </p:pic>
      <p:sp>
        <p:nvSpPr>
          <p:cNvPr id="3" name="文本框 2"/>
          <p:cNvSpPr txBox="1"/>
          <p:nvPr/>
        </p:nvSpPr>
        <p:spPr>
          <a:xfrm>
            <a:off x="4745038" y="1231900"/>
            <a:ext cx="4117975" cy="3417888"/>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30000"/>
              </a:lnSpc>
              <a:defRPr/>
            </a:pPr>
            <a:r>
              <a:rPr lang="zh-CN" altLang="en-US" sz="2800" b="1" dirty="0">
                <a:solidFill>
                  <a:srgbClr val="000000"/>
                </a:solidFill>
                <a:ea typeface="微软雅黑" panose="020B0503020204020204" charset="-122"/>
              </a:rPr>
              <a:t>我们每天都在阅读书籍，书写汉字，但你知道汉字形成和发展的历史吗？汉子有哪几种字体？商朝的国家</a:t>
            </a:r>
            <a:r>
              <a:rPr lang="en-US" altLang="zh-CN" sz="2800" b="1" dirty="0">
                <a:solidFill>
                  <a:srgbClr val="000000"/>
                </a:solidFill>
                <a:ea typeface="微软雅黑" panose="020B0503020204020204" charset="-122"/>
              </a:rPr>
              <a:t>“</a:t>
            </a:r>
            <a:r>
              <a:rPr lang="zh-CN" altLang="en-US" sz="2800" b="1" dirty="0">
                <a:solidFill>
                  <a:srgbClr val="000000"/>
                </a:solidFill>
                <a:ea typeface="微软雅黑" panose="020B0503020204020204" charset="-122"/>
              </a:rPr>
              <a:t>档案</a:t>
            </a:r>
            <a:r>
              <a:rPr lang="en-US" altLang="zh-CN" sz="2800" b="1" dirty="0">
                <a:solidFill>
                  <a:srgbClr val="000000"/>
                </a:solidFill>
                <a:ea typeface="微软雅黑" panose="020B0503020204020204" charset="-122"/>
              </a:rPr>
              <a:t>”</a:t>
            </a:r>
            <a:r>
              <a:rPr lang="zh-CN" altLang="en-US" sz="2800" b="1" dirty="0">
                <a:solidFill>
                  <a:srgbClr val="000000"/>
                </a:solidFill>
                <a:ea typeface="微软雅黑" panose="020B0503020204020204" charset="-122"/>
              </a:rPr>
              <a:t>用什么文字书写？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图片 3" descr="九鼎"/>
          <p:cNvPicPr>
            <a:picLocks noChangeAspect="1"/>
          </p:cNvPicPr>
          <p:nvPr/>
        </p:nvPicPr>
        <p:blipFill>
          <a:blip r:embed="rId3"/>
          <a:srcRect/>
          <a:stretch>
            <a:fillRect/>
          </a:stretch>
        </p:blipFill>
        <p:spPr bwMode="auto">
          <a:xfrm>
            <a:off x="123825" y="1454150"/>
            <a:ext cx="5297488" cy="5297488"/>
          </a:xfrm>
          <a:prstGeom prst="rect">
            <a:avLst/>
          </a:prstGeom>
          <a:noFill/>
          <a:ln w="9525">
            <a:noFill/>
            <a:miter lim="800000"/>
            <a:headEnd/>
            <a:tailEnd/>
          </a:ln>
        </p:spPr>
      </p:pic>
      <p:pic>
        <p:nvPicPr>
          <p:cNvPr id="16386" name="图片 4"/>
          <p:cNvPicPr>
            <a:picLocks noChangeAspect="1"/>
          </p:cNvPicPr>
          <p:nvPr/>
        </p:nvPicPr>
        <p:blipFill>
          <a:blip r:embed="rId4"/>
          <a:srcRect/>
          <a:stretch>
            <a:fillRect/>
          </a:stretch>
        </p:blipFill>
        <p:spPr bwMode="auto">
          <a:xfrm>
            <a:off x="5965825" y="1690688"/>
            <a:ext cx="2986088" cy="5060950"/>
          </a:xfrm>
          <a:prstGeom prst="rect">
            <a:avLst/>
          </a:prstGeom>
          <a:noFill/>
          <a:ln w="9525">
            <a:noFill/>
            <a:miter lim="800000"/>
            <a:headEnd/>
            <a:tailEnd/>
          </a:ln>
        </p:spPr>
      </p:pic>
      <p:sp>
        <p:nvSpPr>
          <p:cNvPr id="8193" name="Text Box 2"/>
          <p:cNvSpPr txBox="1"/>
          <p:nvPr/>
        </p:nvSpPr>
        <p:spPr>
          <a:xfrm>
            <a:off x="434975" y="1733550"/>
            <a:ext cx="8274050" cy="1069975"/>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eaLnBrk="0" hangingPunct="0">
              <a:defRPr/>
            </a:pPr>
            <a:r>
              <a:rPr lang="zh-CN" altLang="en-US" sz="6000" b="1" dirty="0">
                <a:solidFill>
                  <a:srgbClr val="000000"/>
                </a:solidFill>
                <a:latin typeface="微软雅黑" panose="020B0503020204020204" charset="-122"/>
                <a:ea typeface="微软雅黑" panose="020B0503020204020204" charset="-122"/>
              </a:rPr>
              <a:t>第</a:t>
            </a:r>
            <a:r>
              <a:rPr lang="en-US" altLang="zh-CN" sz="6000" b="1" dirty="0">
                <a:solidFill>
                  <a:srgbClr val="000000"/>
                </a:solidFill>
                <a:latin typeface="微软雅黑" panose="020B0503020204020204" charset="-122"/>
                <a:ea typeface="微软雅黑" panose="020B0503020204020204" charset="-122"/>
              </a:rPr>
              <a:t>5</a:t>
            </a:r>
            <a:r>
              <a:rPr lang="zh-CN" altLang="en-US" sz="6000" b="1" dirty="0">
                <a:solidFill>
                  <a:srgbClr val="000000"/>
                </a:solidFill>
                <a:latin typeface="微软雅黑" panose="020B0503020204020204" charset="-122"/>
                <a:ea typeface="微软雅黑" panose="020B0503020204020204" charset="-122"/>
              </a:rPr>
              <a:t>课　青铜器与甲骨文</a:t>
            </a:r>
          </a:p>
        </p:txBody>
      </p:sp>
      <p:sp>
        <p:nvSpPr>
          <p:cNvPr id="2" name="Text Box 2"/>
          <p:cNvSpPr txBox="1"/>
          <p:nvPr/>
        </p:nvSpPr>
        <p:spPr>
          <a:xfrm>
            <a:off x="39688" y="136525"/>
            <a:ext cx="6824662" cy="1227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0" hangingPunct="0">
              <a:defRPr/>
            </a:pPr>
            <a:r>
              <a:rPr lang="zh-CN" sz="3600" b="1" dirty="0">
                <a:latin typeface="微软雅黑" panose="020B0503020204020204" charset="-122"/>
                <a:ea typeface="微软雅黑" panose="020B0503020204020204" charset="-122"/>
              </a:rPr>
              <a:t>第二单元  夏商西周时期：</a:t>
            </a:r>
          </a:p>
          <a:p>
            <a:pPr eaLnBrk="0" hangingPunct="0">
              <a:defRPr/>
            </a:pPr>
            <a:r>
              <a:rPr lang="zh-CN" sz="3600" b="1" dirty="0">
                <a:latin typeface="微软雅黑" panose="020B0503020204020204" charset="-122"/>
                <a:ea typeface="微软雅黑" panose="020B0503020204020204" charset="-122"/>
              </a:rPr>
              <a:t>     早期国家的产生和社会的变革</a:t>
            </a:r>
          </a:p>
        </p:txBody>
      </p:sp>
      <p:sp>
        <p:nvSpPr>
          <p:cNvPr id="3" name="Text Box 2"/>
          <p:cNvSpPr txBox="1"/>
          <p:nvPr/>
        </p:nvSpPr>
        <p:spPr>
          <a:xfrm>
            <a:off x="2482850" y="3216275"/>
            <a:ext cx="6226175" cy="177482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eaLnBrk="0" hangingPunct="0">
              <a:defRPr/>
            </a:pPr>
            <a:r>
              <a:rPr lang="zh-CN" altLang="en-US" sz="3600" b="1" dirty="0">
                <a:solidFill>
                  <a:srgbClr val="000000"/>
                </a:solidFill>
                <a:latin typeface="微软雅黑" panose="020B0503020204020204" charset="-122"/>
                <a:ea typeface="微软雅黑" panose="020B0503020204020204" charset="-122"/>
              </a:rPr>
              <a:t>第</a:t>
            </a:r>
            <a:r>
              <a:rPr lang="en-US" sz="3600" b="1" dirty="0">
                <a:solidFill>
                  <a:srgbClr val="000000"/>
                </a:solidFill>
                <a:latin typeface="微软雅黑" panose="020B0503020204020204" charset="-122"/>
                <a:ea typeface="微软雅黑" panose="020B0503020204020204" charset="-122"/>
              </a:rPr>
              <a:t>1</a:t>
            </a:r>
            <a:r>
              <a:rPr lang="zh-CN" altLang="en-US" sz="3600" b="1" dirty="0">
                <a:solidFill>
                  <a:srgbClr val="000000"/>
                </a:solidFill>
                <a:latin typeface="微软雅黑" panose="020B0503020204020204" charset="-122"/>
                <a:ea typeface="微软雅黑" panose="020B0503020204020204" charset="-122"/>
              </a:rPr>
              <a:t>目　青铜器的高超工艺</a:t>
            </a:r>
          </a:p>
          <a:p>
            <a:pPr eaLnBrk="0" hangingPunct="0">
              <a:defRPr/>
            </a:pPr>
            <a:r>
              <a:rPr lang="zh-CN" altLang="en-US" sz="3600" b="1" dirty="0">
                <a:solidFill>
                  <a:srgbClr val="000000"/>
                </a:solidFill>
                <a:latin typeface="微软雅黑" panose="020B0503020204020204" charset="-122"/>
                <a:ea typeface="微软雅黑" panose="020B0503020204020204" charset="-122"/>
                <a:sym typeface="+mn-ea"/>
              </a:rPr>
              <a:t>第</a:t>
            </a:r>
            <a:r>
              <a:rPr lang="en-US" sz="3600" b="1" dirty="0">
                <a:solidFill>
                  <a:srgbClr val="000000"/>
                </a:solidFill>
                <a:latin typeface="微软雅黑" panose="020B0503020204020204" charset="-122"/>
                <a:ea typeface="微软雅黑" panose="020B0503020204020204" charset="-122"/>
                <a:sym typeface="+mn-ea"/>
              </a:rPr>
              <a:t>2</a:t>
            </a:r>
            <a:r>
              <a:rPr lang="zh-CN" altLang="en-US" sz="3600" b="1" dirty="0">
                <a:solidFill>
                  <a:srgbClr val="000000"/>
                </a:solidFill>
                <a:latin typeface="微软雅黑" panose="020B0503020204020204" charset="-122"/>
                <a:ea typeface="微软雅黑" panose="020B0503020204020204" charset="-122"/>
                <a:sym typeface="+mn-ea"/>
              </a:rPr>
              <a:t>目　甲骨文记事</a:t>
            </a:r>
          </a:p>
          <a:p>
            <a:pPr eaLnBrk="0" hangingPunct="0">
              <a:defRPr/>
            </a:pPr>
            <a:r>
              <a:rPr lang="zh-CN" altLang="en-US" sz="3600" b="1" dirty="0">
                <a:solidFill>
                  <a:srgbClr val="000000"/>
                </a:solidFill>
                <a:latin typeface="微软雅黑" panose="020B0503020204020204" charset="-122"/>
                <a:ea typeface="微软雅黑" panose="020B0503020204020204" charset="-122"/>
                <a:sym typeface="+mn-ea"/>
              </a:rPr>
              <a:t>第</a:t>
            </a:r>
            <a:r>
              <a:rPr lang="en-US" sz="3600" b="1" dirty="0">
                <a:solidFill>
                  <a:srgbClr val="000000"/>
                </a:solidFill>
                <a:latin typeface="微软雅黑" panose="020B0503020204020204" charset="-122"/>
                <a:ea typeface="微软雅黑" panose="020B0503020204020204" charset="-122"/>
                <a:sym typeface="+mn-ea"/>
              </a:rPr>
              <a:t>3</a:t>
            </a:r>
            <a:r>
              <a:rPr lang="zh-CN" altLang="en-US" sz="3600" b="1" dirty="0">
                <a:solidFill>
                  <a:srgbClr val="000000"/>
                </a:solidFill>
                <a:latin typeface="微软雅黑" panose="020B0503020204020204" charset="-122"/>
                <a:ea typeface="微软雅黑" panose="020B0503020204020204" charset="-122"/>
                <a:sym typeface="+mn-ea"/>
              </a:rPr>
              <a:t>目　甲骨文的造字特点</a:t>
            </a:r>
            <a:endParaRPr lang="zh-CN" altLang="en-US" sz="3600" b="1" dirty="0">
              <a:solidFill>
                <a:srgbClr val="000000"/>
              </a:solidFill>
              <a:latin typeface="微软雅黑" panose="020B0503020204020204" charset="-122"/>
              <a:ea typeface="微软雅黑" panose="020B0503020204020204" charset="-122"/>
            </a:endParaRPr>
          </a:p>
        </p:txBody>
      </p:sp>
      <p:sp>
        <p:nvSpPr>
          <p:cNvPr id="6" name="波形 5"/>
          <p:cNvSpPr/>
          <p:nvPr/>
        </p:nvSpPr>
        <p:spPr>
          <a:xfrm>
            <a:off x="6991350" y="290513"/>
            <a:ext cx="2097088" cy="1200150"/>
          </a:xfrm>
          <a:prstGeom prst="wave">
            <a:avLst/>
          </a:prstGeom>
        </p:spPr>
        <p:style>
          <a:lnRef idx="1">
            <a:schemeClr val="accent6"/>
          </a:lnRef>
          <a:fillRef idx="3">
            <a:schemeClr val="accent6"/>
          </a:fillRef>
          <a:effectRef idx="2">
            <a:schemeClr val="accent6"/>
          </a:effectRef>
          <a:fontRef idx="minor">
            <a:schemeClr val="lt1"/>
          </a:fontRef>
        </p:style>
        <p:txBody>
          <a:bodyPr anchor="ctr"/>
          <a:lstStyle/>
          <a:p>
            <a:pPr>
              <a:defRPr/>
            </a:pPr>
            <a:r>
              <a:rPr lang="zh-CN" altLang="en-US" sz="3600" b="1">
                <a:solidFill>
                  <a:srgbClr val="000000"/>
                </a:solidFill>
                <a:latin typeface="微软雅黑" panose="020B0503020204020204" charset="-122"/>
                <a:ea typeface="微软雅黑" panose="020B0503020204020204" charset="-122"/>
              </a:rPr>
              <a:t>灿烂文明</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p:cNvPicPr>
            <a:picLocks noChangeAspect="1"/>
          </p:cNvPicPr>
          <p:nvPr/>
        </p:nvPicPr>
        <p:blipFill>
          <a:blip r:embed="rId2"/>
          <a:srcRect/>
          <a:stretch>
            <a:fillRect/>
          </a:stretch>
        </p:blipFill>
        <p:spPr bwMode="auto">
          <a:xfrm>
            <a:off x="1573213" y="1073150"/>
            <a:ext cx="1889125" cy="2243138"/>
          </a:xfrm>
          <a:prstGeom prst="rect">
            <a:avLst/>
          </a:prstGeom>
          <a:noFill/>
          <a:ln w="9525">
            <a:noFill/>
            <a:miter lim="800000"/>
            <a:headEnd/>
            <a:tailEnd/>
          </a:ln>
        </p:spPr>
      </p:pic>
      <p:sp>
        <p:nvSpPr>
          <p:cNvPr id="4" name="Text Box 2"/>
          <p:cNvSpPr txBox="1"/>
          <p:nvPr/>
        </p:nvSpPr>
        <p:spPr>
          <a:xfrm>
            <a:off x="3462338" y="914400"/>
            <a:ext cx="1038225" cy="12271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jue  </a:t>
            </a:r>
            <a:r>
              <a:rPr lang="zh-CN" sz="3600" b="1" dirty="0">
                <a:solidFill>
                  <a:srgbClr val="000000"/>
                </a:solidFill>
                <a:latin typeface="微软雅黑" panose="020B0503020204020204" charset="-122"/>
                <a:ea typeface="微软雅黑" panose="020B0503020204020204" charset="-122"/>
              </a:rPr>
              <a:t>爵</a:t>
            </a:r>
          </a:p>
        </p:txBody>
      </p:sp>
      <p:pic>
        <p:nvPicPr>
          <p:cNvPr id="17411" name="图片 4"/>
          <p:cNvPicPr>
            <a:picLocks noChangeAspect="1"/>
          </p:cNvPicPr>
          <p:nvPr/>
        </p:nvPicPr>
        <p:blipFill>
          <a:blip r:embed="rId3"/>
          <a:srcRect/>
          <a:stretch>
            <a:fillRect/>
          </a:stretch>
        </p:blipFill>
        <p:spPr bwMode="auto">
          <a:xfrm>
            <a:off x="187325" y="3838575"/>
            <a:ext cx="1897063" cy="2878138"/>
          </a:xfrm>
          <a:prstGeom prst="rect">
            <a:avLst/>
          </a:prstGeom>
          <a:noFill/>
          <a:ln w="9525">
            <a:noFill/>
            <a:miter lim="800000"/>
            <a:headEnd/>
            <a:tailEnd/>
          </a:ln>
        </p:spPr>
      </p:pic>
      <p:sp>
        <p:nvSpPr>
          <p:cNvPr id="6" name="Text Box 2"/>
          <p:cNvSpPr txBox="1"/>
          <p:nvPr/>
        </p:nvSpPr>
        <p:spPr>
          <a:xfrm>
            <a:off x="2084388" y="3838575"/>
            <a:ext cx="647700"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角</a:t>
            </a:r>
          </a:p>
        </p:txBody>
      </p:sp>
      <p:pic>
        <p:nvPicPr>
          <p:cNvPr id="17413" name="图片 6"/>
          <p:cNvPicPr>
            <a:picLocks noChangeAspect="1"/>
          </p:cNvPicPr>
          <p:nvPr/>
        </p:nvPicPr>
        <p:blipFill>
          <a:blip r:embed="rId4"/>
          <a:srcRect/>
          <a:stretch>
            <a:fillRect/>
          </a:stretch>
        </p:blipFill>
        <p:spPr bwMode="auto">
          <a:xfrm>
            <a:off x="6072188" y="3838575"/>
            <a:ext cx="2108200" cy="2679700"/>
          </a:xfrm>
          <a:prstGeom prst="rect">
            <a:avLst/>
          </a:prstGeom>
          <a:noFill/>
          <a:ln w="9525">
            <a:noFill/>
            <a:miter lim="800000"/>
            <a:headEnd/>
            <a:tailEnd/>
          </a:ln>
        </p:spPr>
      </p:pic>
      <p:sp>
        <p:nvSpPr>
          <p:cNvPr id="8" name="Text Box 2"/>
          <p:cNvSpPr txBox="1"/>
          <p:nvPr/>
        </p:nvSpPr>
        <p:spPr>
          <a:xfrm>
            <a:off x="8180388" y="3838575"/>
            <a:ext cx="785812" cy="12271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jiǎ</a:t>
            </a:r>
            <a:r>
              <a:rPr lang="zh-CN" sz="3600" b="1" dirty="0">
                <a:solidFill>
                  <a:srgbClr val="000000"/>
                </a:solidFill>
                <a:latin typeface="微软雅黑" panose="020B0503020204020204" charset="-122"/>
                <a:ea typeface="微软雅黑" panose="020B0503020204020204" charset="-122"/>
              </a:rPr>
              <a:t>斝 </a:t>
            </a:r>
          </a:p>
        </p:txBody>
      </p:sp>
      <p:pic>
        <p:nvPicPr>
          <p:cNvPr id="17415" name="图片 9"/>
          <p:cNvPicPr>
            <a:picLocks noChangeAspect="1"/>
          </p:cNvPicPr>
          <p:nvPr/>
        </p:nvPicPr>
        <p:blipFill>
          <a:blip r:embed="rId5"/>
          <a:srcRect/>
          <a:stretch>
            <a:fillRect/>
          </a:stretch>
        </p:blipFill>
        <p:spPr bwMode="auto">
          <a:xfrm>
            <a:off x="5010150" y="914400"/>
            <a:ext cx="1809750" cy="2719388"/>
          </a:xfrm>
          <a:prstGeom prst="rect">
            <a:avLst/>
          </a:prstGeom>
          <a:noFill/>
          <a:ln w="9525">
            <a:noFill/>
            <a:miter lim="800000"/>
            <a:headEnd/>
            <a:tailEnd/>
          </a:ln>
        </p:spPr>
      </p:pic>
      <p:pic>
        <p:nvPicPr>
          <p:cNvPr id="17416" name="图片 10"/>
          <p:cNvPicPr>
            <a:picLocks noChangeAspect="1"/>
          </p:cNvPicPr>
          <p:nvPr/>
        </p:nvPicPr>
        <p:blipFill>
          <a:blip r:embed="rId6"/>
          <a:srcRect/>
          <a:stretch>
            <a:fillRect/>
          </a:stretch>
        </p:blipFill>
        <p:spPr bwMode="auto">
          <a:xfrm>
            <a:off x="2921000" y="3838575"/>
            <a:ext cx="2089150" cy="2679700"/>
          </a:xfrm>
          <a:prstGeom prst="rect">
            <a:avLst/>
          </a:prstGeom>
          <a:noFill/>
          <a:ln w="9525">
            <a:noFill/>
            <a:miter lim="800000"/>
            <a:headEnd/>
            <a:tailEnd/>
          </a:ln>
        </p:spPr>
      </p:pic>
      <p:sp>
        <p:nvSpPr>
          <p:cNvPr id="12" name="Text Box 2"/>
          <p:cNvSpPr txBox="1"/>
          <p:nvPr/>
        </p:nvSpPr>
        <p:spPr>
          <a:xfrm>
            <a:off x="5010150" y="3838575"/>
            <a:ext cx="785813" cy="12271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gū</a:t>
            </a:r>
            <a:r>
              <a:rPr lang="zh-CN" sz="3600" b="1" dirty="0">
                <a:solidFill>
                  <a:srgbClr val="000000"/>
                </a:solidFill>
                <a:latin typeface="微软雅黑" panose="020B0503020204020204" charset="-122"/>
                <a:ea typeface="微软雅黑" panose="020B0503020204020204" charset="-122"/>
              </a:rPr>
              <a:t>觚 </a:t>
            </a:r>
          </a:p>
        </p:txBody>
      </p:sp>
      <p:sp>
        <p:nvSpPr>
          <p:cNvPr id="13" name="Text Box 2"/>
          <p:cNvSpPr txBox="1"/>
          <p:nvPr/>
        </p:nvSpPr>
        <p:spPr>
          <a:xfrm>
            <a:off x="6819900" y="914400"/>
            <a:ext cx="785813" cy="12271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hé</a:t>
            </a:r>
            <a:r>
              <a:rPr lang="zh-CN" sz="3600" b="1" dirty="0">
                <a:solidFill>
                  <a:srgbClr val="000000"/>
                </a:solidFill>
                <a:latin typeface="微软雅黑" panose="020B0503020204020204" charset="-122"/>
                <a:ea typeface="微软雅黑" panose="020B0503020204020204" charset="-122"/>
              </a:rPr>
              <a:t>盉 </a:t>
            </a:r>
          </a:p>
        </p:txBody>
      </p:sp>
      <p:sp>
        <p:nvSpPr>
          <p:cNvPr id="14" name="Text Box 2"/>
          <p:cNvSpPr txBox="1"/>
          <p:nvPr/>
        </p:nvSpPr>
        <p:spPr>
          <a:xfrm>
            <a:off x="319088" y="1243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酒器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4332288" y="914400"/>
            <a:ext cx="795337"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壶</a:t>
            </a:r>
          </a:p>
        </p:txBody>
      </p:sp>
      <p:sp>
        <p:nvSpPr>
          <p:cNvPr id="8" name="Text Box 2"/>
          <p:cNvSpPr txBox="1"/>
          <p:nvPr/>
        </p:nvSpPr>
        <p:spPr>
          <a:xfrm>
            <a:off x="6675438" y="3352800"/>
            <a:ext cx="78581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鉴 </a:t>
            </a:r>
          </a:p>
        </p:txBody>
      </p:sp>
      <p:sp>
        <p:nvSpPr>
          <p:cNvPr id="13" name="Text Box 2"/>
          <p:cNvSpPr txBox="1"/>
          <p:nvPr/>
        </p:nvSpPr>
        <p:spPr>
          <a:xfrm>
            <a:off x="8180388" y="914400"/>
            <a:ext cx="78581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盘 </a:t>
            </a:r>
          </a:p>
        </p:txBody>
      </p:sp>
      <p:sp>
        <p:nvSpPr>
          <p:cNvPr id="14" name="Text Box 2"/>
          <p:cNvSpPr txBox="1"/>
          <p:nvPr/>
        </p:nvSpPr>
        <p:spPr>
          <a:xfrm>
            <a:off x="123825" y="989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水器</a:t>
            </a:r>
          </a:p>
        </p:txBody>
      </p:sp>
      <p:pic>
        <p:nvPicPr>
          <p:cNvPr id="18437" name="图片 8"/>
          <p:cNvPicPr>
            <a:picLocks noChangeAspect="1"/>
          </p:cNvPicPr>
          <p:nvPr/>
        </p:nvPicPr>
        <p:blipFill>
          <a:blip r:embed="rId2"/>
          <a:srcRect/>
          <a:stretch>
            <a:fillRect/>
          </a:stretch>
        </p:blipFill>
        <p:spPr bwMode="auto">
          <a:xfrm>
            <a:off x="1130300" y="914400"/>
            <a:ext cx="3201988" cy="2263775"/>
          </a:xfrm>
          <a:prstGeom prst="rect">
            <a:avLst/>
          </a:prstGeom>
          <a:noFill/>
          <a:ln w="9525">
            <a:noFill/>
            <a:miter lim="800000"/>
            <a:headEnd/>
            <a:tailEnd/>
          </a:ln>
        </p:spPr>
      </p:pic>
      <p:pic>
        <p:nvPicPr>
          <p:cNvPr id="18438" name="图片 14"/>
          <p:cNvPicPr>
            <a:picLocks noChangeAspect="1"/>
          </p:cNvPicPr>
          <p:nvPr/>
        </p:nvPicPr>
        <p:blipFill>
          <a:blip r:embed="rId3"/>
          <a:srcRect/>
          <a:stretch>
            <a:fillRect/>
          </a:stretch>
        </p:blipFill>
        <p:spPr bwMode="auto">
          <a:xfrm>
            <a:off x="5207000" y="914400"/>
            <a:ext cx="2973388" cy="2232025"/>
          </a:xfrm>
          <a:prstGeom prst="rect">
            <a:avLst/>
          </a:prstGeom>
          <a:noFill/>
          <a:ln w="9525">
            <a:noFill/>
            <a:miter lim="800000"/>
            <a:headEnd/>
            <a:tailEnd/>
          </a:ln>
        </p:spPr>
      </p:pic>
      <p:pic>
        <p:nvPicPr>
          <p:cNvPr id="18439" name="图片 15"/>
          <p:cNvPicPr>
            <a:picLocks noChangeAspect="1"/>
          </p:cNvPicPr>
          <p:nvPr/>
        </p:nvPicPr>
        <p:blipFill>
          <a:blip r:embed="rId4"/>
          <a:srcRect/>
          <a:stretch>
            <a:fillRect/>
          </a:stretch>
        </p:blipFill>
        <p:spPr bwMode="auto">
          <a:xfrm>
            <a:off x="2082800" y="3352800"/>
            <a:ext cx="4592638" cy="2997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3860800" y="989013"/>
            <a:ext cx="795338" cy="6778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鼎</a:t>
            </a:r>
          </a:p>
        </p:txBody>
      </p:sp>
      <p:sp>
        <p:nvSpPr>
          <p:cNvPr id="8" name="Text Box 2"/>
          <p:cNvSpPr txBox="1"/>
          <p:nvPr/>
        </p:nvSpPr>
        <p:spPr>
          <a:xfrm>
            <a:off x="6675438" y="3352800"/>
            <a:ext cx="785812"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鉴 </a:t>
            </a:r>
          </a:p>
        </p:txBody>
      </p:sp>
      <p:sp>
        <p:nvSpPr>
          <p:cNvPr id="13" name="Text Box 2"/>
          <p:cNvSpPr txBox="1"/>
          <p:nvPr/>
        </p:nvSpPr>
        <p:spPr>
          <a:xfrm>
            <a:off x="7954963" y="989013"/>
            <a:ext cx="985837" cy="12271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en-US" altLang="zh-CN" sz="3600" b="1" dirty="0">
                <a:solidFill>
                  <a:srgbClr val="000000"/>
                </a:solidFill>
                <a:latin typeface="微软雅黑" panose="020B0503020204020204" charset="-122"/>
                <a:ea typeface="微软雅黑" panose="020B0503020204020204" charset="-122"/>
              </a:rPr>
              <a:t>guǐ</a:t>
            </a:r>
          </a:p>
          <a:p>
            <a:pPr eaLnBrk="0" hangingPunct="0">
              <a:defRPr/>
            </a:pPr>
            <a:r>
              <a:rPr lang="zh-CN" sz="3600" b="1" dirty="0">
                <a:solidFill>
                  <a:srgbClr val="000000"/>
                </a:solidFill>
                <a:latin typeface="微软雅黑" panose="020B0503020204020204" charset="-122"/>
                <a:ea typeface="微软雅黑" panose="020B0503020204020204" charset="-122"/>
              </a:rPr>
              <a:t>簋 </a:t>
            </a:r>
          </a:p>
        </p:txBody>
      </p:sp>
      <p:sp>
        <p:nvSpPr>
          <p:cNvPr id="14" name="Text Box 2"/>
          <p:cNvSpPr txBox="1"/>
          <p:nvPr/>
        </p:nvSpPr>
        <p:spPr>
          <a:xfrm>
            <a:off x="123825" y="989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食器</a:t>
            </a:r>
          </a:p>
        </p:txBody>
      </p:sp>
      <p:pic>
        <p:nvPicPr>
          <p:cNvPr id="19461" name="图片 1"/>
          <p:cNvPicPr>
            <a:picLocks noChangeAspect="1"/>
          </p:cNvPicPr>
          <p:nvPr/>
        </p:nvPicPr>
        <p:blipFill>
          <a:blip r:embed="rId2"/>
          <a:srcRect/>
          <a:stretch>
            <a:fillRect/>
          </a:stretch>
        </p:blipFill>
        <p:spPr bwMode="auto">
          <a:xfrm>
            <a:off x="1498600" y="982663"/>
            <a:ext cx="2362200" cy="2909887"/>
          </a:xfrm>
          <a:prstGeom prst="rect">
            <a:avLst/>
          </a:prstGeom>
          <a:noFill/>
          <a:ln w="9525">
            <a:noFill/>
            <a:miter lim="800000"/>
            <a:headEnd/>
            <a:tailEnd/>
          </a:ln>
        </p:spPr>
      </p:pic>
      <p:pic>
        <p:nvPicPr>
          <p:cNvPr id="19462" name="图片 4"/>
          <p:cNvPicPr>
            <a:picLocks noChangeAspect="1"/>
          </p:cNvPicPr>
          <p:nvPr/>
        </p:nvPicPr>
        <p:blipFill>
          <a:blip r:embed="rId3"/>
          <a:srcRect/>
          <a:stretch>
            <a:fillRect/>
          </a:stretch>
        </p:blipFill>
        <p:spPr bwMode="auto">
          <a:xfrm>
            <a:off x="4881563" y="989013"/>
            <a:ext cx="3073400" cy="3071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3849688" y="1644650"/>
            <a:ext cx="1219200" cy="6794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编钟</a:t>
            </a:r>
          </a:p>
        </p:txBody>
      </p:sp>
      <p:sp>
        <p:nvSpPr>
          <p:cNvPr id="14" name="Text Box 2"/>
          <p:cNvSpPr txBox="1"/>
          <p:nvPr/>
        </p:nvSpPr>
        <p:spPr>
          <a:xfrm>
            <a:off x="123825" y="989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乐器</a:t>
            </a:r>
          </a:p>
        </p:txBody>
      </p:sp>
      <p:pic>
        <p:nvPicPr>
          <p:cNvPr id="20483" name="图片 5"/>
          <p:cNvPicPr>
            <a:picLocks noChangeAspect="1"/>
          </p:cNvPicPr>
          <p:nvPr/>
        </p:nvPicPr>
        <p:blipFill>
          <a:blip r:embed="rId2"/>
          <a:srcRect/>
          <a:stretch>
            <a:fillRect/>
          </a:stretch>
        </p:blipFill>
        <p:spPr bwMode="auto">
          <a:xfrm>
            <a:off x="149225" y="2460625"/>
            <a:ext cx="8847138" cy="40306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3648075" y="989013"/>
            <a:ext cx="1219200" cy="12271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yuè 钺</a:t>
            </a:r>
          </a:p>
        </p:txBody>
      </p:sp>
      <p:sp>
        <p:nvSpPr>
          <p:cNvPr id="14" name="Text Box 2"/>
          <p:cNvSpPr txBox="1"/>
          <p:nvPr/>
        </p:nvSpPr>
        <p:spPr>
          <a:xfrm>
            <a:off x="123825" y="989013"/>
            <a:ext cx="774700" cy="122713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0" hangingPunct="0">
              <a:defRPr/>
            </a:pPr>
            <a:r>
              <a:rPr lang="zh-CN" sz="3600" b="1" dirty="0">
                <a:solidFill>
                  <a:srgbClr val="000000"/>
                </a:solidFill>
                <a:latin typeface="微软雅黑" panose="020B0503020204020204" charset="-122"/>
                <a:ea typeface="微软雅黑" panose="020B0503020204020204" charset="-122"/>
              </a:rPr>
              <a:t>武器</a:t>
            </a:r>
          </a:p>
        </p:txBody>
      </p:sp>
      <p:pic>
        <p:nvPicPr>
          <p:cNvPr id="21507" name="图片 1"/>
          <p:cNvPicPr>
            <a:picLocks noChangeAspect="1"/>
          </p:cNvPicPr>
          <p:nvPr/>
        </p:nvPicPr>
        <p:blipFill>
          <a:blip r:embed="rId2"/>
          <a:srcRect/>
          <a:stretch>
            <a:fillRect/>
          </a:stretch>
        </p:blipFill>
        <p:spPr bwMode="auto">
          <a:xfrm>
            <a:off x="654050" y="2695575"/>
            <a:ext cx="3082925" cy="3803650"/>
          </a:xfrm>
          <a:prstGeom prst="rect">
            <a:avLst/>
          </a:prstGeom>
          <a:noFill/>
          <a:ln w="9525">
            <a:noFill/>
            <a:miter lim="800000"/>
            <a:headEnd/>
            <a:tailEnd/>
          </a:ln>
        </p:spPr>
      </p:pic>
      <p:pic>
        <p:nvPicPr>
          <p:cNvPr id="21508" name="图片 4"/>
          <p:cNvPicPr>
            <a:picLocks noChangeAspect="1"/>
          </p:cNvPicPr>
          <p:nvPr/>
        </p:nvPicPr>
        <p:blipFill>
          <a:blip r:embed="rId3"/>
          <a:srcRect/>
          <a:stretch>
            <a:fillRect/>
          </a:stretch>
        </p:blipFill>
        <p:spPr bwMode="auto">
          <a:xfrm>
            <a:off x="4454525" y="2695575"/>
            <a:ext cx="4564063" cy="3803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31"/>
</p:tagLst>
</file>

<file path=ppt/tags/tag10.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8"/>
</p:tagLst>
</file>

<file path=ppt/tags/tag11.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9"/>
</p:tagLst>
</file>

<file path=ppt/tags/tag12.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30"/>
</p:tagLst>
</file>

<file path=ppt/tags/tag13.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3"/>
</p:tagLst>
</file>

<file path=ppt/tags/tag14.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4"/>
</p:tagLst>
</file>

<file path=ppt/tags/tag15.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5"/>
</p:tagLst>
</file>

<file path=ppt/tags/tag16.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6"/>
</p:tagLst>
</file>

<file path=ppt/tags/tag17.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7"/>
</p:tagLst>
</file>

<file path=ppt/tags/tag18.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8"/>
</p:tagLst>
</file>

<file path=ppt/tags/tag19.xml><?xml version="1.0" encoding="utf-8"?>
<p:tagLst xmlns:a="http://schemas.openxmlformats.org/drawingml/2006/main" xmlns:r="http://schemas.openxmlformats.org/officeDocument/2006/relationships" xmlns:p="http://schemas.openxmlformats.org/presentationml/2006/main">
  <p:tag name="MH" val="20150921115827"/>
  <p:tag name="MH_LIBRARY" val="GRAPHIC"/>
  <p:tag name="MH_TYPE" val="Other"/>
  <p:tag name="MH_ORDER" val="2"/>
  <p:tag name="KSO_WM_TAG_VERSION" val="1.0"/>
  <p:tag name="KSO_WM_BEAUTIFY_FLAG" val="#wm#"/>
  <p:tag name="KSO_WM_UNIT_TYPE" val="i"/>
  <p:tag name="KSO_WM_UNIT_ID" val="272*i*1"/>
  <p:tag name="KSO_WM_TEMPLATE_CATEGORY" val="custom"/>
  <p:tag name="KSO_WM_TEMPLATE_INDEX" val="160101"/>
</p:tagLst>
</file>

<file path=ppt/tags/tag2.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19"/>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101"/>
  <p:tag name="KSO_WM_UNIT_TYPE" val="a"/>
  <p:tag name="KSO_WM_UNIT_INDEX" val="1"/>
  <p:tag name="KSO_WM_UNIT_ID" val="283*a*1"/>
  <p:tag name="KSO_WM_UNIT_CLEAR" val="1"/>
  <p:tag name="KSO_WM_UNIT_LAYERLEVEL" val="1"/>
  <p:tag name="KSO_WM_UNIT_VALUE" val="20"/>
  <p:tag name="KSO_WM_UNIT_ISCONTENTSTITLE" val="0"/>
  <p:tag name="KSO_WM_UNIT_HIGHLIGHT" val="0"/>
  <p:tag name="KSO_WM_UNIT_COMPATIBLE" val="0"/>
  <p:tag name="KSO_WM_BEAUTIFY_FLAG" val="#wm#"/>
  <p:tag name="KSO_WM_UNIT_PRESET_TEXT" val="THANKYOU"/>
</p:tagLst>
</file>

<file path=ppt/tags/tag21.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41"/>
</p:tagLst>
</file>

<file path=ppt/tags/tag22.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28"/>
</p:tagLst>
</file>

<file path=ppt/tags/tag23.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6"/>
</p:tagLst>
</file>

<file path=ppt/tags/tag24.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7"/>
</p:tagLst>
</file>

<file path=ppt/tags/tag25.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8"/>
</p:tagLst>
</file>

<file path=ppt/tags/tag26.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9"/>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Lst>
</file>

<file path=ppt/tags/tag3.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1"/>
</p:tagLst>
</file>

<file path=ppt/tags/tag4.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2"/>
</p:tagLst>
</file>

<file path=ppt/tags/tag5.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3"/>
</p:tagLst>
</file>

<file path=ppt/tags/tag6.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4"/>
</p:tagLst>
</file>

<file path=ppt/tags/tag7.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5"/>
</p:tagLst>
</file>

<file path=ppt/tags/tag8.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6"/>
</p:tagLst>
</file>

<file path=ppt/tags/tag9.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7"/>
</p:tagLst>
</file>

<file path=ppt/theme/theme1.xml><?xml version="1.0" encoding="utf-8"?>
<a:theme xmlns:a="http://schemas.openxmlformats.org/drawingml/2006/main" name="A000120140530A99PPBG">
  <a:themeElements>
    <a:clrScheme name="自定义 10">
      <a:dk1>
        <a:srgbClr val="5F5F5F"/>
      </a:dk1>
      <a:lt1>
        <a:srgbClr val="FFFFFF"/>
      </a:lt1>
      <a:dk2>
        <a:srgbClr val="FFFFFF"/>
      </a:dk2>
      <a:lt2>
        <a:srgbClr val="5F5F5F"/>
      </a:lt2>
      <a:accent1>
        <a:srgbClr val="0890D0"/>
      </a:accent1>
      <a:accent2>
        <a:srgbClr val="35C1AA"/>
      </a:accent2>
      <a:accent3>
        <a:srgbClr val="C9784C"/>
      </a:accent3>
      <a:accent4>
        <a:srgbClr val="55C4F8"/>
      </a:accent4>
      <a:accent5>
        <a:srgbClr val="C9784C"/>
      </a:accent5>
      <a:accent6>
        <a:srgbClr val="FF2121"/>
      </a:accent6>
      <a:hlink>
        <a:srgbClr val="55C4F8"/>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中华资源库</Template>
  <TotalTime>0</TotalTime>
  <Words>1268</Words>
  <Paragraphs>100</Paragraphs>
  <Slides>27</Slides>
  <Notes>5</Notes>
  <HiddenSlides>0</HiddenSlides>
  <MMClips>4</MMClips>
  <ScaleCrop>false</ScaleCrop>
  <HeadingPairs>
    <vt:vector size="6" baseType="variant">
      <vt:variant>
        <vt:lpstr>已用的字体</vt:lpstr>
      </vt:variant>
      <vt:variant>
        <vt:i4>10</vt:i4>
      </vt:variant>
      <vt:variant>
        <vt:lpstr>演示文稿设计模板</vt:lpstr>
      </vt:variant>
      <vt:variant>
        <vt:i4>7</vt:i4>
      </vt:variant>
      <vt:variant>
        <vt:lpstr>幻灯片标题</vt:lpstr>
      </vt:variant>
      <vt:variant>
        <vt:i4>27</vt:i4>
      </vt:variant>
    </vt:vector>
  </HeadingPairs>
  <TitlesOfParts>
    <vt:vector size="44" baseType="lpstr">
      <vt:lpstr>Arial</vt:lpstr>
      <vt:lpstr>宋体</vt:lpstr>
      <vt:lpstr>黑体</vt:lpstr>
      <vt:lpstr>Wingdings</vt:lpstr>
      <vt:lpstr>幼圆</vt:lpstr>
      <vt:lpstr>Calibri</vt:lpstr>
      <vt:lpstr>Verdana</vt:lpstr>
      <vt:lpstr>微软雅黑</vt:lpstr>
      <vt:lpstr>+mn-ea</vt:lpstr>
      <vt:lpstr>Times New Roman</vt:lpstr>
      <vt:lpstr>A000120140530A99PPBG</vt:lpstr>
      <vt:lpstr>A000120140530A99PPBG</vt:lpstr>
      <vt:lpstr>A000120140530A99PPBG</vt:lpstr>
      <vt:lpstr>A000120140530A99PPBG</vt:lpstr>
      <vt:lpstr>A000120140530A99PPBG</vt:lpstr>
      <vt:lpstr>A000120140530A99PPBG</vt:lpstr>
      <vt:lpstr>A000120140530A99PPBG</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中华资源库</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Microsoft</cp:lastModifiedBy>
  <dcterms:created xsi:type="dcterms:W3CDTF">2016-02-28T09:55:00Z</dcterms:created>
  <dcterms:modified xsi:type="dcterms:W3CDTF">2018-12-31T21:10:54Z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2052-10.1.0.5975</vt:lpwstr>
  </property>
</Properties>
</file>