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311" r:id="rId31"/>
    <p:sldId id="312" r:id="rId32"/>
    <p:sldId id="313" r:id="rId33"/>
    <p:sldId id="268" r:id="rId3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6" y="31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0" y="1987550"/>
            <a:ext cx="7993626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第一单元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温馨和谐的家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第二</a:t>
              </a:r>
              <a:r>
                <a:rPr lang="zh-CN" altLang="en-US" sz="4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架起沟通心桥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20645" y="1507339"/>
            <a:ext cx="876545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二十五岁时，爸爸对我是了解的。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三十岁时，也许我该问问爸爸，毕竟他有很多经验。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四十岁时，爸爸如此有智慧，他拥有整个世界的经验。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五十岁时，如果能跟爸爸讨论这件事，我愿意付出一切代价。太遗憾了，我没有意识到他是多么明智。我原本能从他身上学到更多。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●这样的心理变化过程给我的启示：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599" y="1370965"/>
            <a:ext cx="811652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逆反心理是一种正常心理，它表现为青少年的成人感、自我意识和独立意识明显增强，对成人的依赖性越来越小。这表明，我们在长大，在走向成熟。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实，我们并没有真正地“成人”。我们的生理还不成熟，心理还比较脆弱；我们倾向独立，但还离不开父母的照顾；我们的生活经验还比较少，认识还比较幼稚；我们缺乏丰富的人生阅历，处世还比较简单；我们喜欢探索，但还缺乏经验；我们的言行有时会偏激，办事常预见不到后果；我们富于情感，但还缺乏理智控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7121" y="1016138"/>
            <a:ext cx="85737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“半大小子，气死老子。”生活中家长们的这种抱怨，往往说的是青春期孩子在家庭生活中出现的一种逆反现象  一般认为，逆反心理是人们在相互交往的过程中，为了维护自尊或满足自身某方面的需要，而对对方的要求采取相反的态度和言行的一种心理状态。逆反心理从小就有，人人都有，只是青少年时期显得更为突出。青少年的逆反心理主要表现在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不喜欢父母过多地照顾、管理或干预，而要自己独立去实践，特别讨厌大人对自己的再三嘱咐和重复要求。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在许多事情的处理上，不大愿意跟父母商量，而是自己决定。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8477" y="1399827"/>
            <a:ext cx="70841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对于父母的话不再是言听计从、百依百顺，而是有自己的看法和主张，敢于提出自己的不同意见。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对于传统观念、现成结论和权威往往不迷信盲从，而是持批判的态度。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总而言之，反对成人再把自己当“小孩”来看待，要求以“成人”的身份出现。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618" y="1191240"/>
            <a:ext cx="3402447" cy="498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9289" y="1418797"/>
            <a:ext cx="76445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度逆反，往往容易形成多疑、偏执、冷漠、不合群、对抗社会等病态性格，使我们信念动摇、理想泯灭、意志衰退、工作消极、学习被动、生活萎靡等，进一步发展还会向病态心理甚至犯罪心理转化，会对家庭、学校、社会造成危害。在家庭中，过度逆反有多种表现，比如对父母态度冷淡，不愿与他们交流，顶撞父母，甚至离家出走。过度逆反，会伤害父母的感情，与父母产生敌对情绪，导致尖锐的家庭矛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1084" y="253963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不得乎亲，不可以为人。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不顺乎亲，不可以为子。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566" y="1175839"/>
            <a:ext cx="774781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当自己的观点与父母不一致时，下列态度有助于化解与父母的冲突吗？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■态度一：反抗。对父母态度粗暴，反抗他们。认为父母跟不上时代了。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■态度二：顺从。迫于父母的权威，不敢说出自己的想法，以沉默来应对矛盾。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■态度三：逃避。不和父母交心，对父母的询问敷衍了事，既不敢反抗，也不愿顺从，回避生活中的问题。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■态度四：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3379" y="2424865"/>
            <a:ext cx="72758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当我们与父母的意见不一致时，不要急于反驳，更不要随意发脾气，要心平气和地与父母交流，倾听父母的想法，冷静地进行思考，找到矛盾产生的原因。这种方式被称为“倾听分析术”。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386" y="1816202"/>
            <a:ext cx="5121685" cy="409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0838" y="3294487"/>
            <a:ext cx="6096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李芳发现自己的日记本被父母看过，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心里虽不高兴，但没有与父母争吵。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427" y="1570355"/>
            <a:ext cx="4723631" cy="461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0838" y="2635807"/>
            <a:ext cx="48423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晚上，她在日记本上写下了：  “谢谢父母的关心，日记是我自由的空间，请给我留下这片天地。”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7845" y="1580382"/>
            <a:ext cx="79395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随着青春期的到来，我们的心理会发生剧烈变化，独立意识日渐增强，逆反现象常常出现。我们对父母的管教行为产生了质疑，开始封闭自己的内心。消除成长中的烦恼，是我们共同的愿望。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沟通像一座飞架的彩虹桥，跨越年龄，通向彼岸；沟通像一叶摆渡的小舟，载去你的理解，送回他的信任；沟通像宽广的大道，你来我往，理解和信任川流不息。家庭生活需要沟通。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220" y="1370965"/>
            <a:ext cx="5635573" cy="463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50277" y="2259001"/>
            <a:ext cx="46801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之后，她发现父母行为发生转变，知道方法有效，便在茶几上留下一张纸条：  “谢谢爸妈对我的理解和尊重。”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李芳的做法对我们有什么启示？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632953"/>
            <a:ext cx="77035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如果有些话不好直接和父母说，还可以采用写信或者写纸条的方式进行沟通。写出事情的真相、自己的心情以及对父母的希望，这种方式被称为“书面表达术”。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6684" y="1743896"/>
            <a:ext cx="52995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上小学四年级时，我常参加学校的文娱活动，一次妈妈来看我演出大头舞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庆丰收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。演出结束后，我问妈妈：“您知道哪个大头娃娃是我吗？”“左边第四个！”我惊讶地看看妈妈、参加演出的十个大头娃娃，一样的个头，一样的服饰和规范的动作，妈妈是怎么看出来的呢？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590" y="2400272"/>
            <a:ext cx="4697764" cy="32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599" y="1570355"/>
            <a:ext cx="82640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“你的脚是不是被什么东西扎了一下？快结束时，我看到左边第四个人微微甩甩手，这是你被东西扎到后的习惯动作，我就是凭这个认出了你。”妈妈说。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在阳光下，我默默地垂着头，幼小的心灵受到了强烈的震撼，我忽然看到了妈妈紧紧握着我的那只手。当十个母亲都只露出这只手，让我从中去选择，我能认出哪一掌粗糙的痕迹是属于她的吗？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乔叶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走不出深情的海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900" y="1208732"/>
            <a:ext cx="9177952" cy="515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4955" y="2078955"/>
            <a:ext cx="80575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和父母成长的环境不同，又存在年龄、兴趣、爱好和生活阅历上的差异，网此会对一些问题有不同的看法。我们不希望父母把他们的意志强加给我们，同样，我们也不能把自己的意志强加给父母。如果换位思考，站在父母的角度替他们想一想，也许我们会变得更加理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8129" y="2268398"/>
            <a:ext cx="821976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聆听岁月回声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利用一个休息日，和父母进行一次面对面的交流。记录父母的，生活经历，聆听父母的生活感受。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98996" y="1811050"/>
          <a:ext cx="9187107" cy="3999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2369"/>
                <a:gridCol w="3062369"/>
                <a:gridCol w="3062369"/>
              </a:tblGrid>
              <a:tr h="571500"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爸爸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妈妈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71402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最难忘的事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71402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知心的朋友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71402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最擅长的运动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71402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工作中最大的烦恼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71402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爱唱的歌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71402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心存遗憾的地方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523" y="1858326"/>
            <a:ext cx="878020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．下边漫画中的女儿可采取的正确做法有（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①与母亲冷静沟通，要求母亲尊重自己的隐私权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②无条件接受父母管教，对母亲做法不予计较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③与母亲激烈争吵，指责母亲不对，不再搭理母亲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④理解母亲良苦用心，建议母亲用恰当方式行使监护权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A.①②   B.③④   C.②③   D.①④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_x000059f2decb-d1e4-4412-a0af-e0901a3cb4dd_i1027" descr="学科网(www.zxxk.com)--教育资源门户，提供试卷、教案、课件、论文、素材及各类教学资源下载，还有大量而丰富的教学相关资讯！"/>
          <p:cNvPicPr preferRelativeResize="0"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4" t="61520" r="25816" b="6233"/>
          <a:stretch>
            <a:fillRect/>
          </a:stretch>
        </p:blipFill>
        <p:spPr bwMode="auto">
          <a:xfrm>
            <a:off x="9099753" y="2027917"/>
            <a:ext cx="2595717" cy="38158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279501" y="2782668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3817" y="1404713"/>
            <a:ext cx="82492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．如何与父母沟通、消除与父母之间的矛盾？福福与同学们展开了激烈的讨论，阐述了自己的观点，其中错误的观点有（ 　　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要与父母进行有效的沟通， 必须了解父母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与父母进行沟通时，要敞开心扉，克服锁闭心理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与父母进行沟通时，要尊重、理解父母，学会换位思考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与父母的矛盾可以自行消除，根本不需要与父母进行沟通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5642" y="2674994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095" y="2061856"/>
            <a:ext cx="8068650" cy="414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864557" y="11715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别让青春的心紧锁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8" y="199783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．在家庭中，我们与父母之间发生矛盾时，首先需要（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讲清自己的理由，明辨是非曲直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冷静下来，心平气和地与家长商量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坚持自己的想法，实现自己的目的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放弃自己的要求，躲开家长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2229" y="2690334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001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2232" y="2703343"/>
            <a:ext cx="83984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对于类似的行为，我认为：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9858" y="1371630"/>
            <a:ext cx="876545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我们跨入青春期的门槛后，心扉越锁越紧，关于周围的人和事，关于成长的烦恼和迷惘，像是被小心翼翼地锁进了保险箱。我们和父母的关系不像小时候那样亲密无间了。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到一定年龄后，青少往往会把自己的心封闭起来，小轻易向外界吐露心声，这原本是正常的，它在心理学上被称为“青春期闭锁心理”  但是，过度闭锁心理，会使性格变得孤僻，对人对事态度冷淡，小利于健康成长过度闭锁心理，还常常造成家庭矛盾关闭了心扉，不与父母进行交流，父母无法明白我们的想法，难免会误会我们，甚至让父母产生孤独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8632" y="821866"/>
            <a:ext cx="96503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青少年产生闭锁心理主要有两个方面的原因：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一是青少年独立意识的增强  青少年抽象思维能力逐渐加强，就会积极地用自己的内心去体验世界，对父母的依懒性变弱，有时会做出一些“小大人”的举动，这也是心理“断乳”的开始，是一个人逐渐成熟的表现但是，因对许多事情还把握不准，容易产生将自己与成年人对立起来的行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二是自我意识的发展  青少年的智力已经发展到了较高的水平，自我意识已完全能将自我与他人、自我与客观世界区别开，而且会产生许多独特的想法和憧憬、但青少年受自尊心增强的影响，担心自己的想法或做法会引起别人的轻视或耻笑，所以就将许多内心的想法闭锁起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071" y="1570355"/>
            <a:ext cx="80132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●今天，自己学习了什么新知识？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●今天，班里又发生了什么新事情？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●自己最近关注哪些人或事？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●学习上有什么困难？需要得到父母的哪些帮助？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●试一试：把以上问题主动向父母诉说，关注他们的反应。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●与同学分享自己与父母沟通的好方法：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2" y="1801956"/>
            <a:ext cx="78953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止和消除青春期过度闭锁心理，要求我们信任父母，主动与他们交流，学会与他们分享烦恼和快乐。父母是我们最亲近的人，他们时时处处为我们考虑，特别希望知道我们内心的想法，并希望最大限度地帮助我们。他们才是我们最好的倾诉和依赖对象。如果和父母发生矛盾，也要理解他们，耐心和他们沟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0928" y="1400492"/>
            <a:ext cx="80575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我的爸爸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四岁时，爸爸无所不能。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五岁时，爸爸知道得很多。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六岁时，我爸爸比你爸爸聪明。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八岁时，爸爸并不是知道每一件事。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十岁时，爸爸成长的年代跟现在完全不同。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十二岁时，爸爸对于那些事毫无所知，他太老了。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十四岁时，爸爸是个老古板，他太守旧了。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二十一岁时，爸爸陈腐得无可救药了。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51729" y="98526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让沟通化解逆反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一家人1 (2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872" y="3510116"/>
            <a:ext cx="3919128" cy="334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3718</Words>
  <Paragraphs>182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2013-07-01T03:05:00Z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