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80" r:id="rId3"/>
    <p:sldId id="283" r:id="rId5"/>
    <p:sldId id="285" r:id="rId6"/>
    <p:sldId id="287" r:id="rId7"/>
    <p:sldId id="288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268" r:id="rId27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66" y="312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3" name="组合 8"/>
          <p:cNvGrpSpPr/>
          <p:nvPr/>
        </p:nvGrpSpPr>
        <p:grpSpPr>
          <a:xfrm>
            <a:off x="0" y="1987550"/>
            <a:ext cx="7993626" cy="1533942"/>
            <a:chOff x="140173" y="2105678"/>
            <a:chExt cx="5940425" cy="153373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59" y="2105678"/>
              <a:ext cx="3344709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第一单元 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温馨和谐的家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40173" y="2808529"/>
              <a:ext cx="5940425" cy="830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kumimoji="0" lang="zh-CN" altLang="en-US" sz="48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第三</a:t>
              </a:r>
              <a:r>
                <a:rPr lang="zh-CN" altLang="en-US" sz="4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 共建温馨港湾</a:t>
              </a:r>
              <a:endPara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350" y="901962"/>
            <a:ext cx="4057650" cy="5661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27122" y="2751873"/>
            <a:ext cx="72021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自己的家庭生活中出现过类似的场景吗？如何看待这样的现象？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一家人8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50000" y="3676650"/>
            <a:ext cx="58420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1997839"/>
            <a:ext cx="85294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建设和谐家庭需要我们勤俭节约于生活中，有些同学觉得饭菜不好吃，就倒掉；觉得学习用具不如别人的好，就扔到一边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一味地追求名牌，花钱大手大脚，向父母提过高的要求。这些做法，都与爱家的要求背道而驰。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建设和谐家庭需要我们自立自强，克服惰性，不过分依赖家人，做到自己的事情自己做，做事让家人放心，并为家庭做一些力所能及的事情。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镜头回放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82877" y="1686622"/>
            <a:ext cx="832300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四光，湖北黄冈人，蒙古族，是我国杰出的地质学家。小时候，他家境贫寒，在武昌高等小学堂念书时，学校每月发一点补助，他常常把节省下来的钱捎回家去，为父母分忧解愁。在日本留学期间，他仍节衣缩食，把省下来的钱寄回家，负担两个弟弟和两个妹妹的学膳费用。为了省钱，他既不住学校，也不在食堂用餐，又不肯在房东家包饭。他常常在晚上把米装进暖瓶里，注进开水，经过一夜的浸泡，作为第二天的早饭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67293" y="2498607"/>
            <a:ext cx="851473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续写句子，分享孝敬父母的快乐。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父母有困难时，我应该：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出入家门时，我应该：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在学习方面，我应该：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在交友方面，我应该：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5476" y="1968490"/>
            <a:ext cx="703088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设和谐家庭需要我们尊老爱幼。尊老，就要尊敬父母和其他长辈，关心他们的身体健康和生活冷暖，尊重他们的选择，聆听他们的意见，在他们有困难时给予帮助。爱幼，就要关心和爱护比自己年龄小的人，不欺负他们，并尽自己所能地帮助他们．，中华民族以尊老爱幼为荣，以虐老欺幼为耻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一家人8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50000" y="3676650"/>
            <a:ext cx="58420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2003970"/>
            <a:ext cx="819372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庭是社会发展的缩影，青少年要与家人共创共享家庭美德，为家庭的和睦与幸福贡献力量；要关注改革开放以来中国家庭生活方式的变化，为家庭输送“家庭读书”“家庭健身”“家庭环保”等求知、求美、求德的新信息，让父母为我们做出的贡献感到欣慰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一家人8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50000" y="3676650"/>
            <a:ext cx="58420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创意空间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1148" y="1837840"/>
            <a:ext cx="748234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今天我当家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选择一个休息日，自己做一天“家长”，负责安排家庭中的各项事务，包括一日三餐、物品采购、清扫保洁、休闲活动的安排等。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物品采购清单：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菜谱：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休闲活动：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一家人8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50000" y="3676650"/>
            <a:ext cx="58420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60942" y="2953805"/>
            <a:ext cx="5109091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与同学分享“今天我当家”的感受。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一家人8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50000" y="3676650"/>
            <a:ext cx="58420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1060746"/>
            <a:ext cx="95323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单选题：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．某校七年缀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班同学在学习了“自立自强”后展开讨论。对此认识正确的是（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．小于：只有成年人需要自立自强，咱们未成年人靠父母照顾就行了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．小周：在学习中遇到难题，我一定先独立思考，如果实在解决不了，才向老师和同学求助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．小李：我很想自立自强，不希望大人管东管西，一切由我做主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．小许：只有成功的人才能做到自立自强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25751" y="2462670"/>
            <a:ext cx="377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2006147"/>
            <a:ext cx="79100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一粥一饭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当思来之不易；半丝半缕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恒念物力维艰。” 这句话告诉我们（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勤俭节约是物质匮乏年代的需要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低收入者需要勤俭节约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高收入者就不必如此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勤俭节约是每个公民的基本义务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生活中要养成勤俭节约的好习惯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97748" y="2703530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一家人8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50000" y="3676650"/>
            <a:ext cx="58420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情景导入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133" y="1851005"/>
            <a:ext cx="749469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家庭是我们成长的摇篮，家庭是我们安全的港湾，家庭是我们的第一所学校。家庭，是我们情感的栖息地，是我们物质生活的后盾，是我们安全健康的保障，是我们成长发展的基石。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我们享受着家庭的温暖与关爱，我们要为和谐家庭的建设贡献自己的力量。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一家人8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50000" y="3676650"/>
            <a:ext cx="58420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01213" y="1902231"/>
            <a:ext cx="745285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阅读漫画，让我们悟出了这样的道理（ 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 勤俭节约是治国安邦之道 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 勤俭节约是企业家取得成功的法宝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 勤俭节约是做人的美德   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 勤俭节约是中华民族的共同追求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来源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学。科。网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21568" y="2025933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3074" name="_x0000085af66e-c7af-4749-b7ef-f89170be6d3d_i1026" descr="学科网(www.zxxk.com)--教育资源门户，提供试卷、教案、课件、论文、素材及各类教学资源下载，还有大量而丰富的教学相关资讯！"/>
          <p:cNvPicPr preferRelativeResize="0">
            <a:picLocks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4063" y="2256764"/>
            <a:ext cx="3141407" cy="315589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0104" y="1803527"/>
            <a:ext cx="80427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古人提倡“俭以养德”，“俭，德之共也；侈，恶之大也”。它给我们的启示是 （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、一个人只有勤俭节约才会有高尚的道德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、勤俭节约是中华民族的传统美德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、一个人如果过于追求享受，铺张浪费，就有可能走向腐化堕落违法犯罪道路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、各行各业的劳动者是最值得我们尊敬和爱戴的人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15740" y="2480587"/>
            <a:ext cx="377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一家人8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50000" y="3676650"/>
            <a:ext cx="58420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8194" y="2079919"/>
            <a:ext cx="739385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阅读漫画“爷替孙征”，从中得到的启示（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尊老爱老，弘扬社会文明风尚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自立自强，在承担责任中成长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转变思路，创新求职就业路径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展示个性，发挥优势贡献才能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78319" y="2241444"/>
            <a:ext cx="377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一家人8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50000" y="3676650"/>
            <a:ext cx="58420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25328" y="1290963"/>
            <a:ext cx="813127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歌曲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让爱住我家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中唱道： “我爱我家，弟弟爸爸妈妈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让爱天天住你家，让爱天天住我家，不分日夜，秋冬春夏，全心全意爱我们的家。让爱天天住你家，让爱天天住我家，充满快乐，拥有平安，让爱永远住我家。”可见，歌曲的词作者认为家庭中最重要的是（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．成员间的血缘关系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．家中有亲人，家中有亲情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．平安和快乐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．优越的物质生活条件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01338" y="3599286"/>
            <a:ext cx="377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D:\做书人与自然\道德与法治资源\2017\2017\png\一家人8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50000" y="3676650"/>
            <a:ext cx="58420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3308105"/>
            <a:ext cx="87212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在下面表格相应位置上打“√”，分享家庭建设中的责任。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845" y="1171575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家庭建设我参与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D:\做书人与自然\道德与法治资源\2017\2017\png\一家人8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50000" y="3676650"/>
            <a:ext cx="58420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840269" y="1584528"/>
          <a:ext cx="8128002" cy="4064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7770"/>
                <a:gridCol w="783303"/>
                <a:gridCol w="902928"/>
                <a:gridCol w="909485"/>
                <a:gridCol w="1799849"/>
                <a:gridCol w="1354667"/>
              </a:tblGrid>
              <a:tr h="831293">
                <a:tc>
                  <a:txBody>
                    <a:bodyPr/>
                    <a:lstStyle/>
                    <a:p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爸爸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妈妈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祖父母（外祖父母）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其他家庭成员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61830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家庭收入来源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61830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建房子或买房子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61830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置办家具、家电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61830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洗衣服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61830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打扫卫生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61830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买菜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61830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做饭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3947" y="2047172"/>
            <a:ext cx="736436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每个家庭都有自己的独特生活，都有自己的酸甜苦辣。感受亲情，体验温暖，让我们更加珍爱自己的家庭；共建、共享，才能使家庭和睦。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营造幸福、温暖、和谐的家，不能单靠父母。爱家，需要每个家庭成员付诸行动。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一家人8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50000" y="3676650"/>
            <a:ext cx="58420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名言思考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9703" y="2215167"/>
            <a:ext cx="82197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人生真正的幸福和欢乐浸透在亲密无间的家庭关系中。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科威特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穆尼尔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纳索夫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一家人8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50000" y="3676650"/>
            <a:ext cx="58420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15613" y="1171575"/>
            <a:ext cx="6096000" cy="51706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“八心”孝敬歌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ctr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常问好，讲礼貌，让父母舒心；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ctr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少空谈，多帮忙，让父母省心；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ctr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求上进，走正道，让父母放心；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ctr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勤学习，苦钻研，让父母开心；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ctr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遇难事，勤商量，让父母称心；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ctr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遇矛盾，能宽容，让父母顺心；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ctr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忌盲从，有迁就，谏父母真心；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ctr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重感恩，孝父母，铸社会爱心。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一家人8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50000" y="3676650"/>
            <a:ext cx="58420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情景图欣赏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349" y="1940084"/>
            <a:ext cx="9138582" cy="4596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305240" y="1186012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和谐家庭我付出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218" y="1654272"/>
            <a:ext cx="10080144" cy="4135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2318</Words>
  <Paragraphs>174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Calibri Light</vt:lpstr>
      <vt:lpstr>Calibri</vt:lpstr>
      <vt:lpstr>Arial Unicode MS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2013-07-01T03:05:00Z</dcterms:created>
  <dcterms:modified xsi:type="dcterms:W3CDTF">2018-08-11T20:54:06Z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