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9" r:id="rId28"/>
    <p:sldId id="309" r:id="rId29"/>
    <p:sldId id="310" r:id="rId30"/>
    <p:sldId id="311" r:id="rId31"/>
    <p:sldId id="312" r:id="rId32"/>
    <p:sldId id="268" r:id="rId33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182688" y="1987550"/>
            <a:ext cx="5940425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第二单元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美好的校园生活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第五</a:t>
              </a:r>
              <a:r>
                <a:rPr lang="zh-CN" altLang="en-US" sz="4800" b="1" spc="3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师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生之情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活动交流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6423" y="3013500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以“老师工作知多少”为题，与同学交流。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9499" y="2253648"/>
            <a:ext cx="84655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师关心我们的身心健康，把立德树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为教育的根本任务；老师开阔了我们的知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识视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野，把我们带进了人类知识的殿堂；老师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我们科学的学习方法，鼓励我们大胆质疑，努力创新，超越前人，在科学的道路上不断前进；老师全面提升我们的素质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养我们的社会责任感、创新精神和实践能力。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0361" y="2862485"/>
            <a:ext cx="75118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者，所以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受业解惑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韩愈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2878" y="1009343"/>
            <a:ext cx="82345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市海淀区四季青乡红旗村小学的音乐老师杜丽丽，在护送学生过马路时，突然一辆失控的大拖车倾斜着撞向等车的学生队伍。紧急关头，她大喊一声：“靠边！”用尽全身力气将身边的学生推开，自己却被撞倒在车轮下。关键时刻她把生的希望让给了学生，把死的现实留给了自己，一个伟大的教师形象在人们心中巍然耸立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血泊中的杜丽丽老师仍半睁着双眼，这眼神里，是对学生的牵挂！是老师的崇高责任感！也是对生命的依恋！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●读了杜丽丽老师的事迹，我最想说：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1367" y="2696100"/>
            <a:ext cx="77183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师在我们心中播下理想的种子，教我们做人，教我们做事，教我们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。老师的一言一行、一举一动，往往都成为我们学习的榜样。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059" y="1759322"/>
            <a:ext cx="85098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时是我国宋代著名的理学家和政治家。有一年，杨时赴任途中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辞劳苦，绕道洛阳，拜师程颐，以求学问上能有更深造诣。有一天，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与学友游酢为了求得一个问题的答案，一起去先生家请教。时值隆冬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雪纷飞，寒风刺骨。来到程颐家时，适逢先生坐在炉旁打坐养神。杨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人担心惊动先生，就在门口静候。杨时的一只脚冻僵了，冷得发抖，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然恭敬侍立。过了良久，程颐一觉醒来，发现杨时二人，门外的积雪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尺多厚了，便赶忙起身去迎他们。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9434" y="2460125"/>
            <a:ext cx="75942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师做的是传播知识、传播思想、传播真理的工作，是塑造灵魂、塑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造生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命、塑造人的工作，理应受到尊敬，要在全社会弘扬尊师重教的良好风尚。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789" y="1319055"/>
            <a:ext cx="8293050" cy="5512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692234" y="76628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二、理解园丁心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745" y="2782668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与同学交流，说说自己心目中的好老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59742" y="2513356"/>
            <a:ext cx="70497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师的职业是神圣的，然而每一位教师又是普通的。他们和我们一样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着普通人的生活。他们也有烦恼，也有心情不好的时候。我们需要老师的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，同样，老师也需要我们的理解。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5394" y="1222273"/>
            <a:ext cx="97978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无限热爱教师这个职业。魂牵梦绕的，是我的学生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我不安的，是我的学生；使我激动的，还是我的学生！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一位教师的日记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师的恩情，我们做学生的最能体会：细致的讲解，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谆谆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的教诲，热情的鼓励，严肃的批评，都是对我们无限的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关怀。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一位学生的作文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生之间深厚的情谊是那么美好、那么动人。师生情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立在良好师生关系基础上的，是师生之间相互关心、相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重、相互理解、心理相容的感情结晶。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4388" y="1171575"/>
            <a:ext cx="773307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对老师批改的作业，我最主要的做法是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．看完分数就把作业收起来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．看看分数，再看看错题，之后就把作业放到一边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．看完分数，再看错题，然后改正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．看完错题，与同学探讨错在哪里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计全班同学的选择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选项的比例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    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选项的比例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选项的比例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    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选项的比例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过讨论，我们认为正确的做法是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5561" y="2967335"/>
            <a:ext cx="74184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师重教是中华民族的传统美德：我们自古就有“一日为师，终身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”的说法。尊重老师，首先要求我们尊重老师的劳动。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715" y="1866970"/>
            <a:ext cx="86179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面时老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时，我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时，我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4751" y="1856119"/>
            <a:ext cx="83033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重老师，要求我们尊重老师的管理。对学生的缺点和错误提出批评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老师负责任的表现。虚心接受，努力改正，我们才能进步得更快。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重老师，要求我们学会宽容。世上没有一个人是完美无缺的。如果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的一些做法不得当或误解了我们，一定要记住：心平气和，冷静对待，在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恰当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的时候把真相告诉老师。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5277" y="2566951"/>
            <a:ext cx="79641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国有悠久的尊师重道的传统，古代就有“人有三尊，君、父、师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说法。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吕氏春秋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尊师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生则谨养，死则敬祭，此尊师之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。”在中国几千年的灿烂历史中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师”总是受人尊敬和爱戴的。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4386" y="2412661"/>
            <a:ext cx="72168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请你给老师写一封信，抒发自己对老师的情怀。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敬的老师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9135" y="1707311"/>
            <a:ext cx="857372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、师生之间产生隔阂的重要原因是（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、师生角色的差异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、看问题的立场不同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、作为学生在学校生活中都难免会受到老师的批评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、地位的不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99431" y="249185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40424" y="1774085"/>
            <a:ext cx="866222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、师生之间的交往有时也会产生一些矛盾，这主要是由于下列因素造成的（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①师生角色的差异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师生之间存在利益上的冲突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师生看问题的立场和视角的分歧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师生的地位不同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、①②③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、①③④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、②③④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①②④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27709" y="2442686"/>
            <a:ext cx="3495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0797" y="1860260"/>
            <a:ext cx="82935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、当我们被老师误会，受到委屈后，要与老师坦诚交流。“坦诚”二字的关键是（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、诚、诚意、诚恳、真诚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、人与人之间的相互理解和信任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、与老师交谈时，语气要平和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、学生发现老师有错误或缺点时，要直接指出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7988" y="2530019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146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8407" y="1981927"/>
            <a:ext cx="87015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、在我国，班级学生人数较多。一个老师带几十个学生，难免会对某些学生有所忽视。当自己感觉被老师忽视的时候，应该（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①主动找老师沟通，引起老师的重视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②对老师怀恨在心，故意调皮捣蛋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③在恰当的时机向老师展示自己的特长，证明自己并不是可有可无的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④找好朋友倾诉，合理宣泄自己的烦恼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、②③④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、①③④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、①②④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、①②③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63868" y="3244333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7113" y="1233042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光下最灿烂的职业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819" y="2608292"/>
            <a:ext cx="6693310" cy="3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529819" y="2146626"/>
            <a:ext cx="5864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老师心中的我们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我们心中的老师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29937" y="2413338"/>
            <a:ext cx="75942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师是太阳底下最光辉的职业。他们把人类历史长河中的过去、现在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来紧紧地联结在一起，传承人类文明，塑造我们的灵魂，造就祖国的未来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师是我们锤炼品格的引路人、学习知识的引路人、创新思维的引路人、奉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献祖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国的引路人。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0025" y="1171575"/>
            <a:ext cx="876054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个老师都有烦恼，但他总会选择带着微笑走进课堂。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个老师心中都有他的好学生，但他知道自己的心里必须装着所有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的学生。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个老师都会遇到令他烦恼的学生，但他知道教育需要等待、需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要耐心。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个老师都要承受工作压力，但他心中最大的压力一定是来自学生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的期盼。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个人遇到好老师是人生的幸运，一个学校拥有好老师是学校的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，一个民族源源不断涌现出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一批又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一批好老师则是民族的希望。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4385" y="1055297"/>
            <a:ext cx="917841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一次，陶行知校长看到学生王友用泥块砸同学，当即斥止，令他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去自己的办公室。一见面，陶行知便掏出一颗糖递给他：  “这是奖励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，因为你很准时，我却迟到了。”王友惊疑地接过糖。陶行知又掏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二颗糖放在他手上：“这也是奖励你的，我不让你打人，你立刻就停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止了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。”王友瞪大了眼睛、陶行知接着掏出第三颗糖说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我调查过了，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同学是因为他不遵守游戏规则，欺负女生，说明你有正义感，应该奖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励你呀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！”这时王友已经泣不成声了：“校长，我错了。不管怎么说，我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块砸人是不对的。”陶行知满意地笑了，这时掏出第四颗糖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错，我再奖励给你一颗糖。我们的谈话也就结束了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5392" y="2376128"/>
            <a:ext cx="8175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品味陶行知先生的“四颗糖”，说一说自己的认识：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同学分享自己受老师帮助的往事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老师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87065" y="4124362"/>
            <a:ext cx="3673611" cy="274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4" y="1570355"/>
            <a:ext cx="9175033" cy="436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068769" y="6086295"/>
            <a:ext cx="61670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辅导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上课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888" y="1694990"/>
            <a:ext cx="9276428" cy="3829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812027" y="5733528"/>
            <a:ext cx="74086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春游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3651</Words>
  <Paragraphs>173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2017-10-18T05:43:20Z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