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313" r:id="rId33"/>
    <p:sldId id="268" r:id="rId3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06" y="-11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2" Type="http://schemas.openxmlformats.org/officeDocument/2006/relationships/theme" Target="../theme/theme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604684" y="1987550"/>
            <a:ext cx="6518429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遵守生活的约定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第十一</a:t>
              </a: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人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字结构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5611" y="2495386"/>
            <a:ext cx="72168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爱人者，人恒爱之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人者，人恒敬之。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90" y="1997839"/>
            <a:ext cx="85737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上有位同学家庭困难，同学们知道后，为他捐了一些钱、衣服和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，但不知道用什么方式送给他。有人说，开个班会，大家发言，让他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集体的温暖。也有人说，派几个代表去他家慰问，把钱和衣物送给他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有人说，把捐钱和衣物的登记表一并给他，让他知道同学们的爱心。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果我是他的朋友，我建议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了物质上的帮助，我们还可以：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3110" y="2045305"/>
            <a:ext cx="90702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活中有一些人面临暂时的困难，需要我们关爱和帮助。但这种关爱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助不是居高临下的施舍，不是单纯的给予，而是建立在人格平等基础上的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、体谅、友善和尊重。我们或许无法完全改变他们的现状，但我们可以传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递关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爱和奉献真情：在公交车上为老人让座，上下台阶时搀扶盲人，过马路时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扶起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倒地的幼儿，给身处困境中的同学力所能及的帮助，将节省下来的零用钱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捐给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需要帮助的人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人与人的相互支撑就表现在这点点滴滴的小事之中。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1934" y="1686622"/>
            <a:ext cx="96356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一次，理发师正在给周恩来总理刮胡须，周总理突然咳嗽了一声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胡刀立即把周总理的脸刮破了。理发师十分紧张，不知所措。但令他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惊讶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的是，周总理并没有责怪他，反而和蔼地对他说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这并不怪你，我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咳嗽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前没有向你打招呼，你怎么知道我要动呢？”这虽然是一件小事，却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们看到了周总理身上的美德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宽容。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周恩来总理这件平凡的小事中，我感受到宽容是：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同学分享发生在自己身上有关宽容的故事。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39145" y="104436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容相待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94636"/>
            <a:ext cx="78658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容是指对他人宽厚和容忍，原谅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计较的美德。由于每个人的生活方式、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方式、行为习惯、个性特征不同，品德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上存在差异，人与人之间出现矛盾非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常。面对这些矛盾，我们要学会理解与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。宽容不仅是一种美德，更是一种境界。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47171"/>
            <a:ext cx="79985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罗兰把它的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留在那踩扁了它的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上。这就是宽恕。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                                             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吐温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5757" y="1743218"/>
            <a:ext cx="84704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天空收容每一片云彩，不论其美丑，故天空广阔无边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高山收容每一块岩石，不论其大小，故高山雄伟壮观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大海收容每一朵浪花，不论其清浊，故大海浩瀚蔚蓝！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1870" y="2454362"/>
            <a:ext cx="81312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人说：“宽容意味着事事都要做出忍让。”对此，我是这样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有人说：  “宽容别人，但不要宽容自己。”对此，我的理解是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738133"/>
            <a:ext cx="83672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容并不意味着是非不分、爱憎不明，也不是曲直不辨、麻木不仁。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不是盲目的，是有原则的，是要讲究策略的。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对人与人之间的差异，我们要承认、尊重和欣赏对方，在差异中发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对他人的无意伤害，我们要以德报怨。当然，我们也不迁就“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坏人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”“恶人”，在原则问题上不能让步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们不仅要宽容别人，也要宽容自己。既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自尊大，也不自惭形秽，这样才能悦纳自己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自己以信心和希望。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657619"/>
            <a:ext cx="7570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以责人之心责己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恕己之心恕人。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增广贤文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6682" y="1824078"/>
            <a:ext cx="99748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母是一撇，我就是一捺。我与父母互支撑，家庭和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睦暖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友是一撇，我就是一捺。我与朋友互支撑，患难之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处见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学是一撇，我就是一捺。我与同学互支撑，团结互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人都是撇，人人都是捺。公正平等互支撑，理解关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奇的人字结构，揭示了组成家庭、结交朋友、形成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、构成社会的真谛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相互支撑。平等，才能保证支撑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定；宽容，才能增强支撑的力量。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868691"/>
            <a:ext cx="84409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一个盲人在夜晚走路时，手里总提着一个明亮的灯笼，别人看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好奇地问：  “你自己看不见，为什么还要提着灯笼走路？”盲人认真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地说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  “我提上灯笼并不是给自己照路，而是为别人提供光明。我提着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灯笼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，别人也容易看见我，不会撞到我身上，这样也保护了自己。”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与同学分享“盲人提灯笼”带给自己的启示。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90" y="2537455"/>
            <a:ext cx="84409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位思考，是一种想人之所想、理解至上的处理人际关系的思考方式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位思考既是一种理解，也是一种关爱。学会换位思考，就要体谅他人、宽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容待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人，自己不喜欢的事，不要强加在别人身上，即“己所不欲，勿施于人”。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4750" y="1571685"/>
            <a:ext cx="78363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好和平、讲信修睦、协和万邦是中国传统文化的重要组成部分。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民族在对外交往中，主张亲邻善邻，主张和而不同，追求普遍和谐。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五千多年悠久历史的中华文化是中国外交取之不尽的智慧源泉。孔子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千多年前提出的“己所不欲，勿施于人”被誉为处理国家间关系的“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法则”。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351123"/>
            <a:ext cx="78215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位思考更容易找到解决矛盾的途径。当我们与伙伴、同学发生不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愉快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、冲突乃至争吵时，想一想“我若是他，会希望受到怎样的对待”，站在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的立场上体验和思考问题，方能化解矛盾、修复友谊。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355022"/>
            <a:ext cx="8350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国时，梁国与楚国毗邻，两国在边境上各设界亭，亭卒在各自的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内种了西瓜梁国的亭卒勤锄草，勤浇水，瓜秧长势很好；楚国的亭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卒懒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惰，瓜秧又细又弱。楚人出于嫉妒，把梁国界亭的瓜秧全部扯断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451" y="1540044"/>
            <a:ext cx="1088430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梁人发现后气愤难平，报告县令宋就，并准备把楚国的瓜秧扯断。宋就说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 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楚人这样做很卑鄙、可是我们明明不愿他们扯断我们的瓜秧，为什么要反过来扯断人家的瓜秧？别人不对，我们再跟着学，那就太狭隘了。从今天起，你们每天晚上偷偷给他们的瓜秧浇水，让他们的瓜秧长得好。”亭卒觉得宋就的话有道理，就照办了。楚人发现每天瓜地都被浇过，而且是梁人悄悄为他们浇的。楚国的边县县令听到亭卒的报告后，既感到惭愧，又非常敬佩梁人的行为，于是把这件事上报给楚王。楚王听后，深为梁国修睦边邻的诚心所感动，特备重礼送给梁国表示酬谢，并以示自责。结果，原本敌对的两国成了友好邻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0659" y="1628502"/>
            <a:ext cx="755117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写：让人间处处充满爱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在环境优雅的校园中，坐在宽敞明亮的教室里，不忘为贫困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的儿童奉献一份爱心。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自己繁忙的学习之余，别忘了向需要帮助的同学伸出援助之手。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与家人团聚的节假日里，记着为孤儿院的孩子做一些实事，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一份祝福、一声问候。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027" y="1595785"/>
            <a:ext cx="92079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择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篮球是当代中学生非常喜爱的一种运动形式。央视体育频道有这样一句耐人寻味的广告语：“无兄弟，不篮球”；火箭队的当家球星姚明所说的“这不是我的球队，而是我们的球队”也同样让人深思。这启示我们要增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．开放意识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．竞争意识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．忧患意识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．合作意识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6809" y="4049103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716" y="2044628"/>
            <a:ext cx="88244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2.2016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二十国集团领导人会议在杭州举行。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20 16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年峰会主题为“共同创建创新、活力、联动、包容的世界经济”。从该主题可以看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．合作必然成功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．竞争与合作相互联系，相互排斥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．任何事业的成功都需要良好的合作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．竞争与合作是当今时代发展的两大主题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9017" y="324433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264" y="1607989"/>
            <a:ext cx="109334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本游泳运动一直处于世界领先地位，有人发现日本教练在游泳馆里养着很多鳄鱼。在训练的时候，队员跳下水之后，教练不久就会把鳄鱼放到游泳池里。几天没吃东西的鳄鱼见到活脱脱的人兽性大发，拼命地追赶运动员。而运动员尽管知道鳄鱼的人嘴已经被紧紧地缠住了，但看到鳄鱼的凶相，还是条件反射似的拼命往前游。这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竞争既有积极作用，也有消极作用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竞争会带来很大的压力，造成心理紧张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对手”不是对手，而是我们的合作伙伴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竞争能激发个人的潜能，提高个人的素质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9218" y="3916312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2603" y="117126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等待人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7705" y="1912568"/>
            <a:ext cx="890970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界著名的文学家萧伯纳一次到苏联访问，在街头遇见一个聪明伶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俐的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小姑娘，就和她一起玩耍。临别时萧伯纳对小姑娘说：  “回去告诉你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，今天和你玩的是世界著名的萧伯纳。”不料那位小姑娘竞学着萧伯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语气说：  “回去告诉你妈妈，今天和你玩的是苏联小姑娘卡嘉。”这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给了萧伯纳很大的震动，他感慨地说：  “一个人无论有多大的成就，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人格上和任何人都是平等的。”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伯纳的感慨带给我的启示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90" y="211837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近年来，打车软件某种程度上方便了乘客，但北京、上海、杭州等地区出现某些打车软件利用造谣、诋毁等低俗手段进行营销推广和市场竞争。对此，下列看法正确的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竞争中必须审时度势、扬长避短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竞争具有排他性，不可能带来双赢或多赢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企业要树立正确的竞争观念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竞争是现代社会存在的突出特征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9546" y="3263236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1367" y="2696466"/>
            <a:ext cx="73643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等是人和人之间的一种关系、人对人的一种态度。人生而平等，没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比你更高贵，也没有人比你更卑微，就像你不比别人高贵，也不比别人卑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6479" y="1847501"/>
            <a:ext cx="841149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与人之间的平等，首先是人格上的平等。在人格上，每个人都有做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尊严，都不容轻视。人的生活处境、社会地位、工作能力虽有不同，但是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，贫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富差距不能成为衡量一个人尊卑贵贱的依据，智力差别不能成为划分地位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的标准，身体强弱不能成为人格力量大小的象征。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0205" y="1797126"/>
            <a:ext cx="81165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于每个人的境遇和条件不同，人与人之间是有差异的，但这种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差异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不能超越人格尊严，更不能超越人们法律地位上的平等。正因为人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之间的差异，才有人类对平等的不懈追求，才凸显出平等的可贵。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社会的进步，就是人与人之间从不平等走向平等的过程，是平等逐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步实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现的过程。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4891" y="2967335"/>
            <a:ext cx="75265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与人之间的平等，集中体现在法律地位上的平等。在法律地位上，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人都平等地享有法定的权利，平等地履行法定的义务。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1780" y="1849589"/>
            <a:ext cx="57715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1963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万人聚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集在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美国首都华盛顿，要求实现种族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。美国黑人民权运动领袖马丁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金发表了著名的演说：“我们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人人生来就是平等的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我梦想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天，黑人的小男孩和小女孩能与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的小男孩和小女孩，手挽着手，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弟姐妹一样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从此揭开了美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对种族歧视的新篇章。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020" y="1849589"/>
            <a:ext cx="5178628" cy="438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1871" y="2449129"/>
            <a:ext cx="74823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持人人平等，要求我们平等待人，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和睦相处，不凌弱欺生，不以家境、身体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能方面的差异而自傲或自卑，不歧视他人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重他人的人格、个性、自尊心、情感、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愿望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、爱好和习惯。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打伞的好朋友 副本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194" y="4133024"/>
            <a:ext cx="3942806" cy="27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4352</Words>
  <Paragraphs>173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2017-10-18T05:48:24Z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