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280" r:id="rId3"/>
    <p:sldId id="283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2" r:id="rId20"/>
    <p:sldId id="301" r:id="rId21"/>
    <p:sldId id="303" r:id="rId22"/>
    <p:sldId id="304" r:id="rId23"/>
    <p:sldId id="305" r:id="rId24"/>
    <p:sldId id="306" r:id="rId25"/>
    <p:sldId id="307" r:id="rId26"/>
    <p:sldId id="308" r:id="rId27"/>
    <p:sldId id="289" r:id="rId28"/>
    <p:sldId id="309" r:id="rId29"/>
    <p:sldId id="310" r:id="rId30"/>
    <p:sldId id="268" r:id="rId31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9" Type="http://schemas.openxmlformats.org/officeDocument/2006/relationships/theme" Target="../theme/theme1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604684" y="1987550"/>
            <a:ext cx="6518429" cy="1533942"/>
            <a:chOff x="140173" y="2105678"/>
            <a:chExt cx="5940425" cy="15337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第四单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遵守生活的约定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第十四</a:t>
              </a:r>
              <a:r>
                <a:rPr lang="zh-CN" altLang="en-US" sz="4800" b="1" spc="3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学</a:t>
              </a:r>
              <a:r>
                <a:rPr lang="zh-CN" altLang="en-US" sz="4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会共赢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901962"/>
            <a:ext cx="4057650" cy="566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7202" y="2221609"/>
            <a:ext cx="75942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竞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争又是一把双刃剑，可能会使强者盲目自大、弱者丧失自信，也可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我们的精神过度紧张，产生抑郁、焦虑，甚至是忌妒心理。过度竞争也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会在集体中造成过度紧张、敌对等消极气氛，从而影响个人的发展和集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进步。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45342" y="1156003"/>
            <a:ext cx="1027962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华和晓露小学时在同一所学校读书，两人是好朋友，又有许多相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处，比如体育方面突出，组织能力、文艺才能和学习成绩都不错。、进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入初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中后，两人分在邻近的两个班，巧的是两人分别担任各自班级的班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学期后，小华发现晓露比自己更受重视，学校选派她参加区运动会，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还派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她参加市里的中学生辩论赛。许多光芒都落在晓露身上，相比之下，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似乎逊色多了。小华心里有了酸楚和失落感，她开始不喜欢和晓露在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，并有意无意地回避晓露，她还经常在同学和老师面前讲晓露的坏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话，这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些话传入晓露的耳朵，晓露很难过，但晓露对告诉她的人说：“就当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知道这件事，小华曾经是我最好的朋友，我不想伤害她。”小华辗转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晓露的想法后羞愧难当，觉得自己的忌妒心太强了。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4387" y="2469110"/>
            <a:ext cx="77035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一名合格的竞争者，需要克服忌妒心理，培养健康的竞争意识：崇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尚公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平竞争；保持良好心态，胜不骄、败不馁；相信自己能够发挥最佳水平；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别人超越自己，更要勇于超越别人。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5311" y="1861884"/>
            <a:ext cx="62911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然界有这样一种现象：当一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株植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物单独生长时，显得矮小、单调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与众多同类植物一起生长时，则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叶茂、生机盎然。人们把植物界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种相互影响、相互促进的现象称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共生效应”。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一说：举例说明我们人类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群体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中存在的“共生效应”。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491" y="1861883"/>
            <a:ext cx="5109679" cy="352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742384" y="107924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善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于合作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1366" y="2731361"/>
            <a:ext cx="7261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活离不开合作。合作是一种集体活动，在这种活动中，大家相互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协作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，以期达到某个共同的目标。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790355"/>
            <a:ext cx="42169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一查：一家一户种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植的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农作物要有效灭虫，应该采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些措施？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181" y="1571685"/>
            <a:ext cx="5517804" cy="4250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56618" y="2222931"/>
            <a:ext cx="8514735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开合作，无论是个人还是社会，都不可能存在和发展。人们常用“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齐、泰山移”来形容合作的力量。合作不仅能促进事业的成功，还能够启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迪智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慧、开阔视野，分担压力、分享胜利，使我们获得精神上的愉悦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9303" y="2551837"/>
            <a:ext cx="73446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善于合作，要树立强烈的合作意识，增强团队精神；要学会合作的方法，体现共赢原则。例如，树立尊重意识，平等沟通协商；欣赏他人所长，发挥各自优势；在集体中互相关心、互相爱护、互相帮助等。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8851" y="1181602"/>
            <a:ext cx="861797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理学家设计了一个有趣的实验。在一个大玻璃瓶内装入几个纸做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锥体，每个圆锥体都系在一根细线上，目的是通过细线把圆锥体拉出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，但瓶口较小，每次只能拉出一个。瓶子接有水管，放水入瓶。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同学们做实验，每人各执一线，要求在最短的时间内将圆锥体拉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。如果时间过长，玻璃瓶中的水逐渐上升把圆锥体浸湿，便算失败。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得实验成功的方法：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验给我的启示：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8349" y="2984993"/>
            <a:ext cx="76150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于合作，还要勇于承担责任，履行义务，真诚沟通，公平公正，携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同发展。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050391"/>
            <a:ext cx="8175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石因海浪的冲击而美丽，悬崖因岩石的陡峭而神秘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地因环境的险恶而圣洁，生命因对手的强大而精彩。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个人不可能独立地生活在社会中。现代社会是充满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竞争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的社会，也是协同合作的社会。敢于竞争，善于合作，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作中竞争，在竞争中合作，才能共同成长。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92729" y="1633612"/>
            <a:ext cx="89276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1936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届柏林奥运会上，德国田径名将卢兹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朗与美国黑人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杰西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欧文斯同场竞技。欧文斯在跳远预赛中两次因起跳点不准而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失败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。关键时刻，朗作为对手却悄悄告诉欧文斯：用毛巾做个记号，欧文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斯因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此进入决赛并获得金牌。面对金牌的丢失，在场的德国观众沉默了。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朗突然举起欧文斯的手高呼：“欧文斯！”观众感动了，爆发出一片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欢呼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声。接着，欧文斯举起朗的手并拼尽全力高呼：“朗！”整个赛场沉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醉了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。事后欧文斯反复说：“金牌属于朗！”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4051" y="2372313"/>
            <a:ext cx="83770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作与竞争不是水火不容，而是相互依存、相互促进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系。一方面，合作中存在着相互竞争，团体的通力合作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鼓励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各个成员间相互竞争，成员间相互竞争促进团体竞争力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高；另一方面，竞争中也存在着相互合作，在竞争中，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得越好，力量就越强，成功的可能性就越大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2389" y="2596448"/>
            <a:ext cx="75942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只有在竞争中合作，在合作中竞争，才能共赢。在合作中竞争，尊重竞争对手，向对手学习，才能达到充分的合作和合理的竞争；在竞争中合作，相互促进、共同提高，这才是竞争中合作的真谛。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创意空间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1350489"/>
            <a:ext cx="919316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辩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论：合作与竞争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校准备进行一次辩论赛，辩题是合作（竞争）比竞争（合作）更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。如果我是参赛选手，准备这样陈词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正方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作比竞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争更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作为正方辩手，我的陈词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作为反方辨手，我的陈词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：竞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争比合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4890" y="1566288"/>
            <a:ext cx="832300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择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篮球是当代中学生非常喜爱的一种运动形式。央视体育频道有这样一句耐人寻味的广告语：“无兄弟，不篮球”；火箭队的当家球星姚明所说的“这不是我的球队，而是我们的球队”也同样让人深思。这启示我们要增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强（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．开放意识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．竞争意识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．忧患意识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．合作意识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63734" y="3996501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9638" y="1985635"/>
            <a:ext cx="841149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2.2016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二十国集团领导人会议在杭州举行。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20 16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年峰会主题为“共同创建创新、活力、联动、包容的世界经济”。从该主题可以看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．合作必然成功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．竞争与合作相互联系，相互排斥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．任何事业的成功都需要良好的合作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．竞争与合作是当今时代发展的两大主题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65935" y="3204243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5895" y="1009697"/>
            <a:ext cx="886869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本游泳运动一直处于世界领先地位，有人发现日本教练在游泳馆里养着很多鳄鱼。在训练的时候，队员跳下水之后，教练不久就会把鳄鱼放到游泳池里。几天没吃东西的鳄鱼见到活脱脱的人兽性大发，拼命地追赶运动员。而运动员尽管知道鳄鱼的人嘴已经被紧紧地缠住了，但看到鳄鱼的凶相，还是条件反射似的拼命往前游。这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明（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竞争既有积极作用，也有消极作用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竞争会带来很大的压力，造成心理紧张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对手”不是对手，而是我们的合作伙伴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竞争能激发个人的潜能，提高个人的素质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71605" y="3937508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2373" y="1956138"/>
            <a:ext cx="879495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近年来，打车软件某种程度上方便了乘客，但北京、上海、杭州等地区出现某些打车软件利用造谣、诋毁等低俗手段进行营销推广和市场竞争。对此，下列看法正确的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是（ 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竞争中必须审时度势、扬长避短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竞争具有排他性，不可能带来双赢或多赢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企业要树立正确的竞争观念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竞争是现代社会存在的突出特征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51936" y="3145922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149" y="2557601"/>
            <a:ext cx="77035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近班级要改选班干部，我很想在班长这个岗位上得到展示和锻炼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的好朋友也跃跃欲试，而且呼声挺高。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不要与他竞争呢？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取什么方式与他竞争呢？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47485" y="118635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于竞争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715" y="1958680"/>
            <a:ext cx="8765459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社会生活中，竞争无处不在、无时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，竞争是现代社会的突出特征。竞争是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激发自我的活动方式。在这种活动中，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为了某种目的而与别人展开较量。竞争对人的发展和社会进步有促进作用，它能激发我们迎接挑战的勇气和志气，赋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予我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们前进的压力和动力，还能使我们清醒地认识自己、激发潜能、超越自我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过竞争，我们能明确奋斗目标，缩短现实和理想的差距，使集体充满牛机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力，增添学习和生活的乐趣。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23885" y="2583877"/>
            <a:ext cx="7629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尚的竞争是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卓越才能的源泉。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休谟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1084" y="1171575"/>
            <a:ext cx="783631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与身边的人相比，我的优势和不足在哪里？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比，我的优势是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的不足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我准备这样与他竞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争：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比，我的优势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的不足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我准备这样与他竞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争：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9639" y="2389605"/>
            <a:ext cx="79395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竞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争要求我们树立正确的观念，既要勇敢地参与竞争，也要正确对待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竞争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中的成功与失败，并及时总结，保持良好的心态。敢于竞争，善于竞争，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手相互理解、相互包容、取长补短、携手共进是一种良好的竞争心态。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好朋友一起散步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759" y="3643780"/>
            <a:ext cx="3171186" cy="31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6245" y="2160437"/>
            <a:ext cx="59632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敏是我们班学习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最好的同学，人又开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朗大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方、待人热情。不过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有几个同学对她不太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友好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，有意孤立她。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是不是忌妒心在作怪呢？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妒心是人之常情吗？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怎样才能克服忌妒心呢？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510" y="2160437"/>
            <a:ext cx="5055374" cy="400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0142" y="1387434"/>
            <a:ext cx="91784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妒是一种消极的情感，虽然有时它也会成为进取的动力，但这种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通常是消极和暂时的  正当的进取心是与人为善，是学习他人的长处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而超越自己。而忌妒心以自我为中心，是用他人的长处惩罚自己，用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的短处安慰自己。忌妒心对我们的发展有很大危害，我们要克服忌妒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，培养健康的竞争意识。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竞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争是基于一定规则进行的。正当竞争是在一定的道德准则和法律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的约束下，按统一标准、为了同一目的而展开的竞争，是凭借自己的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真实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本领去获胜的。不正当竞争是为了达到某种目的，在竞争中违背规则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和法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律、法规，通过不正当手段去获胜的。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3851</Words>
  <Paragraphs>161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2017-10-18T05:53:12Z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