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268" r:id="rId29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0" y="1987550"/>
            <a:ext cx="7993626" cy="2272605"/>
            <a:chOff x="140173" y="2105678"/>
            <a:chExt cx="5940425" cy="227230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危害之中有法护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15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第十六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面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对侵害敢说“不”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5187" y="1926641"/>
            <a:ext cx="61943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门口一个“免费抽奖”小摊吸引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少路人驻足  一名初中生决定去试试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。按照规则，只要不摸到“八号球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可以免费得到各种奖品，否则就要买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洗发水该学生恰好摸到“八号球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主让他花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元购买一瓶洗发水。该学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示没带这么多钱，摊主竟然对他拳脚相加。无奈之下，他只好掏钱买下了这瓶“昂贵”的洗发水。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364" y="2460779"/>
            <a:ext cx="4968055" cy="345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7131" y="1079242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于面对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978" y="1741289"/>
            <a:ext cx="6000751" cy="4998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219" y="944203"/>
            <a:ext cx="6887497" cy="560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51587" y="3105835"/>
            <a:ext cx="6096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活中还可能有哪些类似的情况？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到这些不法侵害时，我们该怎么办？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6188" y="2142103"/>
            <a:ext cx="81937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我们遭遇不法侵害时，要依靠智慧迅速、准确做出判断。关键在于沉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静，及时求助。不要胆怯，要敢于斗争、善于斗争，特别是在自己处于弱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势时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，要讲究智斗，尽量减少不必要的损失，寻求脱身的方法，力求比较巧妙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助社会力量制伏歹徒。如果鲁莽行事，硬拼硬干，可能会受到更大的侵害。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8632" y="1370965"/>
            <a:ext cx="866221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孩毛毛在放学回家的路上被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名歹徒绑架上车。车子开了一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阵后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，毛毛慢慢地镇静下来，她明白绝对不能和歹徒硬拼，只能靠智慧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，几个小时后，歹徒递给了毛毛几个小面包，虽然平时不爱吃面包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是为了生存，毛毛很快将食物吃光了。她决心一定要坚持到警察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叔叔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来营救自己的那一刻。夜幕降临了，毛毛被关在一间又破又脏的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里，毛毛开始主动和歹徒聊天，说些无关紧要的闲话，还管歹徒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叔，使歹徒逐渐放松了警惕。毛毛被绑架了近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个小时后，被成功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名犯罪嫌疑人也相继落网。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6684" y="2882065"/>
            <a:ext cx="83230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巧妙的方式迷惑歹徒，设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住对方，向周围群众大声呼救，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求救信号，及时拨打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警电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话，记住歹徒相貌，了解歹徒去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，都是行之有效的斗争策略。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4237" y="2431615"/>
            <a:ext cx="89163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有侵害敢于斗争、善于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斗争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，学会自护自救。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——《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中学生日常行为规范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5677" y="1720840"/>
            <a:ext cx="88834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对不法侵害，要机智勇敢，采用正确的方法避开侵害。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面暗示法。以权威人士的名气，镇住对方。遇到坏人，你可以巧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妙地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我叔叔是警察，他就在附近巡逻。”或者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说：“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我爸爸是公安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局的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，前几天还抓了个大强盗。”借以暗示对方不要伤害自己。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声呼救法。在有人出现的地方，如果遇到有人抢你的东西或者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伤害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你，你可以大声呼救，以便引起他人注意，让他人帮助你，或者代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8851" y="2091416"/>
            <a:ext cx="7895303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防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范侵害指南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法侵害时有发生，了解并学习防范侵害的方法非常重要：分组查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料，创编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防范侵害指南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，与同学交流共享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具体方法：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同龄人的故事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097857"/>
            <a:ext cx="80722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岁的花季少女马某，在观看流星雨的夜晚，被歹徒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骗至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偏僻处残忍地杀害了。后据歹徒交代，在将马某带走的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，曾不止一次遇到行人，当时他心里很紧张，但马某并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呼喊求救。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剧提醒我们，不仅要提高自我保护意识，更要学会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自己，尽力避免不法侵害。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9135" y="1571685"/>
            <a:ext cx="83967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、七年级（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）小杰经常缺课，没有完全作业，还经常说谎欺骗老师和家长，考试可可不及格。对此，他父亲非常生气，用木棒他，导致他重伤。小杰受到来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侵害（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、社会方面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、家庭方面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、学校方面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、司法方面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56397" y="3475166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336374"/>
            <a:ext cx="82640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、你认为小杰要避免侵害，关键是要（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、努力学习，遵守纪律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、孝敬父母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、增强自卫能力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、收买老师，让老师做家长的工作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89282" y="2477418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6400" y="2247884"/>
            <a:ext cx="80870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、青少年身心尚未成熟，社会经验不足，所以（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、面对不法侵害，只能束手无策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、面对不法侵害，只能靠家长、老师保护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、面对不法侵害，只能以死相拼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、要增强自我保护意识和能力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94676" y="2403676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877" y="841701"/>
            <a:ext cx="94143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未成年保护法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中，对家庭保护、学校保护、社会保护和司法保护做了明确的规定，为保护未成年设置了四道防线，除此之外，青少年还要加强自我保护，下列做法你认为正确的是（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、小明独自在家，有陌生人敲门，自称是父母的朋友，小明开了门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、小东从不搭乘陌生人的车辆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、小亭在放学路上碰到不法分子的勒索，消停不敢跟家长和老师说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、小佳一人在家做作业，听到有人在撬门，小佳惊慌失措不知怎么办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71144" y="2064463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7251" y="1239108"/>
            <a:ext cx="1047447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、据统计，我国仅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岁以下未成年人，每年由于各种原因造成的意外伤亡人数接近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万。在同学甚至好友之间，因为一些小摩擦、小误会而引发的恶性案件的数量，正呈逐年上升趋势。这些触目惊心的统计结果给我们的警示是（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①人最宝贵的是生命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应珍惜自己的生命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②加强立法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就能避免未成年人意外伤亡事故的发生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③必须加强自我保护意识，提高自我保护能力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④提高自己的思想道德素质，学会宽容理解，学会体谅尊重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、①②③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、①③④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、②③④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8857" y="3020997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0993" y="1799669"/>
            <a:ext cx="80722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、下列说法不正确的是（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、青少年因自身特点，往往容易受到外来侵略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、青少年正处于长身体、长知识的重要时期，各方面都很不成熟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、在现实生活中，侵害青少年合法权益的现象已不存在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、社会生活中还存在着不利于青少年健康成长的因素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3463" y="184360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718" y="1856300"/>
            <a:ext cx="9485048" cy="417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698137" y="98691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会防范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517" y="1778871"/>
            <a:ext cx="9488618" cy="382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9324" y="2816631"/>
            <a:ext cx="618630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如果遇到以上情况，最好的办法是什么？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7845" y="2297894"/>
            <a:ext cx="7393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法侵害是利用犯罪行为或其他违法行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犯他人权益的行为。青少年成长过程中可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遇到不法分子的侵害。提高自我保护意识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范能力，一定要把生命安全放在第一位。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43316" y="2642870"/>
            <a:ext cx="70841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人之心不可有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人之心不可无。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谚语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8633" y="2136339"/>
            <a:ext cx="8087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们青少年身心发展还不健全，缺乏社会经验，一些犯罪分子常常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爪伸向我们我们要提高警惕，增强防范意识，防止不法侵害的发生。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们应该做到不随意与陌生人说话，不轻易给陌生人开门，拒绝“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毒”，拒绝网络诱惑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永远记住：生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命第一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，财产第二；紧急避险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断逃生。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0207" y="2068255"/>
            <a:ext cx="84704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了青少年的健康成长，国家制定了相关的法律法规，规范人们的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。但现实生活中，青少年受到不法侵害的事时有发生。家长、学校和社会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能时时刻刻保护我们。我们只有自己加强防范意识，才能有效地防止不法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侵害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的发生。同时，不受利诱、不占小便宜、遵纪守法，也是防范不法侵害的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手段。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697" y="4109290"/>
            <a:ext cx="2561302" cy="2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2520</Words>
  <Paragraphs>144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2013-07-01T03:05:00Z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