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268" r:id="rId27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7" d="100"/>
          <a:sy n="57" d="100"/>
        </p:scale>
        <p:origin x="69" y="282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0" y="1987550"/>
            <a:ext cx="7993626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第四单元 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危害之中有法护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第十七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遭遇侵害靠法护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119413"/>
            <a:ext cx="80870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一位初中生的山地自行车被偷了，他既气愤又无奈，只能再买一辆新的，谁知没过多久又被偷了。他愤怒无比，心想一定要把损失夺回来，于是采用违法方式“反抗”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偷窃他人的财物。久而久之，这个学生“摇身”变成了惯偷，一名优秀学生因“保护自己”演变成一个问题少年。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这个学生“保护自己”的做法对吗？为什么？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9135" y="2274838"/>
            <a:ext cx="80280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打击报复不可能使自己的权益得到维护，因为报复行为是违法犯罪行为，同样会受到法律的制裁。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遭遇不法侵害后，我们既不能忍气吞声，也不能采取非法手段进行报复，应该运用法律武器维护自身合法权益。青少年要学会运用法律与侵犯我们权益的行为做斗争。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1254" y="1277967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善用法律保护自己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26897" y="2487757"/>
            <a:ext cx="8637159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岁的小梅有着和其他同龄女孩不一样的童年。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岁那年，她被邻居性侵，没想到的是，这一噩梦延续了两年。早在两年前，该邻居就多次尾随并骚扰她，还威胁她说，如果说出去或告诉家人，就杀了她全家。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岁的小梅十分害怕，一面是来自该男子的恐吓，一面是来自父亲严厉的管教，所以她选择了忍受。两年中，该邻居靠恐吓、引诱等手段对她多次性侵。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93415" y="2776877"/>
            <a:ext cx="4540025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小梅该如何摆脱这个噩梦？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3381" y="2746109"/>
            <a:ext cx="7924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法律面前人人平等。任何人只要违法，都会受到法律的严惩。用法律维护自己的尊严和权益，是一件光明正大的事情。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01" y="1570354"/>
            <a:ext cx="11168841" cy="443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43740" y="3052292"/>
            <a:ext cx="541686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与同学分享自己知道的法律援助部门。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0207" y="2498607"/>
            <a:ext cx="67596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民调解属于诉讼外调解的一种。它是指在人民调解委员会的主持下，以国家法律、法规、规章和社会公德规范为依据，对民间纠纷双方当事人进行调解、劝说，促使他们互相谅解、平等协商，自愿达成协议，消除纷争的活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340" y="2641588"/>
            <a:ext cx="2997917" cy="287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7423" y="1968709"/>
            <a:ext cx="69785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受到不法侵害后，我们要用法律手段维护自己的合法权益。一是通过非诉讼途径解决，这是维护公民合法权益常用的有效手段。比如向政府部门、司法机关反映问题，通过调解、仲裁等方式解决争议、纠纷。二是通过诉讼途径，即打官司。人民法院是我国的审判机关，诉讼要到法院。它是维护公民合法权益的最后途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633" y="2202496"/>
            <a:ext cx="4128609" cy="306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9135" y="2026659"/>
            <a:ext cx="730536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依法维权宣传板报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受到不法侵害时，用法律保护自己是最有效的途径。分组查阅资料，摘抄我国法律中涉及对末成年人保护的内容，出一份宣传板报。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我的摘抄：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案例分析：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9135" y="2389604"/>
            <a:ext cx="7467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生活中遭遇不法侵害后怎么办？可以给青少年维权法律咨询热线打电话咨询，可以向青少年维权点（岗）寻求帮助。为了加强青少年维权保护力度，很多地方建立了青少年维权服务中心，开设了青少年维权点。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6179" y="1394232"/>
            <a:ext cx="92816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选择题：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、小强是一名在校学生，一天他骑着新买的自行车上街买文具，从商店出来发现自行车被盗。这时小强应该（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、自己去偸一辆别人的车，以弥补自己的损失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、迅速报警，用法律武器来保护自身的合法权益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、自认倒霉，回家去               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、为避免父母责骂，到同学家去住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6383" y="2782668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8851" y="1201102"/>
            <a:ext cx="845574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、小明喜欢上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最近他认识了一个很谈得来的网友，小明一高兴把自己家的情况一股脑儿地全都告诉了自己的这个网友，并邀他到自己家里来玩。结果这个网友是一个小偸，他把小明家所有值钱的东西全偸走了。其实这个侵害是可以避免的。避免侵害的前提是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、从今以后永远不再上网   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、用智慧来保护自己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、保持高度警惕           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、用法律来保护自己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9123" y="3509425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132" y="1754886"/>
            <a:ext cx="840658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材料分析题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放学了，小尹来到小强的教室，发现他正在偷偷地抹眼泪。“小强，你怎么啦？”“我遇到麻烦了，有位高年级的同学已经向我索要了两次钱，我都给了他。今天，他又要我在约定的地方给他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元，还不允许我告诉任何人，否则就会喊人来打我。”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如果你是小尹，你会替小强想什么合理的办法来保护自己？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8297" y="2129897"/>
            <a:ext cx="68727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、及时报警；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、智取，敢于和善于与不法侵害行为作斗争，遇事不怯弱，以免让坏人为所欲为；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、求助于老师、家长或学校；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、向有关部门反映或向法院告状。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25020" y="1215509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不法侵害发生后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009" y="1978588"/>
            <a:ext cx="8866546" cy="453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0928" y="2775606"/>
            <a:ext cx="83525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、针对图中同学们的办法，我的观点是：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、与同学们分享自己的理由。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23884" y="2251106"/>
            <a:ext cx="74823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是一个复杂的万花筒，青少年由于社会经验不足，容易成为不法侵害的对象。在遭遇不法侵害后，我们要保持清醒的头脑，理智应对，运用有效手段与犯罪分子做斗争；要及时告诉父母、老师、青少年保护组织，或向公安机关求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1370965"/>
            <a:ext cx="9281652" cy="5013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某校学生李某天天被敲诈。李某家境较好，一些“捣蛋”学生看着眼红了，就将“李某家境好且胆子小”的情况告诉了校外“大哥”。一天放学后，“大哥”把李某拉到学校周边的小巷子，胁迫他每星期上交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元钱，否则将打断他的腿！李某听了很害怕，每星期按时把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交到“大哥”手上。“大哥”觉得这钱太容易到手了，索性要求他每天按时给钱。面对“大哥”的威胁，李某忍气吞声，不敢告诉父母，也不敢告诉老师，为此他不得不经常偷家里的钱。李某在一次偷钱时被家人发现了，在家人的追问下，他才说出实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3037925"/>
            <a:ext cx="85363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●对李某的行为，我的评价是：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6400" y="2469110"/>
            <a:ext cx="77773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一味地忍气吞声，会助长不法分子的嚣张气焰，使自己的权益进一步受到侵害。让不法分子受到应有的制裁，才有可能使自己和更多人的权益免受侵害。忍气吞声不是正确的选择。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109386"/>
            <a:ext cx="73496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面对不法侵害可以试试下列方法：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/>
              <a:t>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尽量不与侵犯者发生正面冲突。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/>
              <a:t>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如果对方过于强大，可以先把钱物给对方，然后报告老师、父母。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/>
              <a:t>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在劫持者经常出没的地带，可以向警察求助。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/>
              <a:t>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上、下学时最好与同学结伴走。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36" y="3832378"/>
            <a:ext cx="2513063" cy="302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2298</Words>
  <Paragraphs>123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2013-07-01T03:05:00Z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