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64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EF216F-DF62-4FF4-B3D2-168713832671}" type="datetimeFigureOut">
              <a:rPr lang="zh-CN" altLang="en-US" smtClean="0"/>
              <a:t>2017/11/2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2A949A-F64D-4EF7-B54E-F4930B31B894}" type="slidenum">
              <a:rPr lang="zh-CN" altLang="en-US" smtClean="0"/>
              <a:t>‹#›</a:t>
            </a:fld>
            <a:endParaRPr lang="zh-CN" altLang="en-US"/>
          </a:p>
        </p:txBody>
      </p:sp>
    </p:spTree>
    <p:extLst>
      <p:ext uri="{BB962C8B-B14F-4D97-AF65-F5344CB8AC3E}">
        <p14:creationId xmlns:p14="http://schemas.microsoft.com/office/powerpoint/2010/main" val="1135265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ChangeArrowheads="1" noTextEdit="1"/>
          </p:cNvSpPr>
          <p:nvPr>
            <p:ph type="sldImg" idx="4294967295"/>
          </p:nvPr>
        </p:nvSpPr>
        <p:spPr>
          <a:xfrm>
            <a:off x="1324092" y="1021201"/>
            <a:ext cx="3972276" cy="2757241"/>
          </a:xfrm>
          <a:ln>
            <a:miter lim="800000"/>
          </a:ln>
        </p:spPr>
      </p:sp>
      <p:sp>
        <p:nvSpPr>
          <p:cNvPr id="58371" name="备注占位符 2"/>
          <p:cNvSpPr>
            <a:spLocks noGrp="1" noChangeArrowheads="1"/>
          </p:cNvSpPr>
          <p:nvPr>
            <p:ph type="body" idx="4294967295"/>
          </p:nvPr>
        </p:nvSpPr>
        <p:spPr>
          <a:noFill/>
        </p:spPr>
        <p:txBody>
          <a:bodyPr/>
          <a:lstStyle/>
          <a:p>
            <a:pPr eaLnBrk="1" hangingPunct="1"/>
            <a:endParaRPr lang="zh-CN" altLang="en-US" smtClean="0"/>
          </a:p>
        </p:txBody>
      </p:sp>
      <p:sp>
        <p:nvSpPr>
          <p:cNvPr id="583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黑体" pitchFamily="49" charset="-122"/>
              </a:defRPr>
            </a:lvl1pPr>
            <a:lvl2pPr marL="685669" indent="-263719" eaLnBrk="0" hangingPunct="0">
              <a:defRPr>
                <a:solidFill>
                  <a:schemeClr val="tx1"/>
                </a:solidFill>
                <a:latin typeface="Arial" pitchFamily="34" charset="0"/>
                <a:ea typeface="黑体" pitchFamily="49" charset="-122"/>
              </a:defRPr>
            </a:lvl2pPr>
            <a:lvl3pPr marL="1054875" indent="-210975" eaLnBrk="0" hangingPunct="0">
              <a:defRPr>
                <a:solidFill>
                  <a:schemeClr val="tx1"/>
                </a:solidFill>
                <a:latin typeface="Arial" pitchFamily="34" charset="0"/>
                <a:ea typeface="黑体" pitchFamily="49" charset="-122"/>
              </a:defRPr>
            </a:lvl3pPr>
            <a:lvl4pPr marL="1476825" indent="-210975" eaLnBrk="0" hangingPunct="0">
              <a:defRPr>
                <a:solidFill>
                  <a:schemeClr val="tx1"/>
                </a:solidFill>
                <a:latin typeface="Arial" pitchFamily="34" charset="0"/>
                <a:ea typeface="黑体" pitchFamily="49" charset="-122"/>
              </a:defRPr>
            </a:lvl4pPr>
            <a:lvl5pPr marL="1898774" indent="-210975" eaLnBrk="0" hangingPunct="0">
              <a:defRPr>
                <a:solidFill>
                  <a:schemeClr val="tx1"/>
                </a:solidFill>
                <a:latin typeface="Arial" pitchFamily="34" charset="0"/>
                <a:ea typeface="黑体" pitchFamily="49" charset="-122"/>
              </a:defRPr>
            </a:lvl5pPr>
            <a:lvl6pPr marL="2320724" indent="-210975"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742674" indent="-210975"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164624" indent="-210975"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586574" indent="-210975"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hangingPunct="1"/>
            <a:fld id="{72005968-851A-43C9-8D96-B3C313C6F70C}" type="slidenum">
              <a:rPr lang="zh-CN" altLang="en-US">
                <a:solidFill>
                  <a:srgbClr val="000000"/>
                </a:solidFill>
                <a:latin typeface="Calibri" pitchFamily="34" charset="0"/>
                <a:ea typeface="宋体" pitchFamily="2" charset="-122"/>
              </a:rPr>
              <a:pPr eaLnBrk="1" hangingPunct="1"/>
              <a:t>1</a:t>
            </a:fld>
            <a:endParaRPr lang="zh-CN" altLang="en-US">
              <a:solidFill>
                <a:srgbClr val="000000"/>
              </a:solidFill>
              <a:latin typeface="Calibri"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rrowheads="1" noTextEdit="1"/>
          </p:cNvSpPr>
          <p:nvPr>
            <p:ph type="sldImg" idx="4294967295"/>
          </p:nvPr>
        </p:nvSpPr>
        <p:spPr>
          <a:ln>
            <a:miter lim="800000"/>
          </a:ln>
        </p:spPr>
      </p:sp>
      <p:sp>
        <p:nvSpPr>
          <p:cNvPr id="5939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合 57"/>
          <p:cNvGrpSpPr>
            <a:grpSpLocks/>
          </p:cNvGrpSpPr>
          <p:nvPr/>
        </p:nvGrpSpPr>
        <p:grpSpPr bwMode="auto">
          <a:xfrm>
            <a:off x="0" y="0"/>
            <a:ext cx="9144000" cy="6858000"/>
            <a:chOff x="0" y="1"/>
            <a:chExt cx="9144000" cy="6858000"/>
          </a:xfrm>
        </p:grpSpPr>
        <p:pic>
          <p:nvPicPr>
            <p:cNvPr id="5" name="图片 6"/>
            <p:cNvPicPr>
              <a:picLocks noChangeArrowheads="1"/>
            </p:cNvPicPr>
            <p:nvPr/>
          </p:nvPicPr>
          <p:blipFill>
            <a:blip r:embed="rId2">
              <a:extLst>
                <a:ext uri="{28A0092B-C50C-407E-A947-70E740481C1C}">
                  <a14:useLocalDpi xmlns:a14="http://schemas.microsoft.com/office/drawing/2010/main" val="0"/>
                </a:ext>
              </a:extLst>
            </a:blip>
            <a:srcRect r="26207" b="954"/>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7"/>
            <p:cNvGrpSpPr>
              <a:grpSpLocks/>
            </p:cNvGrpSpPr>
            <p:nvPr/>
          </p:nvGrpSpPr>
          <p:grpSpPr bwMode="auto">
            <a:xfrm>
              <a:off x="2767547" y="605434"/>
              <a:ext cx="3608906" cy="3607461"/>
              <a:chOff x="2187178" y="1203819"/>
              <a:chExt cx="4452144" cy="4450362"/>
            </a:xfrm>
          </p:grpSpPr>
          <p:sp>
            <p:nvSpPr>
              <p:cNvPr id="7" name="Oval 5"/>
              <p:cNvSpPr>
                <a:spLocks noChangeArrowheads="1"/>
              </p:cNvSpPr>
              <p:nvPr/>
            </p:nvSpPr>
            <p:spPr bwMode="auto">
              <a:xfrm>
                <a:off x="2187178" y="1203819"/>
                <a:ext cx="4452144" cy="44503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8" name="AutoShape 3"/>
              <p:cNvSpPr>
                <a:spLocks noChangeAspect="1" noChangeArrowheads="1" noTextEdit="1"/>
              </p:cNvSpPr>
              <p:nvPr/>
            </p:nvSpPr>
            <p:spPr bwMode="auto">
              <a:xfrm>
                <a:off x="2424113" y="1447800"/>
                <a:ext cx="3963987"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9" name="Oval 5"/>
              <p:cNvSpPr>
                <a:spLocks noChangeArrowheads="1"/>
              </p:cNvSpPr>
              <p:nvPr/>
            </p:nvSpPr>
            <p:spPr bwMode="auto">
              <a:xfrm>
                <a:off x="2424113" y="1447800"/>
                <a:ext cx="3963987" cy="3962400"/>
              </a:xfrm>
              <a:prstGeom prst="ellipse">
                <a:avLst/>
              </a:prstGeom>
              <a:solidFill>
                <a:srgbClr val="45C7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0" name="Freeform 6"/>
              <p:cNvSpPr>
                <a:spLocks noChangeArrowheads="1"/>
              </p:cNvSpPr>
              <p:nvPr/>
            </p:nvSpPr>
            <p:spPr bwMode="auto">
              <a:xfrm>
                <a:off x="3422650" y="2928938"/>
                <a:ext cx="1309687" cy="579438"/>
              </a:xfrm>
              <a:custGeom>
                <a:avLst/>
                <a:gdLst>
                  <a:gd name="T0" fmla="*/ 2147483647 w 2903"/>
                  <a:gd name="T1" fmla="*/ 2147483647 h 1285"/>
                  <a:gd name="T2" fmla="*/ 2147483647 w 2903"/>
                  <a:gd name="T3" fmla="*/ 0 h 1285"/>
                  <a:gd name="T4" fmla="*/ 2147483647 w 2903"/>
                  <a:gd name="T5" fmla="*/ 2147483647 h 1285"/>
                  <a:gd name="T6" fmla="*/ 2147483647 w 2903"/>
                  <a:gd name="T7" fmla="*/ 2147483647 h 1285"/>
                  <a:gd name="T8" fmla="*/ 2147483647 w 2903"/>
                  <a:gd name="T9" fmla="*/ 2147483647 h 1285"/>
                  <a:gd name="T10" fmla="*/ 2147483647 w 2903"/>
                  <a:gd name="T11" fmla="*/ 2147483647 h 1285"/>
                  <a:gd name="T12" fmla="*/ 2147483647 w 2903"/>
                  <a:gd name="T13" fmla="*/ 2147483647 h 1285"/>
                  <a:gd name="T14" fmla="*/ 2147483647 w 2903"/>
                  <a:gd name="T15" fmla="*/ 2147483647 h 1285"/>
                  <a:gd name="T16" fmla="*/ 2147483647 w 2903"/>
                  <a:gd name="T17" fmla="*/ 2147483647 h 1285"/>
                  <a:gd name="T18" fmla="*/ 2147483647 w 2903"/>
                  <a:gd name="T19" fmla="*/ 2147483647 h 12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03" h="1285">
                    <a:moveTo>
                      <a:pt x="313" y="97"/>
                    </a:moveTo>
                    <a:cubicBezTo>
                      <a:pt x="466" y="15"/>
                      <a:pt x="695" y="0"/>
                      <a:pt x="695" y="0"/>
                    </a:cubicBezTo>
                    <a:cubicBezTo>
                      <a:pt x="1924" y="8"/>
                      <a:pt x="1924" y="8"/>
                      <a:pt x="1924" y="8"/>
                    </a:cubicBezTo>
                    <a:cubicBezTo>
                      <a:pt x="2903" y="1066"/>
                      <a:pt x="2903" y="1066"/>
                      <a:pt x="2903" y="1066"/>
                    </a:cubicBezTo>
                    <a:cubicBezTo>
                      <a:pt x="2903" y="1066"/>
                      <a:pt x="2549" y="1285"/>
                      <a:pt x="2155" y="1004"/>
                    </a:cubicBezTo>
                    <a:cubicBezTo>
                      <a:pt x="1761" y="724"/>
                      <a:pt x="1540" y="526"/>
                      <a:pt x="1540" y="526"/>
                    </a:cubicBezTo>
                    <a:cubicBezTo>
                      <a:pt x="689" y="722"/>
                      <a:pt x="689" y="722"/>
                      <a:pt x="689" y="722"/>
                    </a:cubicBezTo>
                    <a:cubicBezTo>
                      <a:pt x="689" y="722"/>
                      <a:pt x="634" y="737"/>
                      <a:pt x="555" y="736"/>
                    </a:cubicBezTo>
                    <a:cubicBezTo>
                      <a:pt x="403" y="734"/>
                      <a:pt x="168" y="695"/>
                      <a:pt x="106" y="527"/>
                    </a:cubicBezTo>
                    <a:cubicBezTo>
                      <a:pt x="0" y="245"/>
                      <a:pt x="222" y="147"/>
                      <a:pt x="313" y="97"/>
                    </a:cubicBezTo>
                    <a:close/>
                  </a:path>
                </a:pathLst>
              </a:custGeom>
              <a:solidFill>
                <a:srgbClr val="F7C3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1" name="Freeform 7"/>
              <p:cNvSpPr>
                <a:spLocks noChangeArrowheads="1"/>
              </p:cNvSpPr>
              <p:nvPr/>
            </p:nvSpPr>
            <p:spPr bwMode="auto">
              <a:xfrm>
                <a:off x="3394075" y="3070225"/>
                <a:ext cx="1651000" cy="1027113"/>
              </a:xfrm>
              <a:custGeom>
                <a:avLst/>
                <a:gdLst>
                  <a:gd name="T0" fmla="*/ 2147483647 w 3658"/>
                  <a:gd name="T1" fmla="*/ 2147483647 h 2276"/>
                  <a:gd name="T2" fmla="*/ 2147483647 w 3658"/>
                  <a:gd name="T3" fmla="*/ 2147483647 h 2276"/>
                  <a:gd name="T4" fmla="*/ 2147483647 w 3658"/>
                  <a:gd name="T5" fmla="*/ 2147483647 h 2276"/>
                  <a:gd name="T6" fmla="*/ 2147483647 w 3658"/>
                  <a:gd name="T7" fmla="*/ 2147483647 h 2276"/>
                  <a:gd name="T8" fmla="*/ 2147483647 w 3658"/>
                  <a:gd name="T9" fmla="*/ 2147483647 h 2276"/>
                  <a:gd name="T10" fmla="*/ 2147483647 w 3658"/>
                  <a:gd name="T11" fmla="*/ 2147483647 h 2276"/>
                  <a:gd name="T12" fmla="*/ 2147483647 w 3658"/>
                  <a:gd name="T13" fmla="*/ 2147483647 h 2276"/>
                  <a:gd name="T14" fmla="*/ 2147483647 w 3658"/>
                  <a:gd name="T15" fmla="*/ 2147483647 h 2276"/>
                  <a:gd name="T16" fmla="*/ 2147483647 w 3658"/>
                  <a:gd name="T17" fmla="*/ 2147483647 h 22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8" h="2276">
                    <a:moveTo>
                      <a:pt x="3453" y="600"/>
                    </a:moveTo>
                    <a:cubicBezTo>
                      <a:pt x="3607" y="516"/>
                      <a:pt x="3658" y="332"/>
                      <a:pt x="3568" y="190"/>
                    </a:cubicBezTo>
                    <a:cubicBezTo>
                      <a:pt x="3568" y="190"/>
                      <a:pt x="3568" y="190"/>
                      <a:pt x="3568" y="190"/>
                    </a:cubicBezTo>
                    <a:cubicBezTo>
                      <a:pt x="3477" y="47"/>
                      <a:pt x="3279" y="0"/>
                      <a:pt x="3125" y="84"/>
                    </a:cubicBezTo>
                    <a:cubicBezTo>
                      <a:pt x="205" y="1676"/>
                      <a:pt x="205" y="1676"/>
                      <a:pt x="205" y="1676"/>
                    </a:cubicBezTo>
                    <a:cubicBezTo>
                      <a:pt x="51" y="1761"/>
                      <a:pt x="0" y="1944"/>
                      <a:pt x="91" y="2087"/>
                    </a:cubicBezTo>
                    <a:cubicBezTo>
                      <a:pt x="91" y="2087"/>
                      <a:pt x="91" y="2087"/>
                      <a:pt x="91" y="2087"/>
                    </a:cubicBezTo>
                    <a:cubicBezTo>
                      <a:pt x="181" y="2229"/>
                      <a:pt x="380" y="2276"/>
                      <a:pt x="534" y="2192"/>
                    </a:cubicBezTo>
                    <a:lnTo>
                      <a:pt x="3453" y="600"/>
                    </a:lnTo>
                    <a:close/>
                  </a:path>
                </a:pathLst>
              </a:custGeom>
              <a:solidFill>
                <a:srgbClr val="EAB1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2" name="Freeform 8"/>
              <p:cNvSpPr>
                <a:spLocks noChangeArrowheads="1"/>
              </p:cNvSpPr>
              <p:nvPr/>
            </p:nvSpPr>
            <p:spPr bwMode="auto">
              <a:xfrm>
                <a:off x="4076700" y="3551238"/>
                <a:ext cx="117475" cy="169863"/>
              </a:xfrm>
              <a:custGeom>
                <a:avLst/>
                <a:gdLst>
                  <a:gd name="T0" fmla="*/ 2147483647 w 260"/>
                  <a:gd name="T1" fmla="*/ 2147483647 h 374"/>
                  <a:gd name="T2" fmla="*/ 2147483647 w 260"/>
                  <a:gd name="T3" fmla="*/ 2147483647 h 374"/>
                  <a:gd name="T4" fmla="*/ 2147483647 w 260"/>
                  <a:gd name="T5" fmla="*/ 2147483647 h 374"/>
                  <a:gd name="T6" fmla="*/ 2147483647 w 260"/>
                  <a:gd name="T7" fmla="*/ 2147483647 h 374"/>
                  <a:gd name="T8" fmla="*/ 2147483647 w 260"/>
                  <a:gd name="T9" fmla="*/ 2147483647 h 374"/>
                  <a:gd name="T10" fmla="*/ 2147483647 w 260"/>
                  <a:gd name="T11" fmla="*/ 2147483647 h 374"/>
                  <a:gd name="T12" fmla="*/ 2147483647 w 260"/>
                  <a:gd name="T13" fmla="*/ 2147483647 h 374"/>
                  <a:gd name="T14" fmla="*/ 2147483647 w 260"/>
                  <a:gd name="T15" fmla="*/ 2147483647 h 3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0" h="374">
                    <a:moveTo>
                      <a:pt x="246" y="368"/>
                    </a:moveTo>
                    <a:cubicBezTo>
                      <a:pt x="257" y="362"/>
                      <a:pt x="260" y="349"/>
                      <a:pt x="254" y="339"/>
                    </a:cubicBezTo>
                    <a:cubicBezTo>
                      <a:pt x="47" y="14"/>
                      <a:pt x="47" y="14"/>
                      <a:pt x="47" y="14"/>
                    </a:cubicBezTo>
                    <a:cubicBezTo>
                      <a:pt x="41" y="4"/>
                      <a:pt x="26" y="0"/>
                      <a:pt x="15" y="6"/>
                    </a:cubicBezTo>
                    <a:cubicBezTo>
                      <a:pt x="15" y="6"/>
                      <a:pt x="15" y="6"/>
                      <a:pt x="15" y="6"/>
                    </a:cubicBezTo>
                    <a:cubicBezTo>
                      <a:pt x="4" y="12"/>
                      <a:pt x="0" y="26"/>
                      <a:pt x="7" y="36"/>
                    </a:cubicBezTo>
                    <a:cubicBezTo>
                      <a:pt x="214" y="361"/>
                      <a:pt x="214" y="361"/>
                      <a:pt x="214" y="361"/>
                    </a:cubicBezTo>
                    <a:cubicBezTo>
                      <a:pt x="220" y="371"/>
                      <a:pt x="235" y="374"/>
                      <a:pt x="246" y="368"/>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3" name="Freeform 9"/>
              <p:cNvSpPr>
                <a:spLocks noChangeArrowheads="1"/>
              </p:cNvSpPr>
              <p:nvPr/>
            </p:nvSpPr>
            <p:spPr bwMode="auto">
              <a:xfrm>
                <a:off x="4146550" y="3565525"/>
                <a:ext cx="68262" cy="92075"/>
              </a:xfrm>
              <a:custGeom>
                <a:avLst/>
                <a:gdLst>
                  <a:gd name="T0" fmla="*/ 2147483647 w 150"/>
                  <a:gd name="T1" fmla="*/ 2147483647 h 204"/>
                  <a:gd name="T2" fmla="*/ 2147483647 w 150"/>
                  <a:gd name="T3" fmla="*/ 2147483647 h 204"/>
                  <a:gd name="T4" fmla="*/ 2147483647 w 150"/>
                  <a:gd name="T5" fmla="*/ 2147483647 h 204"/>
                  <a:gd name="T6" fmla="*/ 2147483647 w 150"/>
                  <a:gd name="T7" fmla="*/ 2147483647 h 204"/>
                  <a:gd name="T8" fmla="*/ 2147483647 w 150"/>
                  <a:gd name="T9" fmla="*/ 2147483647 h 204"/>
                  <a:gd name="T10" fmla="*/ 2147483647 w 150"/>
                  <a:gd name="T11" fmla="*/ 2147483647 h 204"/>
                  <a:gd name="T12" fmla="*/ 2147483647 w 150"/>
                  <a:gd name="T13" fmla="*/ 2147483647 h 204"/>
                  <a:gd name="T14" fmla="*/ 2147483647 w 150"/>
                  <a:gd name="T15" fmla="*/ 2147483647 h 2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204">
                    <a:moveTo>
                      <a:pt x="136" y="199"/>
                    </a:moveTo>
                    <a:cubicBezTo>
                      <a:pt x="146" y="193"/>
                      <a:pt x="150" y="182"/>
                      <a:pt x="144" y="173"/>
                    </a:cubicBezTo>
                    <a:cubicBezTo>
                      <a:pt x="42" y="12"/>
                      <a:pt x="42" y="12"/>
                      <a:pt x="42" y="12"/>
                    </a:cubicBezTo>
                    <a:cubicBezTo>
                      <a:pt x="36" y="3"/>
                      <a:pt x="23" y="0"/>
                      <a:pt x="13" y="5"/>
                    </a:cubicBezTo>
                    <a:cubicBezTo>
                      <a:pt x="13" y="5"/>
                      <a:pt x="13" y="5"/>
                      <a:pt x="13" y="5"/>
                    </a:cubicBezTo>
                    <a:cubicBezTo>
                      <a:pt x="3" y="11"/>
                      <a:pt x="0" y="22"/>
                      <a:pt x="6" y="31"/>
                    </a:cubicBezTo>
                    <a:cubicBezTo>
                      <a:pt x="108" y="192"/>
                      <a:pt x="108" y="192"/>
                      <a:pt x="108" y="192"/>
                    </a:cubicBezTo>
                    <a:cubicBezTo>
                      <a:pt x="114" y="201"/>
                      <a:pt x="127" y="204"/>
                      <a:pt x="136" y="19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4" name="Freeform 10"/>
              <p:cNvSpPr>
                <a:spLocks noChangeArrowheads="1"/>
              </p:cNvSpPr>
              <p:nvPr/>
            </p:nvSpPr>
            <p:spPr bwMode="auto">
              <a:xfrm>
                <a:off x="4068763" y="3792538"/>
                <a:ext cx="1327150" cy="827088"/>
              </a:xfrm>
              <a:custGeom>
                <a:avLst/>
                <a:gdLst>
                  <a:gd name="T0" fmla="*/ 2147483647 w 2943"/>
                  <a:gd name="T1" fmla="*/ 2147483647 h 1832"/>
                  <a:gd name="T2" fmla="*/ 2147483647 w 2943"/>
                  <a:gd name="T3" fmla="*/ 2147483647 h 1832"/>
                  <a:gd name="T4" fmla="*/ 2147483647 w 2943"/>
                  <a:gd name="T5" fmla="*/ 2147483647 h 1832"/>
                  <a:gd name="T6" fmla="*/ 2147483647 w 2943"/>
                  <a:gd name="T7" fmla="*/ 2147483647 h 1832"/>
                  <a:gd name="T8" fmla="*/ 2147483647 w 2943"/>
                  <a:gd name="T9" fmla="*/ 2147483647 h 1832"/>
                  <a:gd name="T10" fmla="*/ 2147483647 w 2943"/>
                  <a:gd name="T11" fmla="*/ 2147483647 h 1832"/>
                  <a:gd name="T12" fmla="*/ 2147483647 w 2943"/>
                  <a:gd name="T13" fmla="*/ 2147483647 h 1832"/>
                  <a:gd name="T14" fmla="*/ 2147483647 w 2943"/>
                  <a:gd name="T15" fmla="*/ 2147483647 h 1832"/>
                  <a:gd name="T16" fmla="*/ 2147483647 w 2943"/>
                  <a:gd name="T17" fmla="*/ 2147483647 h 18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43" h="1832">
                    <a:moveTo>
                      <a:pt x="2778" y="483"/>
                    </a:moveTo>
                    <a:cubicBezTo>
                      <a:pt x="2902" y="415"/>
                      <a:pt x="2943" y="268"/>
                      <a:pt x="2870" y="153"/>
                    </a:cubicBezTo>
                    <a:cubicBezTo>
                      <a:pt x="2870" y="153"/>
                      <a:pt x="2870" y="153"/>
                      <a:pt x="2870" y="153"/>
                    </a:cubicBezTo>
                    <a:cubicBezTo>
                      <a:pt x="2797" y="39"/>
                      <a:pt x="2637" y="0"/>
                      <a:pt x="2514" y="68"/>
                    </a:cubicBezTo>
                    <a:cubicBezTo>
                      <a:pt x="165" y="1349"/>
                      <a:pt x="165" y="1349"/>
                      <a:pt x="165" y="1349"/>
                    </a:cubicBezTo>
                    <a:cubicBezTo>
                      <a:pt x="41" y="1417"/>
                      <a:pt x="0" y="1564"/>
                      <a:pt x="73" y="1679"/>
                    </a:cubicBezTo>
                    <a:cubicBezTo>
                      <a:pt x="73" y="1679"/>
                      <a:pt x="73" y="1679"/>
                      <a:pt x="73" y="1679"/>
                    </a:cubicBezTo>
                    <a:cubicBezTo>
                      <a:pt x="145" y="1794"/>
                      <a:pt x="305" y="1832"/>
                      <a:pt x="429" y="1764"/>
                    </a:cubicBezTo>
                    <a:lnTo>
                      <a:pt x="2778" y="483"/>
                    </a:lnTo>
                    <a:close/>
                  </a:path>
                </a:pathLst>
              </a:custGeom>
              <a:solidFill>
                <a:srgbClr val="EAB1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5" name="Freeform 11"/>
              <p:cNvSpPr>
                <a:spLocks noChangeArrowheads="1"/>
              </p:cNvSpPr>
              <p:nvPr/>
            </p:nvSpPr>
            <p:spPr bwMode="auto">
              <a:xfrm>
                <a:off x="4616450" y="4179888"/>
                <a:ext cx="95250" cy="136525"/>
              </a:xfrm>
              <a:custGeom>
                <a:avLst/>
                <a:gdLst>
                  <a:gd name="T0" fmla="*/ 2147483647 w 210"/>
                  <a:gd name="T1" fmla="*/ 2147483647 h 301"/>
                  <a:gd name="T2" fmla="*/ 2147483647 w 210"/>
                  <a:gd name="T3" fmla="*/ 2147483647 h 301"/>
                  <a:gd name="T4" fmla="*/ 2147483647 w 210"/>
                  <a:gd name="T5" fmla="*/ 2147483647 h 301"/>
                  <a:gd name="T6" fmla="*/ 2147483647 w 210"/>
                  <a:gd name="T7" fmla="*/ 2147483647 h 301"/>
                  <a:gd name="T8" fmla="*/ 2147483647 w 210"/>
                  <a:gd name="T9" fmla="*/ 2147483647 h 301"/>
                  <a:gd name="T10" fmla="*/ 2147483647 w 210"/>
                  <a:gd name="T11" fmla="*/ 2147483647 h 301"/>
                  <a:gd name="T12" fmla="*/ 2147483647 w 210"/>
                  <a:gd name="T13" fmla="*/ 2147483647 h 301"/>
                  <a:gd name="T14" fmla="*/ 2147483647 w 210"/>
                  <a:gd name="T15" fmla="*/ 2147483647 h 3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0" h="301">
                    <a:moveTo>
                      <a:pt x="198" y="296"/>
                    </a:moveTo>
                    <a:cubicBezTo>
                      <a:pt x="207" y="291"/>
                      <a:pt x="210" y="280"/>
                      <a:pt x="204" y="272"/>
                    </a:cubicBezTo>
                    <a:cubicBezTo>
                      <a:pt x="38" y="11"/>
                      <a:pt x="38" y="11"/>
                      <a:pt x="38" y="11"/>
                    </a:cubicBezTo>
                    <a:cubicBezTo>
                      <a:pt x="33" y="3"/>
                      <a:pt x="21" y="0"/>
                      <a:pt x="13" y="5"/>
                    </a:cubicBezTo>
                    <a:cubicBezTo>
                      <a:pt x="13" y="5"/>
                      <a:pt x="13" y="5"/>
                      <a:pt x="13" y="5"/>
                    </a:cubicBezTo>
                    <a:cubicBezTo>
                      <a:pt x="3" y="10"/>
                      <a:pt x="0" y="20"/>
                      <a:pt x="6" y="28"/>
                    </a:cubicBezTo>
                    <a:cubicBezTo>
                      <a:pt x="172" y="290"/>
                      <a:pt x="172" y="290"/>
                      <a:pt x="172" y="290"/>
                    </a:cubicBezTo>
                    <a:cubicBezTo>
                      <a:pt x="177" y="298"/>
                      <a:pt x="189" y="301"/>
                      <a:pt x="198" y="296"/>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6" name="Freeform 12"/>
              <p:cNvSpPr>
                <a:spLocks noChangeArrowheads="1"/>
              </p:cNvSpPr>
              <p:nvPr/>
            </p:nvSpPr>
            <p:spPr bwMode="auto">
              <a:xfrm>
                <a:off x="4672013" y="4192588"/>
                <a:ext cx="55562" cy="73025"/>
              </a:xfrm>
              <a:custGeom>
                <a:avLst/>
                <a:gdLst>
                  <a:gd name="T0" fmla="*/ 2147483647 w 120"/>
                  <a:gd name="T1" fmla="*/ 2147483647 h 164"/>
                  <a:gd name="T2" fmla="*/ 2147483647 w 120"/>
                  <a:gd name="T3" fmla="*/ 2147483647 h 164"/>
                  <a:gd name="T4" fmla="*/ 2147483647 w 120"/>
                  <a:gd name="T5" fmla="*/ 2147483647 h 164"/>
                  <a:gd name="T6" fmla="*/ 2147483647 w 120"/>
                  <a:gd name="T7" fmla="*/ 2147483647 h 164"/>
                  <a:gd name="T8" fmla="*/ 2147483647 w 120"/>
                  <a:gd name="T9" fmla="*/ 2147483647 h 164"/>
                  <a:gd name="T10" fmla="*/ 2147483647 w 120"/>
                  <a:gd name="T11" fmla="*/ 2147483647 h 164"/>
                  <a:gd name="T12" fmla="*/ 2147483647 w 120"/>
                  <a:gd name="T13" fmla="*/ 2147483647 h 164"/>
                  <a:gd name="T14" fmla="*/ 2147483647 w 120"/>
                  <a:gd name="T15" fmla="*/ 2147483647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0" h="164">
                    <a:moveTo>
                      <a:pt x="110" y="159"/>
                    </a:moveTo>
                    <a:cubicBezTo>
                      <a:pt x="118" y="155"/>
                      <a:pt x="120" y="146"/>
                      <a:pt x="116" y="138"/>
                    </a:cubicBezTo>
                    <a:cubicBezTo>
                      <a:pt x="33" y="9"/>
                      <a:pt x="33" y="9"/>
                      <a:pt x="33" y="9"/>
                    </a:cubicBezTo>
                    <a:cubicBezTo>
                      <a:pt x="29" y="2"/>
                      <a:pt x="18" y="0"/>
                      <a:pt x="11" y="4"/>
                    </a:cubicBezTo>
                    <a:cubicBezTo>
                      <a:pt x="11" y="4"/>
                      <a:pt x="11" y="4"/>
                      <a:pt x="11" y="4"/>
                    </a:cubicBezTo>
                    <a:cubicBezTo>
                      <a:pt x="3" y="8"/>
                      <a:pt x="0" y="18"/>
                      <a:pt x="5" y="25"/>
                    </a:cubicBezTo>
                    <a:cubicBezTo>
                      <a:pt x="87" y="154"/>
                      <a:pt x="87" y="154"/>
                      <a:pt x="87" y="154"/>
                    </a:cubicBezTo>
                    <a:cubicBezTo>
                      <a:pt x="92" y="161"/>
                      <a:pt x="102" y="164"/>
                      <a:pt x="110" y="15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7" name="Freeform 13"/>
              <p:cNvSpPr>
                <a:spLocks noChangeArrowheads="1"/>
              </p:cNvSpPr>
              <p:nvPr/>
            </p:nvSpPr>
            <p:spPr bwMode="auto">
              <a:xfrm>
                <a:off x="4086225" y="4043363"/>
                <a:ext cx="712787" cy="436563"/>
              </a:xfrm>
              <a:custGeom>
                <a:avLst/>
                <a:gdLst>
                  <a:gd name="T0" fmla="*/ 2147483647 w 1581"/>
                  <a:gd name="T1" fmla="*/ 0 h 970"/>
                  <a:gd name="T2" fmla="*/ 0 w 1581"/>
                  <a:gd name="T3" fmla="*/ 2147483647 h 970"/>
                  <a:gd name="T4" fmla="*/ 2147483647 w 1581"/>
                  <a:gd name="T5" fmla="*/ 2147483647 h 970"/>
                  <a:gd name="T6" fmla="*/ 2147483647 w 1581"/>
                  <a:gd name="T7" fmla="*/ 2147483647 h 970"/>
                  <a:gd name="T8" fmla="*/ 2147483647 w 1581"/>
                  <a:gd name="T9" fmla="*/ 2147483647 h 970"/>
                  <a:gd name="T10" fmla="*/ 2147483647 w 1581"/>
                  <a:gd name="T11" fmla="*/ 0 h 9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1" h="970">
                    <a:moveTo>
                      <a:pt x="1581" y="0"/>
                    </a:moveTo>
                    <a:cubicBezTo>
                      <a:pt x="0" y="970"/>
                      <a:pt x="0" y="970"/>
                      <a:pt x="0" y="970"/>
                    </a:cubicBezTo>
                    <a:cubicBezTo>
                      <a:pt x="7" y="918"/>
                      <a:pt x="34" y="868"/>
                      <a:pt x="76" y="829"/>
                    </a:cubicBezTo>
                    <a:cubicBezTo>
                      <a:pt x="86" y="822"/>
                      <a:pt x="96" y="815"/>
                      <a:pt x="108" y="809"/>
                    </a:cubicBezTo>
                    <a:cubicBezTo>
                      <a:pt x="315" y="691"/>
                      <a:pt x="315" y="691"/>
                      <a:pt x="315" y="691"/>
                    </a:cubicBezTo>
                    <a:lnTo>
                      <a:pt x="1581" y="0"/>
                    </a:lnTo>
                    <a:close/>
                  </a:path>
                </a:pathLst>
              </a:custGeom>
              <a:solidFill>
                <a:srgbClr val="D6A0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8" name="Freeform 14"/>
              <p:cNvSpPr>
                <a:spLocks noChangeArrowheads="1"/>
              </p:cNvSpPr>
              <p:nvPr/>
            </p:nvSpPr>
            <p:spPr bwMode="auto">
              <a:xfrm>
                <a:off x="3386138" y="3386138"/>
                <a:ext cx="1651000" cy="1028700"/>
              </a:xfrm>
              <a:custGeom>
                <a:avLst/>
                <a:gdLst>
                  <a:gd name="T0" fmla="*/ 2147483647 w 3659"/>
                  <a:gd name="T1" fmla="*/ 2147483647 h 2277"/>
                  <a:gd name="T2" fmla="*/ 2147483647 w 3659"/>
                  <a:gd name="T3" fmla="*/ 2147483647 h 2277"/>
                  <a:gd name="T4" fmla="*/ 2147483647 w 3659"/>
                  <a:gd name="T5" fmla="*/ 2147483647 h 2277"/>
                  <a:gd name="T6" fmla="*/ 2147483647 w 3659"/>
                  <a:gd name="T7" fmla="*/ 2147483647 h 2277"/>
                  <a:gd name="T8" fmla="*/ 2147483647 w 3659"/>
                  <a:gd name="T9" fmla="*/ 2147483647 h 2277"/>
                  <a:gd name="T10" fmla="*/ 2147483647 w 3659"/>
                  <a:gd name="T11" fmla="*/ 2147483647 h 2277"/>
                  <a:gd name="T12" fmla="*/ 2147483647 w 3659"/>
                  <a:gd name="T13" fmla="*/ 2147483647 h 2277"/>
                  <a:gd name="T14" fmla="*/ 2147483647 w 3659"/>
                  <a:gd name="T15" fmla="*/ 2147483647 h 2277"/>
                  <a:gd name="T16" fmla="*/ 2147483647 w 3659"/>
                  <a:gd name="T17" fmla="*/ 2147483647 h 2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9" h="2277">
                    <a:moveTo>
                      <a:pt x="3454" y="600"/>
                    </a:moveTo>
                    <a:cubicBezTo>
                      <a:pt x="3608" y="516"/>
                      <a:pt x="3659" y="333"/>
                      <a:pt x="3568" y="190"/>
                    </a:cubicBezTo>
                    <a:cubicBezTo>
                      <a:pt x="3568" y="190"/>
                      <a:pt x="3568" y="190"/>
                      <a:pt x="3568" y="190"/>
                    </a:cubicBezTo>
                    <a:cubicBezTo>
                      <a:pt x="3477" y="48"/>
                      <a:pt x="3279" y="0"/>
                      <a:pt x="3125" y="84"/>
                    </a:cubicBezTo>
                    <a:cubicBezTo>
                      <a:pt x="205" y="1677"/>
                      <a:pt x="205" y="1677"/>
                      <a:pt x="205" y="1677"/>
                    </a:cubicBezTo>
                    <a:cubicBezTo>
                      <a:pt x="51" y="1761"/>
                      <a:pt x="0" y="1944"/>
                      <a:pt x="91" y="2087"/>
                    </a:cubicBezTo>
                    <a:cubicBezTo>
                      <a:pt x="91" y="2087"/>
                      <a:pt x="91" y="2087"/>
                      <a:pt x="91" y="2087"/>
                    </a:cubicBezTo>
                    <a:cubicBezTo>
                      <a:pt x="182" y="2229"/>
                      <a:pt x="380" y="2277"/>
                      <a:pt x="534" y="2193"/>
                    </a:cubicBezTo>
                    <a:lnTo>
                      <a:pt x="3454" y="600"/>
                    </a:lnTo>
                    <a:close/>
                  </a:path>
                </a:pathLst>
              </a:custGeom>
              <a:solidFill>
                <a:srgbClr val="EAB1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19" name="Freeform 15"/>
              <p:cNvSpPr>
                <a:spLocks noChangeArrowheads="1"/>
              </p:cNvSpPr>
              <p:nvPr/>
            </p:nvSpPr>
            <p:spPr bwMode="auto">
              <a:xfrm>
                <a:off x="4068763" y="3868738"/>
                <a:ext cx="115887" cy="169863"/>
              </a:xfrm>
              <a:custGeom>
                <a:avLst/>
                <a:gdLst>
                  <a:gd name="T0" fmla="*/ 2147483647 w 260"/>
                  <a:gd name="T1" fmla="*/ 2147483647 h 374"/>
                  <a:gd name="T2" fmla="*/ 2147483647 w 260"/>
                  <a:gd name="T3" fmla="*/ 2147483647 h 374"/>
                  <a:gd name="T4" fmla="*/ 2147483647 w 260"/>
                  <a:gd name="T5" fmla="*/ 2147483647 h 374"/>
                  <a:gd name="T6" fmla="*/ 2147483647 w 260"/>
                  <a:gd name="T7" fmla="*/ 2147483647 h 374"/>
                  <a:gd name="T8" fmla="*/ 2147483647 w 260"/>
                  <a:gd name="T9" fmla="*/ 2147483647 h 374"/>
                  <a:gd name="T10" fmla="*/ 2147483647 w 260"/>
                  <a:gd name="T11" fmla="*/ 2147483647 h 374"/>
                  <a:gd name="T12" fmla="*/ 2147483647 w 260"/>
                  <a:gd name="T13" fmla="*/ 2147483647 h 374"/>
                  <a:gd name="T14" fmla="*/ 2147483647 w 260"/>
                  <a:gd name="T15" fmla="*/ 2147483647 h 3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0" h="374">
                    <a:moveTo>
                      <a:pt x="245" y="368"/>
                    </a:moveTo>
                    <a:cubicBezTo>
                      <a:pt x="256" y="362"/>
                      <a:pt x="260" y="348"/>
                      <a:pt x="253" y="338"/>
                    </a:cubicBezTo>
                    <a:cubicBezTo>
                      <a:pt x="47" y="13"/>
                      <a:pt x="47" y="13"/>
                      <a:pt x="47" y="13"/>
                    </a:cubicBezTo>
                    <a:cubicBezTo>
                      <a:pt x="40" y="3"/>
                      <a:pt x="26" y="0"/>
                      <a:pt x="15" y="6"/>
                    </a:cubicBezTo>
                    <a:cubicBezTo>
                      <a:pt x="15" y="6"/>
                      <a:pt x="15" y="6"/>
                      <a:pt x="15" y="6"/>
                    </a:cubicBezTo>
                    <a:cubicBezTo>
                      <a:pt x="3" y="12"/>
                      <a:pt x="0" y="25"/>
                      <a:pt x="6" y="35"/>
                    </a:cubicBezTo>
                    <a:cubicBezTo>
                      <a:pt x="213" y="360"/>
                      <a:pt x="213" y="360"/>
                      <a:pt x="213" y="360"/>
                    </a:cubicBezTo>
                    <a:cubicBezTo>
                      <a:pt x="220" y="370"/>
                      <a:pt x="234" y="374"/>
                      <a:pt x="245" y="368"/>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0" name="Freeform 16"/>
              <p:cNvSpPr>
                <a:spLocks noChangeArrowheads="1"/>
              </p:cNvSpPr>
              <p:nvPr/>
            </p:nvSpPr>
            <p:spPr bwMode="auto">
              <a:xfrm>
                <a:off x="4138613" y="3883025"/>
                <a:ext cx="66675" cy="92075"/>
              </a:xfrm>
              <a:custGeom>
                <a:avLst/>
                <a:gdLst>
                  <a:gd name="T0" fmla="*/ 2147483647 w 149"/>
                  <a:gd name="T1" fmla="*/ 2147483647 h 204"/>
                  <a:gd name="T2" fmla="*/ 2147483647 w 149"/>
                  <a:gd name="T3" fmla="*/ 2147483647 h 204"/>
                  <a:gd name="T4" fmla="*/ 2147483647 w 149"/>
                  <a:gd name="T5" fmla="*/ 2147483647 h 204"/>
                  <a:gd name="T6" fmla="*/ 2147483647 w 149"/>
                  <a:gd name="T7" fmla="*/ 2147483647 h 204"/>
                  <a:gd name="T8" fmla="*/ 2147483647 w 149"/>
                  <a:gd name="T9" fmla="*/ 2147483647 h 204"/>
                  <a:gd name="T10" fmla="*/ 2147483647 w 149"/>
                  <a:gd name="T11" fmla="*/ 2147483647 h 204"/>
                  <a:gd name="T12" fmla="*/ 2147483647 w 149"/>
                  <a:gd name="T13" fmla="*/ 2147483647 h 204"/>
                  <a:gd name="T14" fmla="*/ 2147483647 w 149"/>
                  <a:gd name="T15" fmla="*/ 2147483647 h 2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9" h="204">
                    <a:moveTo>
                      <a:pt x="136" y="199"/>
                    </a:moveTo>
                    <a:cubicBezTo>
                      <a:pt x="146" y="194"/>
                      <a:pt x="149" y="182"/>
                      <a:pt x="143" y="173"/>
                    </a:cubicBezTo>
                    <a:cubicBezTo>
                      <a:pt x="41" y="12"/>
                      <a:pt x="41" y="12"/>
                      <a:pt x="41" y="12"/>
                    </a:cubicBezTo>
                    <a:cubicBezTo>
                      <a:pt x="35" y="3"/>
                      <a:pt x="23" y="0"/>
                      <a:pt x="13" y="6"/>
                    </a:cubicBezTo>
                    <a:cubicBezTo>
                      <a:pt x="13" y="6"/>
                      <a:pt x="13" y="6"/>
                      <a:pt x="13" y="6"/>
                    </a:cubicBezTo>
                    <a:cubicBezTo>
                      <a:pt x="3" y="11"/>
                      <a:pt x="0" y="23"/>
                      <a:pt x="5" y="32"/>
                    </a:cubicBezTo>
                    <a:cubicBezTo>
                      <a:pt x="108" y="192"/>
                      <a:pt x="108" y="192"/>
                      <a:pt x="108" y="192"/>
                    </a:cubicBezTo>
                    <a:cubicBezTo>
                      <a:pt x="113" y="201"/>
                      <a:pt x="126" y="204"/>
                      <a:pt x="136" y="19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1" name="Freeform 17"/>
              <p:cNvSpPr>
                <a:spLocks noChangeArrowheads="1"/>
              </p:cNvSpPr>
              <p:nvPr/>
            </p:nvSpPr>
            <p:spPr bwMode="auto">
              <a:xfrm>
                <a:off x="3408363" y="3698875"/>
                <a:ext cx="887412" cy="542925"/>
              </a:xfrm>
              <a:custGeom>
                <a:avLst/>
                <a:gdLst>
                  <a:gd name="T0" fmla="*/ 2147483647 w 1966"/>
                  <a:gd name="T1" fmla="*/ 0 h 1206"/>
                  <a:gd name="T2" fmla="*/ 0 w 1966"/>
                  <a:gd name="T3" fmla="*/ 2147483647 h 1206"/>
                  <a:gd name="T4" fmla="*/ 2147483647 w 1966"/>
                  <a:gd name="T5" fmla="*/ 2147483647 h 1206"/>
                  <a:gd name="T6" fmla="*/ 2147483647 w 1966"/>
                  <a:gd name="T7" fmla="*/ 2147483647 h 1206"/>
                  <a:gd name="T8" fmla="*/ 2147483647 w 1966"/>
                  <a:gd name="T9" fmla="*/ 2147483647 h 1206"/>
                  <a:gd name="T10" fmla="*/ 2147483647 w 1966"/>
                  <a:gd name="T11" fmla="*/ 0 h 12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6" h="1206">
                    <a:moveTo>
                      <a:pt x="1966" y="0"/>
                    </a:moveTo>
                    <a:cubicBezTo>
                      <a:pt x="0" y="1206"/>
                      <a:pt x="0" y="1206"/>
                      <a:pt x="0" y="1206"/>
                    </a:cubicBezTo>
                    <a:cubicBezTo>
                      <a:pt x="9" y="1140"/>
                      <a:pt x="42" y="1078"/>
                      <a:pt x="95" y="1031"/>
                    </a:cubicBezTo>
                    <a:cubicBezTo>
                      <a:pt x="107" y="1022"/>
                      <a:pt x="120" y="1013"/>
                      <a:pt x="134" y="1006"/>
                    </a:cubicBezTo>
                    <a:cubicBezTo>
                      <a:pt x="392" y="858"/>
                      <a:pt x="392" y="858"/>
                      <a:pt x="392" y="858"/>
                    </a:cubicBezTo>
                    <a:lnTo>
                      <a:pt x="1966" y="0"/>
                    </a:lnTo>
                    <a:close/>
                  </a:path>
                </a:pathLst>
              </a:custGeom>
              <a:solidFill>
                <a:srgbClr val="D6A0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2" name="Freeform 18"/>
              <p:cNvSpPr>
                <a:spLocks noChangeArrowheads="1"/>
              </p:cNvSpPr>
              <p:nvPr/>
            </p:nvSpPr>
            <p:spPr bwMode="auto">
              <a:xfrm>
                <a:off x="3594100" y="3582988"/>
                <a:ext cx="1651000" cy="1027113"/>
              </a:xfrm>
              <a:custGeom>
                <a:avLst/>
                <a:gdLst>
                  <a:gd name="T0" fmla="*/ 2147483647 w 3659"/>
                  <a:gd name="T1" fmla="*/ 2147483647 h 2277"/>
                  <a:gd name="T2" fmla="*/ 2147483647 w 3659"/>
                  <a:gd name="T3" fmla="*/ 2147483647 h 2277"/>
                  <a:gd name="T4" fmla="*/ 2147483647 w 3659"/>
                  <a:gd name="T5" fmla="*/ 2147483647 h 2277"/>
                  <a:gd name="T6" fmla="*/ 2147483647 w 3659"/>
                  <a:gd name="T7" fmla="*/ 2147483647 h 2277"/>
                  <a:gd name="T8" fmla="*/ 2147483647 w 3659"/>
                  <a:gd name="T9" fmla="*/ 2147483647 h 2277"/>
                  <a:gd name="T10" fmla="*/ 2147483647 w 3659"/>
                  <a:gd name="T11" fmla="*/ 2147483647 h 2277"/>
                  <a:gd name="T12" fmla="*/ 2147483647 w 3659"/>
                  <a:gd name="T13" fmla="*/ 2147483647 h 2277"/>
                  <a:gd name="T14" fmla="*/ 2147483647 w 3659"/>
                  <a:gd name="T15" fmla="*/ 2147483647 h 2277"/>
                  <a:gd name="T16" fmla="*/ 2147483647 w 3659"/>
                  <a:gd name="T17" fmla="*/ 2147483647 h 2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9" h="2277">
                    <a:moveTo>
                      <a:pt x="3454" y="600"/>
                    </a:moveTo>
                    <a:cubicBezTo>
                      <a:pt x="3608" y="516"/>
                      <a:pt x="3659" y="333"/>
                      <a:pt x="3568" y="190"/>
                    </a:cubicBezTo>
                    <a:cubicBezTo>
                      <a:pt x="3568" y="190"/>
                      <a:pt x="3568" y="190"/>
                      <a:pt x="3568" y="190"/>
                    </a:cubicBezTo>
                    <a:cubicBezTo>
                      <a:pt x="3477" y="48"/>
                      <a:pt x="3279" y="0"/>
                      <a:pt x="3125" y="84"/>
                    </a:cubicBezTo>
                    <a:cubicBezTo>
                      <a:pt x="205" y="1677"/>
                      <a:pt x="205" y="1677"/>
                      <a:pt x="205" y="1677"/>
                    </a:cubicBezTo>
                    <a:cubicBezTo>
                      <a:pt x="51" y="1761"/>
                      <a:pt x="0" y="1944"/>
                      <a:pt x="91" y="2087"/>
                    </a:cubicBezTo>
                    <a:cubicBezTo>
                      <a:pt x="91" y="2087"/>
                      <a:pt x="91" y="2087"/>
                      <a:pt x="91" y="2087"/>
                    </a:cubicBezTo>
                    <a:cubicBezTo>
                      <a:pt x="182" y="2229"/>
                      <a:pt x="380" y="2277"/>
                      <a:pt x="534" y="2193"/>
                    </a:cubicBezTo>
                    <a:lnTo>
                      <a:pt x="3454" y="600"/>
                    </a:lnTo>
                    <a:close/>
                  </a:path>
                </a:pathLst>
              </a:custGeom>
              <a:solidFill>
                <a:srgbClr val="EAB1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3" name="Freeform 19"/>
              <p:cNvSpPr>
                <a:spLocks noChangeArrowheads="1"/>
              </p:cNvSpPr>
              <p:nvPr/>
            </p:nvSpPr>
            <p:spPr bwMode="auto">
              <a:xfrm>
                <a:off x="4276725" y="4065588"/>
                <a:ext cx="117475" cy="168275"/>
              </a:xfrm>
              <a:custGeom>
                <a:avLst/>
                <a:gdLst>
                  <a:gd name="T0" fmla="*/ 2147483647 w 260"/>
                  <a:gd name="T1" fmla="*/ 2147483647 h 374"/>
                  <a:gd name="T2" fmla="*/ 2147483647 w 260"/>
                  <a:gd name="T3" fmla="*/ 2147483647 h 374"/>
                  <a:gd name="T4" fmla="*/ 2147483647 w 260"/>
                  <a:gd name="T5" fmla="*/ 2147483647 h 374"/>
                  <a:gd name="T6" fmla="*/ 2147483647 w 260"/>
                  <a:gd name="T7" fmla="*/ 2147483647 h 374"/>
                  <a:gd name="T8" fmla="*/ 2147483647 w 260"/>
                  <a:gd name="T9" fmla="*/ 2147483647 h 374"/>
                  <a:gd name="T10" fmla="*/ 2147483647 w 260"/>
                  <a:gd name="T11" fmla="*/ 2147483647 h 374"/>
                  <a:gd name="T12" fmla="*/ 2147483647 w 260"/>
                  <a:gd name="T13" fmla="*/ 2147483647 h 374"/>
                  <a:gd name="T14" fmla="*/ 2147483647 w 260"/>
                  <a:gd name="T15" fmla="*/ 2147483647 h 3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0" h="374">
                    <a:moveTo>
                      <a:pt x="245" y="367"/>
                    </a:moveTo>
                    <a:cubicBezTo>
                      <a:pt x="256" y="361"/>
                      <a:pt x="260" y="348"/>
                      <a:pt x="253" y="338"/>
                    </a:cubicBezTo>
                    <a:cubicBezTo>
                      <a:pt x="46" y="13"/>
                      <a:pt x="46" y="13"/>
                      <a:pt x="46" y="13"/>
                    </a:cubicBezTo>
                    <a:cubicBezTo>
                      <a:pt x="40" y="3"/>
                      <a:pt x="26" y="0"/>
                      <a:pt x="14" y="6"/>
                    </a:cubicBezTo>
                    <a:cubicBezTo>
                      <a:pt x="14" y="6"/>
                      <a:pt x="14" y="6"/>
                      <a:pt x="14" y="6"/>
                    </a:cubicBezTo>
                    <a:cubicBezTo>
                      <a:pt x="3" y="12"/>
                      <a:pt x="0" y="25"/>
                      <a:pt x="6" y="35"/>
                    </a:cubicBezTo>
                    <a:cubicBezTo>
                      <a:pt x="213" y="360"/>
                      <a:pt x="213" y="360"/>
                      <a:pt x="213" y="360"/>
                    </a:cubicBezTo>
                    <a:cubicBezTo>
                      <a:pt x="219" y="370"/>
                      <a:pt x="234" y="374"/>
                      <a:pt x="245" y="367"/>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4" name="Freeform 20"/>
              <p:cNvSpPr>
                <a:spLocks noChangeArrowheads="1"/>
              </p:cNvSpPr>
              <p:nvPr/>
            </p:nvSpPr>
            <p:spPr bwMode="auto">
              <a:xfrm>
                <a:off x="4346575" y="4078288"/>
                <a:ext cx="66675" cy="92075"/>
              </a:xfrm>
              <a:custGeom>
                <a:avLst/>
                <a:gdLst>
                  <a:gd name="T0" fmla="*/ 2147483647 w 149"/>
                  <a:gd name="T1" fmla="*/ 2147483647 h 204"/>
                  <a:gd name="T2" fmla="*/ 2147483647 w 149"/>
                  <a:gd name="T3" fmla="*/ 2147483647 h 204"/>
                  <a:gd name="T4" fmla="*/ 2147483647 w 149"/>
                  <a:gd name="T5" fmla="*/ 2147483647 h 204"/>
                  <a:gd name="T6" fmla="*/ 2147483647 w 149"/>
                  <a:gd name="T7" fmla="*/ 2147483647 h 204"/>
                  <a:gd name="T8" fmla="*/ 2147483647 w 149"/>
                  <a:gd name="T9" fmla="*/ 2147483647 h 204"/>
                  <a:gd name="T10" fmla="*/ 2147483647 w 149"/>
                  <a:gd name="T11" fmla="*/ 2147483647 h 204"/>
                  <a:gd name="T12" fmla="*/ 2147483647 w 149"/>
                  <a:gd name="T13" fmla="*/ 2147483647 h 204"/>
                  <a:gd name="T14" fmla="*/ 2147483647 w 149"/>
                  <a:gd name="T15" fmla="*/ 2147483647 h 2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9" h="204">
                    <a:moveTo>
                      <a:pt x="136" y="199"/>
                    </a:moveTo>
                    <a:cubicBezTo>
                      <a:pt x="146" y="194"/>
                      <a:pt x="149" y="182"/>
                      <a:pt x="143" y="173"/>
                    </a:cubicBezTo>
                    <a:cubicBezTo>
                      <a:pt x="41" y="12"/>
                      <a:pt x="41" y="12"/>
                      <a:pt x="41" y="12"/>
                    </a:cubicBezTo>
                    <a:cubicBezTo>
                      <a:pt x="35" y="3"/>
                      <a:pt x="22" y="0"/>
                      <a:pt x="13" y="6"/>
                    </a:cubicBezTo>
                    <a:cubicBezTo>
                      <a:pt x="13" y="6"/>
                      <a:pt x="13" y="6"/>
                      <a:pt x="13" y="6"/>
                    </a:cubicBezTo>
                    <a:cubicBezTo>
                      <a:pt x="3" y="11"/>
                      <a:pt x="0" y="23"/>
                      <a:pt x="5" y="32"/>
                    </a:cubicBezTo>
                    <a:cubicBezTo>
                      <a:pt x="107" y="192"/>
                      <a:pt x="107" y="192"/>
                      <a:pt x="107" y="192"/>
                    </a:cubicBezTo>
                    <a:cubicBezTo>
                      <a:pt x="113" y="201"/>
                      <a:pt x="126" y="204"/>
                      <a:pt x="136" y="19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5" name="Freeform 21"/>
              <p:cNvSpPr>
                <a:spLocks noChangeArrowheads="1"/>
              </p:cNvSpPr>
              <p:nvPr/>
            </p:nvSpPr>
            <p:spPr bwMode="auto">
              <a:xfrm>
                <a:off x="3616325" y="3894138"/>
                <a:ext cx="887412" cy="544513"/>
              </a:xfrm>
              <a:custGeom>
                <a:avLst/>
                <a:gdLst>
                  <a:gd name="T0" fmla="*/ 2147483647 w 1966"/>
                  <a:gd name="T1" fmla="*/ 0 h 1206"/>
                  <a:gd name="T2" fmla="*/ 0 w 1966"/>
                  <a:gd name="T3" fmla="*/ 2147483647 h 1206"/>
                  <a:gd name="T4" fmla="*/ 2147483647 w 1966"/>
                  <a:gd name="T5" fmla="*/ 2147483647 h 1206"/>
                  <a:gd name="T6" fmla="*/ 2147483647 w 1966"/>
                  <a:gd name="T7" fmla="*/ 2147483647 h 1206"/>
                  <a:gd name="T8" fmla="*/ 2147483647 w 1966"/>
                  <a:gd name="T9" fmla="*/ 2147483647 h 1206"/>
                  <a:gd name="T10" fmla="*/ 2147483647 w 1966"/>
                  <a:gd name="T11" fmla="*/ 0 h 12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6" h="1206">
                    <a:moveTo>
                      <a:pt x="1966" y="0"/>
                    </a:moveTo>
                    <a:cubicBezTo>
                      <a:pt x="0" y="1206"/>
                      <a:pt x="0" y="1206"/>
                      <a:pt x="0" y="1206"/>
                    </a:cubicBezTo>
                    <a:cubicBezTo>
                      <a:pt x="9" y="1140"/>
                      <a:pt x="42" y="1078"/>
                      <a:pt x="95" y="1031"/>
                    </a:cubicBezTo>
                    <a:cubicBezTo>
                      <a:pt x="107" y="1022"/>
                      <a:pt x="120" y="1013"/>
                      <a:pt x="134" y="1006"/>
                    </a:cubicBezTo>
                    <a:cubicBezTo>
                      <a:pt x="392" y="858"/>
                      <a:pt x="392" y="858"/>
                      <a:pt x="392" y="858"/>
                    </a:cubicBezTo>
                    <a:lnTo>
                      <a:pt x="1966" y="0"/>
                    </a:lnTo>
                    <a:close/>
                  </a:path>
                </a:pathLst>
              </a:custGeom>
              <a:solidFill>
                <a:srgbClr val="D6A0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6" name="Freeform 22"/>
              <p:cNvSpPr>
                <a:spLocks noChangeArrowheads="1"/>
              </p:cNvSpPr>
              <p:nvPr/>
            </p:nvSpPr>
            <p:spPr bwMode="auto">
              <a:xfrm>
                <a:off x="4494213" y="2933700"/>
                <a:ext cx="1276350" cy="1220788"/>
              </a:xfrm>
              <a:custGeom>
                <a:avLst/>
                <a:gdLst>
                  <a:gd name="T0" fmla="*/ 0 w 2828"/>
                  <a:gd name="T1" fmla="*/ 2147483647 h 2705"/>
                  <a:gd name="T2" fmla="*/ 2147483647 w 2828"/>
                  <a:gd name="T3" fmla="*/ 2147483647 h 2705"/>
                  <a:gd name="T4" fmla="*/ 2147483647 w 2828"/>
                  <a:gd name="T5" fmla="*/ 2147483647 h 2705"/>
                  <a:gd name="T6" fmla="*/ 2147483647 w 2828"/>
                  <a:gd name="T7" fmla="*/ 2147483647 h 2705"/>
                  <a:gd name="T8" fmla="*/ 2147483647 w 2828"/>
                  <a:gd name="T9" fmla="*/ 2147483647 h 2705"/>
                  <a:gd name="T10" fmla="*/ 0 w 2828"/>
                  <a:gd name="T11" fmla="*/ 2147483647 h 27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28" h="2705">
                    <a:moveTo>
                      <a:pt x="0" y="762"/>
                    </a:moveTo>
                    <a:cubicBezTo>
                      <a:pt x="817" y="316"/>
                      <a:pt x="817" y="316"/>
                      <a:pt x="817" y="316"/>
                    </a:cubicBezTo>
                    <a:cubicBezTo>
                      <a:pt x="1397" y="0"/>
                      <a:pt x="2144" y="178"/>
                      <a:pt x="2486" y="715"/>
                    </a:cubicBezTo>
                    <a:cubicBezTo>
                      <a:pt x="2828" y="1252"/>
                      <a:pt x="2635" y="1944"/>
                      <a:pt x="2055" y="2260"/>
                    </a:cubicBezTo>
                    <a:cubicBezTo>
                      <a:pt x="1238" y="2705"/>
                      <a:pt x="1238" y="2705"/>
                      <a:pt x="1238" y="2705"/>
                    </a:cubicBezTo>
                    <a:lnTo>
                      <a:pt x="0" y="762"/>
                    </a:lnTo>
                    <a:close/>
                  </a:path>
                </a:pathLst>
              </a:custGeom>
              <a:solidFill>
                <a:srgbClr val="EAB18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7" name="Freeform 23"/>
              <p:cNvSpPr>
                <a:spLocks noChangeArrowheads="1"/>
              </p:cNvSpPr>
              <p:nvPr/>
            </p:nvSpPr>
            <p:spPr bwMode="auto">
              <a:xfrm>
                <a:off x="3413125" y="3903663"/>
                <a:ext cx="1033462" cy="611188"/>
              </a:xfrm>
              <a:custGeom>
                <a:avLst/>
                <a:gdLst>
                  <a:gd name="T0" fmla="*/ 2147483647 w 651"/>
                  <a:gd name="T1" fmla="*/ 2147483647 h 385"/>
                  <a:gd name="T2" fmla="*/ 2147483647 w 651"/>
                  <a:gd name="T3" fmla="*/ 2147483647 h 385"/>
                  <a:gd name="T4" fmla="*/ 2147483647 w 651"/>
                  <a:gd name="T5" fmla="*/ 2147483647 h 385"/>
                  <a:gd name="T6" fmla="*/ 0 w 651"/>
                  <a:gd name="T7" fmla="*/ 0 h 385"/>
                  <a:gd name="T8" fmla="*/ 2147483647 w 651"/>
                  <a:gd name="T9" fmla="*/ 2147483647 h 3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385">
                    <a:moveTo>
                      <a:pt x="651" y="369"/>
                    </a:moveTo>
                    <a:lnTo>
                      <a:pt x="616" y="385"/>
                    </a:lnTo>
                    <a:lnTo>
                      <a:pt x="5" y="42"/>
                    </a:lnTo>
                    <a:lnTo>
                      <a:pt x="0" y="0"/>
                    </a:lnTo>
                    <a:lnTo>
                      <a:pt x="651" y="369"/>
                    </a:lnTo>
                    <a:close/>
                  </a:path>
                </a:pathLst>
              </a:custGeom>
              <a:solidFill>
                <a:srgbClr val="D6A0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8" name="Freeform 24"/>
              <p:cNvSpPr>
                <a:spLocks noChangeArrowheads="1"/>
              </p:cNvSpPr>
              <p:nvPr/>
            </p:nvSpPr>
            <p:spPr bwMode="auto">
              <a:xfrm>
                <a:off x="3517900" y="3254375"/>
                <a:ext cx="2063750" cy="1182688"/>
              </a:xfrm>
              <a:custGeom>
                <a:avLst/>
                <a:gdLst>
                  <a:gd name="T0" fmla="*/ 0 w 4571"/>
                  <a:gd name="T1" fmla="*/ 2147483647 h 2624"/>
                  <a:gd name="T2" fmla="*/ 2147483647 w 4571"/>
                  <a:gd name="T3" fmla="*/ 2147483647 h 2624"/>
                  <a:gd name="T4" fmla="*/ 2147483647 w 4571"/>
                  <a:gd name="T5" fmla="*/ 2147483647 h 2624"/>
                  <a:gd name="T6" fmla="*/ 2147483647 w 4571"/>
                  <a:gd name="T7" fmla="*/ 0 h 2624"/>
                  <a:gd name="T8" fmla="*/ 2147483647 w 4571"/>
                  <a:gd name="T9" fmla="*/ 2147483647 h 2624"/>
                  <a:gd name="T10" fmla="*/ 2147483647 w 4571"/>
                  <a:gd name="T11" fmla="*/ 2147483647 h 2624"/>
                  <a:gd name="T12" fmla="*/ 2147483647 w 4571"/>
                  <a:gd name="T13" fmla="*/ 2147483647 h 2624"/>
                  <a:gd name="T14" fmla="*/ 2147483647 w 4571"/>
                  <a:gd name="T15" fmla="*/ 2147483647 h 2624"/>
                  <a:gd name="T16" fmla="*/ 2147483647 w 4571"/>
                  <a:gd name="T17" fmla="*/ 2147483647 h 2624"/>
                  <a:gd name="T18" fmla="*/ 2147483647 w 4571"/>
                  <a:gd name="T19" fmla="*/ 2147483647 h 2624"/>
                  <a:gd name="T20" fmla="*/ 2147483647 w 4571"/>
                  <a:gd name="T21" fmla="*/ 2147483647 h 2624"/>
                  <a:gd name="T22" fmla="*/ 2147483647 w 4571"/>
                  <a:gd name="T23" fmla="*/ 2147483647 h 2624"/>
                  <a:gd name="T24" fmla="*/ 2147483647 w 4571"/>
                  <a:gd name="T25" fmla="*/ 2147483647 h 2624"/>
                  <a:gd name="T26" fmla="*/ 2147483647 w 4571"/>
                  <a:gd name="T27" fmla="*/ 2147483647 h 2624"/>
                  <a:gd name="T28" fmla="*/ 0 w 4571"/>
                  <a:gd name="T29" fmla="*/ 2147483647 h 26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71" h="2624">
                    <a:moveTo>
                      <a:pt x="0" y="1232"/>
                    </a:moveTo>
                    <a:cubicBezTo>
                      <a:pt x="2164" y="52"/>
                      <a:pt x="2164" y="52"/>
                      <a:pt x="2164" y="52"/>
                    </a:cubicBezTo>
                    <a:cubicBezTo>
                      <a:pt x="2164" y="52"/>
                      <a:pt x="2164" y="52"/>
                      <a:pt x="2164" y="52"/>
                    </a:cubicBezTo>
                    <a:cubicBezTo>
                      <a:pt x="2259" y="0"/>
                      <a:pt x="2259" y="0"/>
                      <a:pt x="2259" y="0"/>
                    </a:cubicBezTo>
                    <a:cubicBezTo>
                      <a:pt x="2477" y="118"/>
                      <a:pt x="2477" y="118"/>
                      <a:pt x="2477" y="118"/>
                    </a:cubicBezTo>
                    <a:cubicBezTo>
                      <a:pt x="2477" y="118"/>
                      <a:pt x="2477" y="118"/>
                      <a:pt x="2477" y="118"/>
                    </a:cubicBezTo>
                    <a:cubicBezTo>
                      <a:pt x="4571" y="1261"/>
                      <a:pt x="4571" y="1261"/>
                      <a:pt x="4571" y="1261"/>
                    </a:cubicBezTo>
                    <a:cubicBezTo>
                      <a:pt x="4478" y="1374"/>
                      <a:pt x="4360" y="1473"/>
                      <a:pt x="4219" y="1550"/>
                    </a:cubicBezTo>
                    <a:cubicBezTo>
                      <a:pt x="4035" y="1650"/>
                      <a:pt x="4035" y="1650"/>
                      <a:pt x="4035" y="1650"/>
                    </a:cubicBezTo>
                    <a:cubicBezTo>
                      <a:pt x="4023" y="1660"/>
                      <a:pt x="4010" y="1669"/>
                      <a:pt x="3996" y="1677"/>
                    </a:cubicBezTo>
                    <a:cubicBezTo>
                      <a:pt x="2259" y="2624"/>
                      <a:pt x="2259" y="2624"/>
                      <a:pt x="2259" y="2624"/>
                    </a:cubicBezTo>
                    <a:cubicBezTo>
                      <a:pt x="645" y="1744"/>
                      <a:pt x="645" y="1744"/>
                      <a:pt x="645" y="1744"/>
                    </a:cubicBezTo>
                    <a:cubicBezTo>
                      <a:pt x="631" y="1736"/>
                      <a:pt x="618" y="1727"/>
                      <a:pt x="606" y="1717"/>
                    </a:cubicBezTo>
                    <a:cubicBezTo>
                      <a:pt x="422" y="1617"/>
                      <a:pt x="422" y="1617"/>
                      <a:pt x="422" y="1617"/>
                    </a:cubicBezTo>
                    <a:cubicBezTo>
                      <a:pt x="243" y="1519"/>
                      <a:pt x="101" y="1386"/>
                      <a:pt x="0" y="1232"/>
                    </a:cubicBezTo>
                    <a:close/>
                  </a:path>
                </a:pathLst>
              </a:custGeom>
              <a:solidFill>
                <a:srgbClr val="D6A0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29" name="Freeform 25"/>
              <p:cNvSpPr>
                <a:spLocks noChangeArrowheads="1"/>
              </p:cNvSpPr>
              <p:nvPr/>
            </p:nvSpPr>
            <p:spPr bwMode="auto">
              <a:xfrm>
                <a:off x="3702050" y="3008313"/>
                <a:ext cx="1651000" cy="1027113"/>
              </a:xfrm>
              <a:custGeom>
                <a:avLst/>
                <a:gdLst>
                  <a:gd name="T0" fmla="*/ 2147483647 w 3659"/>
                  <a:gd name="T1" fmla="*/ 2147483647 h 2276"/>
                  <a:gd name="T2" fmla="*/ 2147483647 w 3659"/>
                  <a:gd name="T3" fmla="*/ 2147483647 h 2276"/>
                  <a:gd name="T4" fmla="*/ 2147483647 w 3659"/>
                  <a:gd name="T5" fmla="*/ 2147483647 h 2276"/>
                  <a:gd name="T6" fmla="*/ 2147483647 w 3659"/>
                  <a:gd name="T7" fmla="*/ 2147483647 h 2276"/>
                  <a:gd name="T8" fmla="*/ 2147483647 w 3659"/>
                  <a:gd name="T9" fmla="*/ 2147483647 h 2276"/>
                  <a:gd name="T10" fmla="*/ 2147483647 w 3659"/>
                  <a:gd name="T11" fmla="*/ 2147483647 h 2276"/>
                  <a:gd name="T12" fmla="*/ 2147483647 w 3659"/>
                  <a:gd name="T13" fmla="*/ 2147483647 h 2276"/>
                  <a:gd name="T14" fmla="*/ 2147483647 w 3659"/>
                  <a:gd name="T15" fmla="*/ 2147483647 h 2276"/>
                  <a:gd name="T16" fmla="*/ 2147483647 w 3659"/>
                  <a:gd name="T17" fmla="*/ 2147483647 h 22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9" h="2276">
                    <a:moveTo>
                      <a:pt x="206" y="600"/>
                    </a:moveTo>
                    <a:cubicBezTo>
                      <a:pt x="52" y="516"/>
                      <a:pt x="0" y="332"/>
                      <a:pt x="91" y="190"/>
                    </a:cubicBezTo>
                    <a:cubicBezTo>
                      <a:pt x="91" y="190"/>
                      <a:pt x="91" y="190"/>
                      <a:pt x="91" y="190"/>
                    </a:cubicBezTo>
                    <a:cubicBezTo>
                      <a:pt x="182" y="47"/>
                      <a:pt x="380" y="0"/>
                      <a:pt x="534" y="84"/>
                    </a:cubicBezTo>
                    <a:cubicBezTo>
                      <a:pt x="3454" y="1676"/>
                      <a:pt x="3454" y="1676"/>
                      <a:pt x="3454" y="1676"/>
                    </a:cubicBezTo>
                    <a:cubicBezTo>
                      <a:pt x="3608" y="1761"/>
                      <a:pt x="3659" y="1944"/>
                      <a:pt x="3568" y="2087"/>
                    </a:cubicBezTo>
                    <a:cubicBezTo>
                      <a:pt x="3568" y="2087"/>
                      <a:pt x="3568" y="2087"/>
                      <a:pt x="3568" y="2087"/>
                    </a:cubicBezTo>
                    <a:cubicBezTo>
                      <a:pt x="3477" y="2229"/>
                      <a:pt x="3279" y="2276"/>
                      <a:pt x="3125" y="2192"/>
                    </a:cubicBezTo>
                    <a:lnTo>
                      <a:pt x="206" y="600"/>
                    </a:lnTo>
                    <a:close/>
                  </a:path>
                </a:pathLst>
              </a:custGeom>
              <a:solidFill>
                <a:srgbClr val="FFD6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0" name="Freeform 26"/>
              <p:cNvSpPr>
                <a:spLocks noChangeArrowheads="1"/>
              </p:cNvSpPr>
              <p:nvPr/>
            </p:nvSpPr>
            <p:spPr bwMode="auto">
              <a:xfrm>
                <a:off x="5080000" y="3781425"/>
                <a:ext cx="217487" cy="204788"/>
              </a:xfrm>
              <a:custGeom>
                <a:avLst/>
                <a:gdLst>
                  <a:gd name="T0" fmla="*/ 2147483647 w 482"/>
                  <a:gd name="T1" fmla="*/ 2147483647 h 455"/>
                  <a:gd name="T2" fmla="*/ 2147483647 w 482"/>
                  <a:gd name="T3" fmla="*/ 2147483647 h 455"/>
                  <a:gd name="T4" fmla="*/ 2147483647 w 482"/>
                  <a:gd name="T5" fmla="*/ 2147483647 h 455"/>
                  <a:gd name="T6" fmla="*/ 2147483647 w 482"/>
                  <a:gd name="T7" fmla="*/ 2147483647 h 455"/>
                  <a:gd name="T8" fmla="*/ 2147483647 w 482"/>
                  <a:gd name="T9" fmla="*/ 0 h 455"/>
                  <a:gd name="T10" fmla="*/ 2147483647 w 482"/>
                  <a:gd name="T11" fmla="*/ 2147483647 h 455"/>
                  <a:gd name="T12" fmla="*/ 2147483647 w 482"/>
                  <a:gd name="T13" fmla="*/ 2147483647 h 4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 h="455">
                    <a:moveTo>
                      <a:pt x="6" y="327"/>
                    </a:moveTo>
                    <a:cubicBezTo>
                      <a:pt x="144" y="402"/>
                      <a:pt x="144" y="402"/>
                      <a:pt x="144" y="402"/>
                    </a:cubicBezTo>
                    <a:cubicBezTo>
                      <a:pt x="241" y="455"/>
                      <a:pt x="367" y="425"/>
                      <a:pt x="424" y="335"/>
                    </a:cubicBezTo>
                    <a:cubicBezTo>
                      <a:pt x="482" y="245"/>
                      <a:pt x="449" y="128"/>
                      <a:pt x="352" y="75"/>
                    </a:cubicBezTo>
                    <a:cubicBezTo>
                      <a:pt x="214" y="0"/>
                      <a:pt x="214" y="0"/>
                      <a:pt x="214" y="0"/>
                    </a:cubicBezTo>
                    <a:cubicBezTo>
                      <a:pt x="214" y="0"/>
                      <a:pt x="152" y="28"/>
                      <a:pt x="84" y="138"/>
                    </a:cubicBezTo>
                    <a:cubicBezTo>
                      <a:pt x="0" y="273"/>
                      <a:pt x="11" y="284"/>
                      <a:pt x="6" y="327"/>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1" name="Freeform 27"/>
              <p:cNvSpPr>
                <a:spLocks noChangeArrowheads="1"/>
              </p:cNvSpPr>
              <p:nvPr/>
            </p:nvSpPr>
            <p:spPr bwMode="auto">
              <a:xfrm>
                <a:off x="4554538" y="3490913"/>
                <a:ext cx="117475" cy="168275"/>
              </a:xfrm>
              <a:custGeom>
                <a:avLst/>
                <a:gdLst>
                  <a:gd name="T0" fmla="*/ 2147483647 w 259"/>
                  <a:gd name="T1" fmla="*/ 2147483647 h 374"/>
                  <a:gd name="T2" fmla="*/ 2147483647 w 259"/>
                  <a:gd name="T3" fmla="*/ 2147483647 h 374"/>
                  <a:gd name="T4" fmla="*/ 2147483647 w 259"/>
                  <a:gd name="T5" fmla="*/ 2147483647 h 374"/>
                  <a:gd name="T6" fmla="*/ 2147483647 w 259"/>
                  <a:gd name="T7" fmla="*/ 2147483647 h 374"/>
                  <a:gd name="T8" fmla="*/ 2147483647 w 259"/>
                  <a:gd name="T9" fmla="*/ 2147483647 h 374"/>
                  <a:gd name="T10" fmla="*/ 2147483647 w 259"/>
                  <a:gd name="T11" fmla="*/ 2147483647 h 374"/>
                  <a:gd name="T12" fmla="*/ 2147483647 w 259"/>
                  <a:gd name="T13" fmla="*/ 2147483647 h 374"/>
                  <a:gd name="T14" fmla="*/ 2147483647 w 259"/>
                  <a:gd name="T15" fmla="*/ 2147483647 h 3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9" h="374">
                    <a:moveTo>
                      <a:pt x="14" y="368"/>
                    </a:moveTo>
                    <a:cubicBezTo>
                      <a:pt x="3" y="362"/>
                      <a:pt x="0" y="349"/>
                      <a:pt x="6" y="338"/>
                    </a:cubicBezTo>
                    <a:cubicBezTo>
                      <a:pt x="213" y="14"/>
                      <a:pt x="213" y="14"/>
                      <a:pt x="213" y="14"/>
                    </a:cubicBezTo>
                    <a:cubicBezTo>
                      <a:pt x="219" y="4"/>
                      <a:pt x="234" y="0"/>
                      <a:pt x="245" y="6"/>
                    </a:cubicBezTo>
                    <a:cubicBezTo>
                      <a:pt x="245" y="6"/>
                      <a:pt x="245" y="6"/>
                      <a:pt x="245" y="6"/>
                    </a:cubicBezTo>
                    <a:cubicBezTo>
                      <a:pt x="256" y="12"/>
                      <a:pt x="259" y="26"/>
                      <a:pt x="253" y="36"/>
                    </a:cubicBezTo>
                    <a:cubicBezTo>
                      <a:pt x="46" y="361"/>
                      <a:pt x="46" y="361"/>
                      <a:pt x="46" y="361"/>
                    </a:cubicBezTo>
                    <a:cubicBezTo>
                      <a:pt x="40" y="371"/>
                      <a:pt x="25" y="374"/>
                      <a:pt x="14" y="368"/>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2" name="Freeform 28"/>
              <p:cNvSpPr>
                <a:spLocks noChangeArrowheads="1"/>
              </p:cNvSpPr>
              <p:nvPr/>
            </p:nvSpPr>
            <p:spPr bwMode="auto">
              <a:xfrm>
                <a:off x="4533900" y="3503613"/>
                <a:ext cx="68262" cy="92075"/>
              </a:xfrm>
              <a:custGeom>
                <a:avLst/>
                <a:gdLst>
                  <a:gd name="T0" fmla="*/ 2147483647 w 150"/>
                  <a:gd name="T1" fmla="*/ 2147483647 h 204"/>
                  <a:gd name="T2" fmla="*/ 2147483647 w 150"/>
                  <a:gd name="T3" fmla="*/ 2147483647 h 204"/>
                  <a:gd name="T4" fmla="*/ 2147483647 w 150"/>
                  <a:gd name="T5" fmla="*/ 2147483647 h 204"/>
                  <a:gd name="T6" fmla="*/ 2147483647 w 150"/>
                  <a:gd name="T7" fmla="*/ 2147483647 h 204"/>
                  <a:gd name="T8" fmla="*/ 2147483647 w 150"/>
                  <a:gd name="T9" fmla="*/ 2147483647 h 204"/>
                  <a:gd name="T10" fmla="*/ 2147483647 w 150"/>
                  <a:gd name="T11" fmla="*/ 2147483647 h 204"/>
                  <a:gd name="T12" fmla="*/ 2147483647 w 150"/>
                  <a:gd name="T13" fmla="*/ 2147483647 h 204"/>
                  <a:gd name="T14" fmla="*/ 2147483647 w 150"/>
                  <a:gd name="T15" fmla="*/ 2147483647 h 2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204">
                    <a:moveTo>
                      <a:pt x="13" y="199"/>
                    </a:moveTo>
                    <a:cubicBezTo>
                      <a:pt x="4" y="193"/>
                      <a:pt x="0" y="182"/>
                      <a:pt x="6" y="172"/>
                    </a:cubicBezTo>
                    <a:cubicBezTo>
                      <a:pt x="108" y="12"/>
                      <a:pt x="108" y="12"/>
                      <a:pt x="108" y="12"/>
                    </a:cubicBezTo>
                    <a:cubicBezTo>
                      <a:pt x="114" y="3"/>
                      <a:pt x="127" y="0"/>
                      <a:pt x="136" y="5"/>
                    </a:cubicBezTo>
                    <a:cubicBezTo>
                      <a:pt x="136" y="5"/>
                      <a:pt x="136" y="5"/>
                      <a:pt x="136" y="5"/>
                    </a:cubicBezTo>
                    <a:cubicBezTo>
                      <a:pt x="146" y="11"/>
                      <a:pt x="150" y="22"/>
                      <a:pt x="144" y="31"/>
                    </a:cubicBezTo>
                    <a:cubicBezTo>
                      <a:pt x="42" y="192"/>
                      <a:pt x="42" y="192"/>
                      <a:pt x="42" y="192"/>
                    </a:cubicBezTo>
                    <a:cubicBezTo>
                      <a:pt x="36" y="201"/>
                      <a:pt x="23" y="204"/>
                      <a:pt x="13" y="19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3" name="Freeform 29"/>
              <p:cNvSpPr>
                <a:spLocks noChangeArrowheads="1"/>
              </p:cNvSpPr>
              <p:nvPr/>
            </p:nvSpPr>
            <p:spPr bwMode="auto">
              <a:xfrm>
                <a:off x="3352800" y="3730625"/>
                <a:ext cx="1327150" cy="827088"/>
              </a:xfrm>
              <a:custGeom>
                <a:avLst/>
                <a:gdLst>
                  <a:gd name="T0" fmla="*/ 2147483647 w 2943"/>
                  <a:gd name="T1" fmla="*/ 2147483647 h 1832"/>
                  <a:gd name="T2" fmla="*/ 2147483647 w 2943"/>
                  <a:gd name="T3" fmla="*/ 2147483647 h 1832"/>
                  <a:gd name="T4" fmla="*/ 2147483647 w 2943"/>
                  <a:gd name="T5" fmla="*/ 2147483647 h 1832"/>
                  <a:gd name="T6" fmla="*/ 2147483647 w 2943"/>
                  <a:gd name="T7" fmla="*/ 2147483647 h 1832"/>
                  <a:gd name="T8" fmla="*/ 2147483647 w 2943"/>
                  <a:gd name="T9" fmla="*/ 2147483647 h 1832"/>
                  <a:gd name="T10" fmla="*/ 2147483647 w 2943"/>
                  <a:gd name="T11" fmla="*/ 2147483647 h 1832"/>
                  <a:gd name="T12" fmla="*/ 2147483647 w 2943"/>
                  <a:gd name="T13" fmla="*/ 2147483647 h 1832"/>
                  <a:gd name="T14" fmla="*/ 2147483647 w 2943"/>
                  <a:gd name="T15" fmla="*/ 2147483647 h 1832"/>
                  <a:gd name="T16" fmla="*/ 2147483647 w 2943"/>
                  <a:gd name="T17" fmla="*/ 2147483647 h 18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43" h="1832">
                    <a:moveTo>
                      <a:pt x="165" y="483"/>
                    </a:moveTo>
                    <a:cubicBezTo>
                      <a:pt x="41" y="415"/>
                      <a:pt x="0" y="268"/>
                      <a:pt x="73" y="153"/>
                    </a:cubicBezTo>
                    <a:cubicBezTo>
                      <a:pt x="73" y="153"/>
                      <a:pt x="73" y="153"/>
                      <a:pt x="73" y="153"/>
                    </a:cubicBezTo>
                    <a:cubicBezTo>
                      <a:pt x="146" y="38"/>
                      <a:pt x="305" y="0"/>
                      <a:pt x="429" y="68"/>
                    </a:cubicBezTo>
                    <a:cubicBezTo>
                      <a:pt x="2778" y="1349"/>
                      <a:pt x="2778" y="1349"/>
                      <a:pt x="2778" y="1349"/>
                    </a:cubicBezTo>
                    <a:cubicBezTo>
                      <a:pt x="2902" y="1417"/>
                      <a:pt x="2943" y="1564"/>
                      <a:pt x="2870" y="1679"/>
                    </a:cubicBezTo>
                    <a:cubicBezTo>
                      <a:pt x="2870" y="1679"/>
                      <a:pt x="2870" y="1679"/>
                      <a:pt x="2870" y="1679"/>
                    </a:cubicBezTo>
                    <a:cubicBezTo>
                      <a:pt x="2797" y="1794"/>
                      <a:pt x="2638" y="1832"/>
                      <a:pt x="2514" y="1764"/>
                    </a:cubicBezTo>
                    <a:lnTo>
                      <a:pt x="165" y="483"/>
                    </a:lnTo>
                    <a:close/>
                  </a:path>
                </a:pathLst>
              </a:custGeom>
              <a:solidFill>
                <a:srgbClr val="FFD6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4" name="Freeform 30"/>
              <p:cNvSpPr>
                <a:spLocks noChangeArrowheads="1"/>
              </p:cNvSpPr>
              <p:nvPr/>
            </p:nvSpPr>
            <p:spPr bwMode="auto">
              <a:xfrm>
                <a:off x="4460875" y="4352925"/>
                <a:ext cx="174625" cy="165100"/>
              </a:xfrm>
              <a:custGeom>
                <a:avLst/>
                <a:gdLst>
                  <a:gd name="T0" fmla="*/ 2147483647 w 388"/>
                  <a:gd name="T1" fmla="*/ 2147483647 h 366"/>
                  <a:gd name="T2" fmla="*/ 2147483647 w 388"/>
                  <a:gd name="T3" fmla="*/ 2147483647 h 366"/>
                  <a:gd name="T4" fmla="*/ 2147483647 w 388"/>
                  <a:gd name="T5" fmla="*/ 2147483647 h 366"/>
                  <a:gd name="T6" fmla="*/ 2147483647 w 388"/>
                  <a:gd name="T7" fmla="*/ 2147483647 h 366"/>
                  <a:gd name="T8" fmla="*/ 2147483647 w 388"/>
                  <a:gd name="T9" fmla="*/ 0 h 366"/>
                  <a:gd name="T10" fmla="*/ 2147483647 w 388"/>
                  <a:gd name="T11" fmla="*/ 2147483647 h 366"/>
                  <a:gd name="T12" fmla="*/ 2147483647 w 388"/>
                  <a:gd name="T13" fmla="*/ 2147483647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8" h="366">
                    <a:moveTo>
                      <a:pt x="6" y="263"/>
                    </a:moveTo>
                    <a:cubicBezTo>
                      <a:pt x="116" y="323"/>
                      <a:pt x="116" y="323"/>
                      <a:pt x="116" y="323"/>
                    </a:cubicBezTo>
                    <a:cubicBezTo>
                      <a:pt x="195" y="366"/>
                      <a:pt x="296" y="342"/>
                      <a:pt x="342" y="269"/>
                    </a:cubicBezTo>
                    <a:cubicBezTo>
                      <a:pt x="388" y="196"/>
                      <a:pt x="362" y="103"/>
                      <a:pt x="284" y="60"/>
                    </a:cubicBezTo>
                    <a:cubicBezTo>
                      <a:pt x="173" y="0"/>
                      <a:pt x="173" y="0"/>
                      <a:pt x="173" y="0"/>
                    </a:cubicBezTo>
                    <a:cubicBezTo>
                      <a:pt x="173" y="0"/>
                      <a:pt x="123" y="22"/>
                      <a:pt x="68" y="110"/>
                    </a:cubicBezTo>
                    <a:cubicBezTo>
                      <a:pt x="0" y="219"/>
                      <a:pt x="9" y="228"/>
                      <a:pt x="6" y="263"/>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5" name="Freeform 31"/>
              <p:cNvSpPr>
                <a:spLocks noChangeArrowheads="1"/>
              </p:cNvSpPr>
              <p:nvPr/>
            </p:nvSpPr>
            <p:spPr bwMode="auto">
              <a:xfrm>
                <a:off x="4037013" y="4119563"/>
                <a:ext cx="95250" cy="134938"/>
              </a:xfrm>
              <a:custGeom>
                <a:avLst/>
                <a:gdLst>
                  <a:gd name="T0" fmla="*/ 2147483647 w 209"/>
                  <a:gd name="T1" fmla="*/ 2147483647 h 301"/>
                  <a:gd name="T2" fmla="*/ 2147483647 w 209"/>
                  <a:gd name="T3" fmla="*/ 2147483647 h 301"/>
                  <a:gd name="T4" fmla="*/ 2147483647 w 209"/>
                  <a:gd name="T5" fmla="*/ 2147483647 h 301"/>
                  <a:gd name="T6" fmla="*/ 2147483647 w 209"/>
                  <a:gd name="T7" fmla="*/ 2147483647 h 301"/>
                  <a:gd name="T8" fmla="*/ 2147483647 w 209"/>
                  <a:gd name="T9" fmla="*/ 2147483647 h 301"/>
                  <a:gd name="T10" fmla="*/ 2147483647 w 209"/>
                  <a:gd name="T11" fmla="*/ 2147483647 h 301"/>
                  <a:gd name="T12" fmla="*/ 2147483647 w 209"/>
                  <a:gd name="T13" fmla="*/ 2147483647 h 301"/>
                  <a:gd name="T14" fmla="*/ 2147483647 w 209"/>
                  <a:gd name="T15" fmla="*/ 2147483647 h 3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301">
                    <a:moveTo>
                      <a:pt x="12" y="296"/>
                    </a:moveTo>
                    <a:cubicBezTo>
                      <a:pt x="3" y="291"/>
                      <a:pt x="0" y="280"/>
                      <a:pt x="5" y="272"/>
                    </a:cubicBezTo>
                    <a:cubicBezTo>
                      <a:pt x="172" y="11"/>
                      <a:pt x="172" y="11"/>
                      <a:pt x="172" y="11"/>
                    </a:cubicBezTo>
                    <a:cubicBezTo>
                      <a:pt x="177" y="2"/>
                      <a:pt x="188" y="0"/>
                      <a:pt x="197" y="5"/>
                    </a:cubicBezTo>
                    <a:cubicBezTo>
                      <a:pt x="197" y="5"/>
                      <a:pt x="197" y="5"/>
                      <a:pt x="197" y="5"/>
                    </a:cubicBezTo>
                    <a:cubicBezTo>
                      <a:pt x="206" y="9"/>
                      <a:pt x="209" y="20"/>
                      <a:pt x="204" y="28"/>
                    </a:cubicBezTo>
                    <a:cubicBezTo>
                      <a:pt x="38" y="290"/>
                      <a:pt x="38" y="290"/>
                      <a:pt x="38" y="290"/>
                    </a:cubicBezTo>
                    <a:cubicBezTo>
                      <a:pt x="32" y="298"/>
                      <a:pt x="21" y="301"/>
                      <a:pt x="12" y="296"/>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6" name="Freeform 32"/>
              <p:cNvSpPr>
                <a:spLocks noChangeArrowheads="1"/>
              </p:cNvSpPr>
              <p:nvPr/>
            </p:nvSpPr>
            <p:spPr bwMode="auto">
              <a:xfrm>
                <a:off x="4021138" y="4129088"/>
                <a:ext cx="53975" cy="74613"/>
              </a:xfrm>
              <a:custGeom>
                <a:avLst/>
                <a:gdLst>
                  <a:gd name="T0" fmla="*/ 2147483647 w 120"/>
                  <a:gd name="T1" fmla="*/ 2147483647 h 165"/>
                  <a:gd name="T2" fmla="*/ 2147483647 w 120"/>
                  <a:gd name="T3" fmla="*/ 2147483647 h 165"/>
                  <a:gd name="T4" fmla="*/ 2147483647 w 120"/>
                  <a:gd name="T5" fmla="*/ 2147483647 h 165"/>
                  <a:gd name="T6" fmla="*/ 2147483647 w 120"/>
                  <a:gd name="T7" fmla="*/ 2147483647 h 165"/>
                  <a:gd name="T8" fmla="*/ 2147483647 w 120"/>
                  <a:gd name="T9" fmla="*/ 2147483647 h 165"/>
                  <a:gd name="T10" fmla="*/ 2147483647 w 120"/>
                  <a:gd name="T11" fmla="*/ 2147483647 h 165"/>
                  <a:gd name="T12" fmla="*/ 2147483647 w 120"/>
                  <a:gd name="T13" fmla="*/ 2147483647 h 165"/>
                  <a:gd name="T14" fmla="*/ 2147483647 w 120"/>
                  <a:gd name="T15" fmla="*/ 2147483647 h 1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0" h="165">
                    <a:moveTo>
                      <a:pt x="10" y="160"/>
                    </a:moveTo>
                    <a:cubicBezTo>
                      <a:pt x="2" y="156"/>
                      <a:pt x="0" y="147"/>
                      <a:pt x="4" y="139"/>
                    </a:cubicBezTo>
                    <a:cubicBezTo>
                      <a:pt x="86" y="10"/>
                      <a:pt x="86" y="10"/>
                      <a:pt x="86" y="10"/>
                    </a:cubicBezTo>
                    <a:cubicBezTo>
                      <a:pt x="91" y="3"/>
                      <a:pt x="101" y="0"/>
                      <a:pt x="109" y="5"/>
                    </a:cubicBezTo>
                    <a:cubicBezTo>
                      <a:pt x="109" y="5"/>
                      <a:pt x="109" y="5"/>
                      <a:pt x="109" y="5"/>
                    </a:cubicBezTo>
                    <a:cubicBezTo>
                      <a:pt x="117" y="9"/>
                      <a:pt x="120" y="18"/>
                      <a:pt x="115" y="26"/>
                    </a:cubicBezTo>
                    <a:cubicBezTo>
                      <a:pt x="33" y="155"/>
                      <a:pt x="33" y="155"/>
                      <a:pt x="33" y="155"/>
                    </a:cubicBezTo>
                    <a:cubicBezTo>
                      <a:pt x="28" y="162"/>
                      <a:pt x="18" y="165"/>
                      <a:pt x="10" y="160"/>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7" name="Freeform 33"/>
              <p:cNvSpPr>
                <a:spLocks noChangeArrowheads="1"/>
              </p:cNvSpPr>
              <p:nvPr/>
            </p:nvSpPr>
            <p:spPr bwMode="auto">
              <a:xfrm>
                <a:off x="3949700" y="3981450"/>
                <a:ext cx="712787" cy="438150"/>
              </a:xfrm>
              <a:custGeom>
                <a:avLst/>
                <a:gdLst>
                  <a:gd name="T0" fmla="*/ 0 w 1581"/>
                  <a:gd name="T1" fmla="*/ 0 h 970"/>
                  <a:gd name="T2" fmla="*/ 2147483647 w 1581"/>
                  <a:gd name="T3" fmla="*/ 2147483647 h 970"/>
                  <a:gd name="T4" fmla="*/ 2147483647 w 1581"/>
                  <a:gd name="T5" fmla="*/ 2147483647 h 970"/>
                  <a:gd name="T6" fmla="*/ 2147483647 w 1581"/>
                  <a:gd name="T7" fmla="*/ 2147483647 h 970"/>
                  <a:gd name="T8" fmla="*/ 2147483647 w 1581"/>
                  <a:gd name="T9" fmla="*/ 2147483647 h 970"/>
                  <a:gd name="T10" fmla="*/ 0 w 1581"/>
                  <a:gd name="T11" fmla="*/ 0 h 9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1" h="970">
                    <a:moveTo>
                      <a:pt x="0" y="0"/>
                    </a:moveTo>
                    <a:cubicBezTo>
                      <a:pt x="1581" y="970"/>
                      <a:pt x="1581" y="970"/>
                      <a:pt x="1581" y="970"/>
                    </a:cubicBezTo>
                    <a:cubicBezTo>
                      <a:pt x="1573" y="918"/>
                      <a:pt x="1547" y="868"/>
                      <a:pt x="1505" y="829"/>
                    </a:cubicBezTo>
                    <a:cubicBezTo>
                      <a:pt x="1495" y="822"/>
                      <a:pt x="1485" y="815"/>
                      <a:pt x="1473" y="809"/>
                    </a:cubicBezTo>
                    <a:cubicBezTo>
                      <a:pt x="1266" y="691"/>
                      <a:pt x="1266" y="691"/>
                      <a:pt x="1266" y="691"/>
                    </a:cubicBezTo>
                    <a:lnTo>
                      <a:pt x="0" y="0"/>
                    </a:lnTo>
                    <a:close/>
                  </a:path>
                </a:pathLst>
              </a:custGeom>
              <a:solidFill>
                <a:srgbClr val="F7C3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8" name="Freeform 34"/>
              <p:cNvSpPr>
                <a:spLocks noChangeArrowheads="1"/>
              </p:cNvSpPr>
              <p:nvPr/>
            </p:nvSpPr>
            <p:spPr bwMode="auto">
              <a:xfrm>
                <a:off x="3711575" y="3325813"/>
                <a:ext cx="1651000" cy="1027113"/>
              </a:xfrm>
              <a:custGeom>
                <a:avLst/>
                <a:gdLst>
                  <a:gd name="T0" fmla="*/ 2147483647 w 3659"/>
                  <a:gd name="T1" fmla="*/ 2147483647 h 2277"/>
                  <a:gd name="T2" fmla="*/ 2147483647 w 3659"/>
                  <a:gd name="T3" fmla="*/ 2147483647 h 2277"/>
                  <a:gd name="T4" fmla="*/ 2147483647 w 3659"/>
                  <a:gd name="T5" fmla="*/ 2147483647 h 2277"/>
                  <a:gd name="T6" fmla="*/ 2147483647 w 3659"/>
                  <a:gd name="T7" fmla="*/ 2147483647 h 2277"/>
                  <a:gd name="T8" fmla="*/ 2147483647 w 3659"/>
                  <a:gd name="T9" fmla="*/ 2147483647 h 2277"/>
                  <a:gd name="T10" fmla="*/ 2147483647 w 3659"/>
                  <a:gd name="T11" fmla="*/ 2147483647 h 2277"/>
                  <a:gd name="T12" fmla="*/ 2147483647 w 3659"/>
                  <a:gd name="T13" fmla="*/ 2147483647 h 2277"/>
                  <a:gd name="T14" fmla="*/ 2147483647 w 3659"/>
                  <a:gd name="T15" fmla="*/ 2147483647 h 2277"/>
                  <a:gd name="T16" fmla="*/ 2147483647 w 3659"/>
                  <a:gd name="T17" fmla="*/ 2147483647 h 2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9" h="2277">
                    <a:moveTo>
                      <a:pt x="205" y="600"/>
                    </a:moveTo>
                    <a:cubicBezTo>
                      <a:pt x="51" y="516"/>
                      <a:pt x="0" y="333"/>
                      <a:pt x="91" y="190"/>
                    </a:cubicBezTo>
                    <a:cubicBezTo>
                      <a:pt x="91" y="190"/>
                      <a:pt x="91" y="190"/>
                      <a:pt x="91" y="190"/>
                    </a:cubicBezTo>
                    <a:cubicBezTo>
                      <a:pt x="181" y="48"/>
                      <a:pt x="380" y="0"/>
                      <a:pt x="534" y="84"/>
                    </a:cubicBezTo>
                    <a:cubicBezTo>
                      <a:pt x="3453" y="1677"/>
                      <a:pt x="3453" y="1677"/>
                      <a:pt x="3453" y="1677"/>
                    </a:cubicBezTo>
                    <a:cubicBezTo>
                      <a:pt x="3607" y="1761"/>
                      <a:pt x="3659" y="1944"/>
                      <a:pt x="3568" y="2087"/>
                    </a:cubicBezTo>
                    <a:cubicBezTo>
                      <a:pt x="3568" y="2087"/>
                      <a:pt x="3568" y="2087"/>
                      <a:pt x="3568" y="2087"/>
                    </a:cubicBezTo>
                    <a:cubicBezTo>
                      <a:pt x="3477" y="2229"/>
                      <a:pt x="3279" y="2277"/>
                      <a:pt x="3125" y="2193"/>
                    </a:cubicBezTo>
                    <a:lnTo>
                      <a:pt x="205" y="600"/>
                    </a:lnTo>
                    <a:close/>
                  </a:path>
                </a:pathLst>
              </a:custGeom>
              <a:solidFill>
                <a:srgbClr val="FFD6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39" name="Freeform 35"/>
              <p:cNvSpPr>
                <a:spLocks noChangeArrowheads="1"/>
              </p:cNvSpPr>
              <p:nvPr/>
            </p:nvSpPr>
            <p:spPr bwMode="auto">
              <a:xfrm>
                <a:off x="5089525" y="4097338"/>
                <a:ext cx="217487" cy="204788"/>
              </a:xfrm>
              <a:custGeom>
                <a:avLst/>
                <a:gdLst>
                  <a:gd name="T0" fmla="*/ 2147483647 w 482"/>
                  <a:gd name="T1" fmla="*/ 2147483647 h 454"/>
                  <a:gd name="T2" fmla="*/ 2147483647 w 482"/>
                  <a:gd name="T3" fmla="*/ 2147483647 h 454"/>
                  <a:gd name="T4" fmla="*/ 2147483647 w 482"/>
                  <a:gd name="T5" fmla="*/ 2147483647 h 454"/>
                  <a:gd name="T6" fmla="*/ 2147483647 w 482"/>
                  <a:gd name="T7" fmla="*/ 2147483647 h 454"/>
                  <a:gd name="T8" fmla="*/ 2147483647 w 482"/>
                  <a:gd name="T9" fmla="*/ 0 h 454"/>
                  <a:gd name="T10" fmla="*/ 2147483647 w 482"/>
                  <a:gd name="T11" fmla="*/ 2147483647 h 454"/>
                  <a:gd name="T12" fmla="*/ 2147483647 w 482"/>
                  <a:gd name="T13" fmla="*/ 2147483647 h 4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 h="454">
                    <a:moveTo>
                      <a:pt x="7" y="326"/>
                    </a:moveTo>
                    <a:cubicBezTo>
                      <a:pt x="144" y="401"/>
                      <a:pt x="144" y="401"/>
                      <a:pt x="144" y="401"/>
                    </a:cubicBezTo>
                    <a:cubicBezTo>
                      <a:pt x="242" y="454"/>
                      <a:pt x="367" y="424"/>
                      <a:pt x="425" y="334"/>
                    </a:cubicBezTo>
                    <a:cubicBezTo>
                      <a:pt x="482" y="244"/>
                      <a:pt x="450" y="128"/>
                      <a:pt x="352" y="75"/>
                    </a:cubicBezTo>
                    <a:cubicBezTo>
                      <a:pt x="215" y="0"/>
                      <a:pt x="215" y="0"/>
                      <a:pt x="215" y="0"/>
                    </a:cubicBezTo>
                    <a:cubicBezTo>
                      <a:pt x="215" y="0"/>
                      <a:pt x="152" y="28"/>
                      <a:pt x="84" y="137"/>
                    </a:cubicBezTo>
                    <a:cubicBezTo>
                      <a:pt x="0" y="273"/>
                      <a:pt x="11" y="284"/>
                      <a:pt x="7" y="326"/>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0" name="Freeform 36"/>
              <p:cNvSpPr>
                <a:spLocks noChangeArrowheads="1"/>
              </p:cNvSpPr>
              <p:nvPr/>
            </p:nvSpPr>
            <p:spPr bwMode="auto">
              <a:xfrm>
                <a:off x="4562475" y="3806825"/>
                <a:ext cx="117475" cy="169863"/>
              </a:xfrm>
              <a:custGeom>
                <a:avLst/>
                <a:gdLst>
                  <a:gd name="T0" fmla="*/ 2147483647 w 260"/>
                  <a:gd name="T1" fmla="*/ 2147483647 h 375"/>
                  <a:gd name="T2" fmla="*/ 2147483647 w 260"/>
                  <a:gd name="T3" fmla="*/ 2147483647 h 375"/>
                  <a:gd name="T4" fmla="*/ 2147483647 w 260"/>
                  <a:gd name="T5" fmla="*/ 2147483647 h 375"/>
                  <a:gd name="T6" fmla="*/ 2147483647 w 260"/>
                  <a:gd name="T7" fmla="*/ 2147483647 h 375"/>
                  <a:gd name="T8" fmla="*/ 2147483647 w 260"/>
                  <a:gd name="T9" fmla="*/ 2147483647 h 375"/>
                  <a:gd name="T10" fmla="*/ 2147483647 w 260"/>
                  <a:gd name="T11" fmla="*/ 2147483647 h 375"/>
                  <a:gd name="T12" fmla="*/ 2147483647 w 260"/>
                  <a:gd name="T13" fmla="*/ 2147483647 h 375"/>
                  <a:gd name="T14" fmla="*/ 2147483647 w 260"/>
                  <a:gd name="T15" fmla="*/ 2147483647 h 3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0" h="375">
                    <a:moveTo>
                      <a:pt x="15" y="369"/>
                    </a:moveTo>
                    <a:cubicBezTo>
                      <a:pt x="4" y="362"/>
                      <a:pt x="0" y="349"/>
                      <a:pt x="7" y="339"/>
                    </a:cubicBezTo>
                    <a:cubicBezTo>
                      <a:pt x="213" y="14"/>
                      <a:pt x="213" y="14"/>
                      <a:pt x="213" y="14"/>
                    </a:cubicBezTo>
                    <a:cubicBezTo>
                      <a:pt x="220" y="4"/>
                      <a:pt x="234" y="0"/>
                      <a:pt x="245" y="7"/>
                    </a:cubicBezTo>
                    <a:cubicBezTo>
                      <a:pt x="245" y="7"/>
                      <a:pt x="245" y="7"/>
                      <a:pt x="245" y="7"/>
                    </a:cubicBezTo>
                    <a:cubicBezTo>
                      <a:pt x="256" y="13"/>
                      <a:pt x="260" y="26"/>
                      <a:pt x="254" y="36"/>
                    </a:cubicBezTo>
                    <a:cubicBezTo>
                      <a:pt x="47" y="361"/>
                      <a:pt x="47" y="361"/>
                      <a:pt x="47" y="361"/>
                    </a:cubicBezTo>
                    <a:cubicBezTo>
                      <a:pt x="40" y="371"/>
                      <a:pt x="26" y="375"/>
                      <a:pt x="15" y="36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1" name="Freeform 37"/>
              <p:cNvSpPr>
                <a:spLocks noChangeArrowheads="1"/>
              </p:cNvSpPr>
              <p:nvPr/>
            </p:nvSpPr>
            <p:spPr bwMode="auto">
              <a:xfrm>
                <a:off x="4543425" y="3821113"/>
                <a:ext cx="66675" cy="92075"/>
              </a:xfrm>
              <a:custGeom>
                <a:avLst/>
                <a:gdLst>
                  <a:gd name="T0" fmla="*/ 2147483647 w 149"/>
                  <a:gd name="T1" fmla="*/ 2147483647 h 204"/>
                  <a:gd name="T2" fmla="*/ 2147483647 w 149"/>
                  <a:gd name="T3" fmla="*/ 2147483647 h 204"/>
                  <a:gd name="T4" fmla="*/ 2147483647 w 149"/>
                  <a:gd name="T5" fmla="*/ 2147483647 h 204"/>
                  <a:gd name="T6" fmla="*/ 2147483647 w 149"/>
                  <a:gd name="T7" fmla="*/ 2147483647 h 204"/>
                  <a:gd name="T8" fmla="*/ 2147483647 w 149"/>
                  <a:gd name="T9" fmla="*/ 2147483647 h 204"/>
                  <a:gd name="T10" fmla="*/ 2147483647 w 149"/>
                  <a:gd name="T11" fmla="*/ 2147483647 h 204"/>
                  <a:gd name="T12" fmla="*/ 2147483647 w 149"/>
                  <a:gd name="T13" fmla="*/ 2147483647 h 204"/>
                  <a:gd name="T14" fmla="*/ 2147483647 w 149"/>
                  <a:gd name="T15" fmla="*/ 2147483647 h 2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9" h="204">
                    <a:moveTo>
                      <a:pt x="13" y="199"/>
                    </a:moveTo>
                    <a:cubicBezTo>
                      <a:pt x="3" y="194"/>
                      <a:pt x="0" y="182"/>
                      <a:pt x="6" y="173"/>
                    </a:cubicBezTo>
                    <a:cubicBezTo>
                      <a:pt x="108" y="12"/>
                      <a:pt x="108" y="12"/>
                      <a:pt x="108" y="12"/>
                    </a:cubicBezTo>
                    <a:cubicBezTo>
                      <a:pt x="114" y="3"/>
                      <a:pt x="126" y="0"/>
                      <a:pt x="136" y="6"/>
                    </a:cubicBezTo>
                    <a:cubicBezTo>
                      <a:pt x="136" y="6"/>
                      <a:pt x="136" y="6"/>
                      <a:pt x="136" y="6"/>
                    </a:cubicBezTo>
                    <a:cubicBezTo>
                      <a:pt x="146" y="11"/>
                      <a:pt x="149" y="23"/>
                      <a:pt x="143" y="32"/>
                    </a:cubicBezTo>
                    <a:cubicBezTo>
                      <a:pt x="41" y="192"/>
                      <a:pt x="41" y="192"/>
                      <a:pt x="41" y="192"/>
                    </a:cubicBezTo>
                    <a:cubicBezTo>
                      <a:pt x="35" y="201"/>
                      <a:pt x="23" y="204"/>
                      <a:pt x="13" y="19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2" name="Freeform 38"/>
              <p:cNvSpPr>
                <a:spLocks noChangeArrowheads="1"/>
              </p:cNvSpPr>
              <p:nvPr/>
            </p:nvSpPr>
            <p:spPr bwMode="auto">
              <a:xfrm>
                <a:off x="4452938" y="3636963"/>
                <a:ext cx="887412" cy="542925"/>
              </a:xfrm>
              <a:custGeom>
                <a:avLst/>
                <a:gdLst>
                  <a:gd name="T0" fmla="*/ 0 w 1966"/>
                  <a:gd name="T1" fmla="*/ 0 h 1206"/>
                  <a:gd name="T2" fmla="*/ 2147483647 w 1966"/>
                  <a:gd name="T3" fmla="*/ 2147483647 h 1206"/>
                  <a:gd name="T4" fmla="*/ 2147483647 w 1966"/>
                  <a:gd name="T5" fmla="*/ 2147483647 h 1206"/>
                  <a:gd name="T6" fmla="*/ 2147483647 w 1966"/>
                  <a:gd name="T7" fmla="*/ 2147483647 h 1206"/>
                  <a:gd name="T8" fmla="*/ 2147483647 w 1966"/>
                  <a:gd name="T9" fmla="*/ 2147483647 h 1206"/>
                  <a:gd name="T10" fmla="*/ 0 w 1966"/>
                  <a:gd name="T11" fmla="*/ 0 h 12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6" h="1206">
                    <a:moveTo>
                      <a:pt x="0" y="0"/>
                    </a:moveTo>
                    <a:cubicBezTo>
                      <a:pt x="1966" y="1206"/>
                      <a:pt x="1966" y="1206"/>
                      <a:pt x="1966" y="1206"/>
                    </a:cubicBezTo>
                    <a:cubicBezTo>
                      <a:pt x="1956" y="1140"/>
                      <a:pt x="1924" y="1078"/>
                      <a:pt x="1871" y="1031"/>
                    </a:cubicBezTo>
                    <a:cubicBezTo>
                      <a:pt x="1859" y="1022"/>
                      <a:pt x="1846" y="1013"/>
                      <a:pt x="1832" y="1006"/>
                    </a:cubicBezTo>
                    <a:cubicBezTo>
                      <a:pt x="1574" y="858"/>
                      <a:pt x="1574" y="858"/>
                      <a:pt x="1574" y="858"/>
                    </a:cubicBezTo>
                    <a:lnTo>
                      <a:pt x="0" y="0"/>
                    </a:lnTo>
                    <a:close/>
                  </a:path>
                </a:pathLst>
              </a:custGeom>
              <a:solidFill>
                <a:srgbClr val="F7C3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3" name="Freeform 39"/>
              <p:cNvSpPr>
                <a:spLocks noChangeArrowheads="1"/>
              </p:cNvSpPr>
              <p:nvPr/>
            </p:nvSpPr>
            <p:spPr bwMode="auto">
              <a:xfrm>
                <a:off x="3503613" y="3521075"/>
                <a:ext cx="1651000" cy="1027113"/>
              </a:xfrm>
              <a:custGeom>
                <a:avLst/>
                <a:gdLst>
                  <a:gd name="T0" fmla="*/ 2147483647 w 3659"/>
                  <a:gd name="T1" fmla="*/ 2147483647 h 2277"/>
                  <a:gd name="T2" fmla="*/ 2147483647 w 3659"/>
                  <a:gd name="T3" fmla="*/ 2147483647 h 2277"/>
                  <a:gd name="T4" fmla="*/ 2147483647 w 3659"/>
                  <a:gd name="T5" fmla="*/ 2147483647 h 2277"/>
                  <a:gd name="T6" fmla="*/ 2147483647 w 3659"/>
                  <a:gd name="T7" fmla="*/ 2147483647 h 2277"/>
                  <a:gd name="T8" fmla="*/ 2147483647 w 3659"/>
                  <a:gd name="T9" fmla="*/ 2147483647 h 2277"/>
                  <a:gd name="T10" fmla="*/ 2147483647 w 3659"/>
                  <a:gd name="T11" fmla="*/ 2147483647 h 2277"/>
                  <a:gd name="T12" fmla="*/ 2147483647 w 3659"/>
                  <a:gd name="T13" fmla="*/ 2147483647 h 2277"/>
                  <a:gd name="T14" fmla="*/ 2147483647 w 3659"/>
                  <a:gd name="T15" fmla="*/ 2147483647 h 2277"/>
                  <a:gd name="T16" fmla="*/ 2147483647 w 3659"/>
                  <a:gd name="T17" fmla="*/ 2147483647 h 2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9" h="2277">
                    <a:moveTo>
                      <a:pt x="205" y="600"/>
                    </a:moveTo>
                    <a:cubicBezTo>
                      <a:pt x="51" y="516"/>
                      <a:pt x="0" y="333"/>
                      <a:pt x="91" y="190"/>
                    </a:cubicBezTo>
                    <a:cubicBezTo>
                      <a:pt x="91" y="190"/>
                      <a:pt x="91" y="190"/>
                      <a:pt x="91" y="190"/>
                    </a:cubicBezTo>
                    <a:cubicBezTo>
                      <a:pt x="181" y="48"/>
                      <a:pt x="380" y="0"/>
                      <a:pt x="534" y="84"/>
                    </a:cubicBezTo>
                    <a:cubicBezTo>
                      <a:pt x="3453" y="1677"/>
                      <a:pt x="3453" y="1677"/>
                      <a:pt x="3453" y="1677"/>
                    </a:cubicBezTo>
                    <a:cubicBezTo>
                      <a:pt x="3607" y="1761"/>
                      <a:pt x="3659" y="1944"/>
                      <a:pt x="3568" y="2087"/>
                    </a:cubicBezTo>
                    <a:cubicBezTo>
                      <a:pt x="3568" y="2087"/>
                      <a:pt x="3568" y="2087"/>
                      <a:pt x="3568" y="2087"/>
                    </a:cubicBezTo>
                    <a:cubicBezTo>
                      <a:pt x="3477" y="2229"/>
                      <a:pt x="3279" y="2277"/>
                      <a:pt x="3125" y="2193"/>
                    </a:cubicBezTo>
                    <a:lnTo>
                      <a:pt x="205" y="600"/>
                    </a:lnTo>
                    <a:close/>
                  </a:path>
                </a:pathLst>
              </a:custGeom>
              <a:solidFill>
                <a:srgbClr val="FFD6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4" name="Freeform 40"/>
              <p:cNvSpPr>
                <a:spLocks noChangeArrowheads="1"/>
              </p:cNvSpPr>
              <p:nvPr/>
            </p:nvSpPr>
            <p:spPr bwMode="auto">
              <a:xfrm>
                <a:off x="4881563" y="4294188"/>
                <a:ext cx="217487" cy="204788"/>
              </a:xfrm>
              <a:custGeom>
                <a:avLst/>
                <a:gdLst>
                  <a:gd name="T0" fmla="*/ 2147483647 w 482"/>
                  <a:gd name="T1" fmla="*/ 2147483647 h 455"/>
                  <a:gd name="T2" fmla="*/ 2147483647 w 482"/>
                  <a:gd name="T3" fmla="*/ 2147483647 h 455"/>
                  <a:gd name="T4" fmla="*/ 2147483647 w 482"/>
                  <a:gd name="T5" fmla="*/ 2147483647 h 455"/>
                  <a:gd name="T6" fmla="*/ 2147483647 w 482"/>
                  <a:gd name="T7" fmla="*/ 2147483647 h 455"/>
                  <a:gd name="T8" fmla="*/ 2147483647 w 482"/>
                  <a:gd name="T9" fmla="*/ 0 h 455"/>
                  <a:gd name="T10" fmla="*/ 2147483647 w 482"/>
                  <a:gd name="T11" fmla="*/ 2147483647 h 455"/>
                  <a:gd name="T12" fmla="*/ 2147483647 w 482"/>
                  <a:gd name="T13" fmla="*/ 2147483647 h 4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 h="455">
                    <a:moveTo>
                      <a:pt x="7" y="327"/>
                    </a:moveTo>
                    <a:cubicBezTo>
                      <a:pt x="144" y="402"/>
                      <a:pt x="144" y="402"/>
                      <a:pt x="144" y="402"/>
                    </a:cubicBezTo>
                    <a:cubicBezTo>
                      <a:pt x="242" y="455"/>
                      <a:pt x="367" y="425"/>
                      <a:pt x="425" y="335"/>
                    </a:cubicBezTo>
                    <a:cubicBezTo>
                      <a:pt x="482" y="245"/>
                      <a:pt x="450" y="129"/>
                      <a:pt x="352" y="76"/>
                    </a:cubicBezTo>
                    <a:cubicBezTo>
                      <a:pt x="215" y="0"/>
                      <a:pt x="215" y="0"/>
                      <a:pt x="215" y="0"/>
                    </a:cubicBezTo>
                    <a:cubicBezTo>
                      <a:pt x="215" y="0"/>
                      <a:pt x="153" y="29"/>
                      <a:pt x="85" y="138"/>
                    </a:cubicBezTo>
                    <a:cubicBezTo>
                      <a:pt x="0" y="273"/>
                      <a:pt x="12" y="285"/>
                      <a:pt x="7" y="327"/>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5" name="Freeform 41"/>
              <p:cNvSpPr>
                <a:spLocks noChangeArrowheads="1"/>
              </p:cNvSpPr>
              <p:nvPr/>
            </p:nvSpPr>
            <p:spPr bwMode="auto">
              <a:xfrm>
                <a:off x="4354513" y="4002088"/>
                <a:ext cx="117475" cy="169863"/>
              </a:xfrm>
              <a:custGeom>
                <a:avLst/>
                <a:gdLst>
                  <a:gd name="T0" fmla="*/ 2147483647 w 260"/>
                  <a:gd name="T1" fmla="*/ 2147483647 h 375"/>
                  <a:gd name="T2" fmla="*/ 2147483647 w 260"/>
                  <a:gd name="T3" fmla="*/ 2147483647 h 375"/>
                  <a:gd name="T4" fmla="*/ 2147483647 w 260"/>
                  <a:gd name="T5" fmla="*/ 2147483647 h 375"/>
                  <a:gd name="T6" fmla="*/ 2147483647 w 260"/>
                  <a:gd name="T7" fmla="*/ 2147483647 h 375"/>
                  <a:gd name="T8" fmla="*/ 2147483647 w 260"/>
                  <a:gd name="T9" fmla="*/ 2147483647 h 375"/>
                  <a:gd name="T10" fmla="*/ 2147483647 w 260"/>
                  <a:gd name="T11" fmla="*/ 2147483647 h 375"/>
                  <a:gd name="T12" fmla="*/ 2147483647 w 260"/>
                  <a:gd name="T13" fmla="*/ 2147483647 h 375"/>
                  <a:gd name="T14" fmla="*/ 2147483647 w 260"/>
                  <a:gd name="T15" fmla="*/ 2147483647 h 3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0" h="375">
                    <a:moveTo>
                      <a:pt x="15" y="368"/>
                    </a:moveTo>
                    <a:cubicBezTo>
                      <a:pt x="4" y="362"/>
                      <a:pt x="0" y="349"/>
                      <a:pt x="7" y="339"/>
                    </a:cubicBezTo>
                    <a:cubicBezTo>
                      <a:pt x="213" y="14"/>
                      <a:pt x="213" y="14"/>
                      <a:pt x="213" y="14"/>
                    </a:cubicBezTo>
                    <a:cubicBezTo>
                      <a:pt x="220" y="4"/>
                      <a:pt x="234" y="0"/>
                      <a:pt x="245" y="7"/>
                    </a:cubicBezTo>
                    <a:cubicBezTo>
                      <a:pt x="245" y="7"/>
                      <a:pt x="245" y="7"/>
                      <a:pt x="245" y="7"/>
                    </a:cubicBezTo>
                    <a:cubicBezTo>
                      <a:pt x="257" y="13"/>
                      <a:pt x="260" y="26"/>
                      <a:pt x="254" y="36"/>
                    </a:cubicBezTo>
                    <a:cubicBezTo>
                      <a:pt x="47" y="361"/>
                      <a:pt x="47" y="361"/>
                      <a:pt x="47" y="361"/>
                    </a:cubicBezTo>
                    <a:cubicBezTo>
                      <a:pt x="40" y="371"/>
                      <a:pt x="26" y="375"/>
                      <a:pt x="15" y="368"/>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6" name="Freeform 42"/>
              <p:cNvSpPr>
                <a:spLocks noChangeArrowheads="1"/>
              </p:cNvSpPr>
              <p:nvPr/>
            </p:nvSpPr>
            <p:spPr bwMode="auto">
              <a:xfrm>
                <a:off x="4335463" y="4016375"/>
                <a:ext cx="66675" cy="92075"/>
              </a:xfrm>
              <a:custGeom>
                <a:avLst/>
                <a:gdLst>
                  <a:gd name="T0" fmla="*/ 2147483647 w 149"/>
                  <a:gd name="T1" fmla="*/ 2147483647 h 204"/>
                  <a:gd name="T2" fmla="*/ 2147483647 w 149"/>
                  <a:gd name="T3" fmla="*/ 2147483647 h 204"/>
                  <a:gd name="T4" fmla="*/ 2147483647 w 149"/>
                  <a:gd name="T5" fmla="*/ 2147483647 h 204"/>
                  <a:gd name="T6" fmla="*/ 2147483647 w 149"/>
                  <a:gd name="T7" fmla="*/ 2147483647 h 204"/>
                  <a:gd name="T8" fmla="*/ 2147483647 w 149"/>
                  <a:gd name="T9" fmla="*/ 2147483647 h 204"/>
                  <a:gd name="T10" fmla="*/ 2147483647 w 149"/>
                  <a:gd name="T11" fmla="*/ 2147483647 h 204"/>
                  <a:gd name="T12" fmla="*/ 2147483647 w 149"/>
                  <a:gd name="T13" fmla="*/ 2147483647 h 204"/>
                  <a:gd name="T14" fmla="*/ 2147483647 w 149"/>
                  <a:gd name="T15" fmla="*/ 2147483647 h 2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9" h="204">
                    <a:moveTo>
                      <a:pt x="13" y="199"/>
                    </a:moveTo>
                    <a:cubicBezTo>
                      <a:pt x="3" y="193"/>
                      <a:pt x="0" y="182"/>
                      <a:pt x="6" y="173"/>
                    </a:cubicBezTo>
                    <a:cubicBezTo>
                      <a:pt x="108" y="12"/>
                      <a:pt x="108" y="12"/>
                      <a:pt x="108" y="12"/>
                    </a:cubicBezTo>
                    <a:cubicBezTo>
                      <a:pt x="114" y="3"/>
                      <a:pt x="126" y="0"/>
                      <a:pt x="136" y="5"/>
                    </a:cubicBezTo>
                    <a:cubicBezTo>
                      <a:pt x="136" y="5"/>
                      <a:pt x="136" y="5"/>
                      <a:pt x="136" y="5"/>
                    </a:cubicBezTo>
                    <a:cubicBezTo>
                      <a:pt x="146" y="11"/>
                      <a:pt x="149" y="23"/>
                      <a:pt x="144" y="32"/>
                    </a:cubicBezTo>
                    <a:cubicBezTo>
                      <a:pt x="41" y="192"/>
                      <a:pt x="41" y="192"/>
                      <a:pt x="41" y="192"/>
                    </a:cubicBezTo>
                    <a:cubicBezTo>
                      <a:pt x="36" y="201"/>
                      <a:pt x="23" y="204"/>
                      <a:pt x="13" y="199"/>
                    </a:cubicBezTo>
                    <a:close/>
                  </a:path>
                </a:pathLst>
              </a:custGeom>
              <a:solidFill>
                <a:srgbClr val="FFE5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7" name="Freeform 43"/>
              <p:cNvSpPr>
                <a:spLocks noChangeArrowheads="1"/>
              </p:cNvSpPr>
              <p:nvPr/>
            </p:nvSpPr>
            <p:spPr bwMode="auto">
              <a:xfrm>
                <a:off x="4244975" y="3832225"/>
                <a:ext cx="887412" cy="544513"/>
              </a:xfrm>
              <a:custGeom>
                <a:avLst/>
                <a:gdLst>
                  <a:gd name="T0" fmla="*/ 0 w 1966"/>
                  <a:gd name="T1" fmla="*/ 0 h 1206"/>
                  <a:gd name="T2" fmla="*/ 2147483647 w 1966"/>
                  <a:gd name="T3" fmla="*/ 2147483647 h 1206"/>
                  <a:gd name="T4" fmla="*/ 2147483647 w 1966"/>
                  <a:gd name="T5" fmla="*/ 2147483647 h 1206"/>
                  <a:gd name="T6" fmla="*/ 2147483647 w 1966"/>
                  <a:gd name="T7" fmla="*/ 2147483647 h 1206"/>
                  <a:gd name="T8" fmla="*/ 2147483647 w 1966"/>
                  <a:gd name="T9" fmla="*/ 2147483647 h 1206"/>
                  <a:gd name="T10" fmla="*/ 0 w 1966"/>
                  <a:gd name="T11" fmla="*/ 0 h 12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6" h="1206">
                    <a:moveTo>
                      <a:pt x="0" y="0"/>
                    </a:moveTo>
                    <a:cubicBezTo>
                      <a:pt x="1966" y="1206"/>
                      <a:pt x="1966" y="1206"/>
                      <a:pt x="1966" y="1206"/>
                    </a:cubicBezTo>
                    <a:cubicBezTo>
                      <a:pt x="1956" y="1140"/>
                      <a:pt x="1924" y="1078"/>
                      <a:pt x="1871" y="1031"/>
                    </a:cubicBezTo>
                    <a:cubicBezTo>
                      <a:pt x="1859" y="1022"/>
                      <a:pt x="1846" y="1013"/>
                      <a:pt x="1832" y="1005"/>
                    </a:cubicBezTo>
                    <a:cubicBezTo>
                      <a:pt x="1574" y="858"/>
                      <a:pt x="1574" y="858"/>
                      <a:pt x="1574" y="858"/>
                    </a:cubicBezTo>
                    <a:lnTo>
                      <a:pt x="0" y="0"/>
                    </a:lnTo>
                    <a:close/>
                  </a:path>
                </a:pathLst>
              </a:custGeom>
              <a:solidFill>
                <a:srgbClr val="F7C3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8" name="Freeform 44"/>
              <p:cNvSpPr>
                <a:spLocks noChangeArrowheads="1"/>
              </p:cNvSpPr>
              <p:nvPr/>
            </p:nvSpPr>
            <p:spPr bwMode="auto">
              <a:xfrm>
                <a:off x="2976563" y="2871788"/>
                <a:ext cx="1276350" cy="1220788"/>
              </a:xfrm>
              <a:custGeom>
                <a:avLst/>
                <a:gdLst>
                  <a:gd name="T0" fmla="*/ 2147483647 w 2828"/>
                  <a:gd name="T1" fmla="*/ 2147483647 h 2705"/>
                  <a:gd name="T2" fmla="*/ 2147483647 w 2828"/>
                  <a:gd name="T3" fmla="*/ 2147483647 h 2705"/>
                  <a:gd name="T4" fmla="*/ 2147483647 w 2828"/>
                  <a:gd name="T5" fmla="*/ 2147483647 h 2705"/>
                  <a:gd name="T6" fmla="*/ 2147483647 w 2828"/>
                  <a:gd name="T7" fmla="*/ 2147483647 h 2705"/>
                  <a:gd name="T8" fmla="*/ 2147483647 w 2828"/>
                  <a:gd name="T9" fmla="*/ 2147483647 h 2705"/>
                  <a:gd name="T10" fmla="*/ 2147483647 w 2828"/>
                  <a:gd name="T11" fmla="*/ 2147483647 h 27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28" h="2705">
                    <a:moveTo>
                      <a:pt x="2828" y="761"/>
                    </a:moveTo>
                    <a:cubicBezTo>
                      <a:pt x="2011" y="316"/>
                      <a:pt x="2011" y="316"/>
                      <a:pt x="2011" y="316"/>
                    </a:cubicBezTo>
                    <a:cubicBezTo>
                      <a:pt x="1431" y="0"/>
                      <a:pt x="683" y="178"/>
                      <a:pt x="342" y="715"/>
                    </a:cubicBezTo>
                    <a:cubicBezTo>
                      <a:pt x="0" y="1252"/>
                      <a:pt x="193" y="1944"/>
                      <a:pt x="773" y="2260"/>
                    </a:cubicBezTo>
                    <a:cubicBezTo>
                      <a:pt x="1589" y="2705"/>
                      <a:pt x="1589" y="2705"/>
                      <a:pt x="1589" y="2705"/>
                    </a:cubicBezTo>
                    <a:lnTo>
                      <a:pt x="2828" y="761"/>
                    </a:lnTo>
                    <a:close/>
                  </a:path>
                </a:pathLst>
              </a:custGeom>
              <a:solidFill>
                <a:srgbClr val="FFD6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49" name="Freeform 45"/>
              <p:cNvSpPr>
                <a:spLocks noChangeArrowheads="1"/>
              </p:cNvSpPr>
              <p:nvPr/>
            </p:nvSpPr>
            <p:spPr bwMode="auto">
              <a:xfrm>
                <a:off x="4027488" y="2962275"/>
                <a:ext cx="1335087" cy="558800"/>
              </a:xfrm>
              <a:custGeom>
                <a:avLst/>
                <a:gdLst>
                  <a:gd name="T0" fmla="*/ 2147483647 w 2957"/>
                  <a:gd name="T1" fmla="*/ 2147483647 h 1236"/>
                  <a:gd name="T2" fmla="*/ 2147483647 w 2957"/>
                  <a:gd name="T3" fmla="*/ 2147483647 h 1236"/>
                  <a:gd name="T4" fmla="*/ 2147483647 w 2957"/>
                  <a:gd name="T5" fmla="*/ 0 h 1236"/>
                  <a:gd name="T6" fmla="*/ 0 w 2957"/>
                  <a:gd name="T7" fmla="*/ 2147483647 h 1236"/>
                  <a:gd name="T8" fmla="*/ 2147483647 w 2957"/>
                  <a:gd name="T9" fmla="*/ 2147483647 h 1236"/>
                  <a:gd name="T10" fmla="*/ 2147483647 w 2957"/>
                  <a:gd name="T11" fmla="*/ 2147483647 h 1236"/>
                  <a:gd name="T12" fmla="*/ 2147483647 w 2957"/>
                  <a:gd name="T13" fmla="*/ 2147483647 h 1236"/>
                  <a:gd name="T14" fmla="*/ 2147483647 w 2957"/>
                  <a:gd name="T15" fmla="*/ 2147483647 h 1236"/>
                  <a:gd name="T16" fmla="*/ 2147483647 w 2957"/>
                  <a:gd name="T17" fmla="*/ 2147483647 h 1236"/>
                  <a:gd name="T18" fmla="*/ 2147483647 w 2957"/>
                  <a:gd name="T19" fmla="*/ 2147483647 h 1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57" h="1236">
                    <a:moveTo>
                      <a:pt x="2655" y="190"/>
                    </a:moveTo>
                    <a:cubicBezTo>
                      <a:pt x="2508" y="98"/>
                      <a:pt x="2281" y="69"/>
                      <a:pt x="2281" y="69"/>
                    </a:cubicBezTo>
                    <a:cubicBezTo>
                      <a:pt x="1054" y="0"/>
                      <a:pt x="1054" y="0"/>
                      <a:pt x="1054" y="0"/>
                    </a:cubicBezTo>
                    <a:cubicBezTo>
                      <a:pt x="0" y="996"/>
                      <a:pt x="0" y="996"/>
                      <a:pt x="0" y="996"/>
                    </a:cubicBezTo>
                    <a:cubicBezTo>
                      <a:pt x="0" y="996"/>
                      <a:pt x="338" y="1236"/>
                      <a:pt x="751" y="980"/>
                    </a:cubicBezTo>
                    <a:cubicBezTo>
                      <a:pt x="1165" y="725"/>
                      <a:pt x="1399" y="541"/>
                      <a:pt x="1399" y="541"/>
                    </a:cubicBezTo>
                    <a:cubicBezTo>
                      <a:pt x="2234" y="790"/>
                      <a:pt x="2234" y="790"/>
                      <a:pt x="2234" y="790"/>
                    </a:cubicBezTo>
                    <a:cubicBezTo>
                      <a:pt x="2234" y="790"/>
                      <a:pt x="2288" y="808"/>
                      <a:pt x="2367" y="812"/>
                    </a:cubicBezTo>
                    <a:cubicBezTo>
                      <a:pt x="2518" y="820"/>
                      <a:pt x="2756" y="795"/>
                      <a:pt x="2830" y="632"/>
                    </a:cubicBezTo>
                    <a:cubicBezTo>
                      <a:pt x="2957" y="356"/>
                      <a:pt x="2742" y="245"/>
                      <a:pt x="2655" y="190"/>
                    </a:cubicBezTo>
                    <a:close/>
                  </a:path>
                </a:pathLst>
              </a:custGeom>
              <a:solidFill>
                <a:srgbClr val="D6A0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50" name="Freeform 46"/>
              <p:cNvSpPr>
                <a:spLocks noChangeArrowheads="1"/>
              </p:cNvSpPr>
              <p:nvPr/>
            </p:nvSpPr>
            <p:spPr bwMode="auto">
              <a:xfrm>
                <a:off x="2649538" y="2609850"/>
                <a:ext cx="1198562" cy="1327150"/>
              </a:xfrm>
              <a:custGeom>
                <a:avLst/>
                <a:gdLst>
                  <a:gd name="T0" fmla="*/ 2147483647 w 755"/>
                  <a:gd name="T1" fmla="*/ 2147483647 h 836"/>
                  <a:gd name="T2" fmla="*/ 0 w 755"/>
                  <a:gd name="T3" fmla="*/ 2147483647 h 836"/>
                  <a:gd name="T4" fmla="*/ 2147483647 w 755"/>
                  <a:gd name="T5" fmla="*/ 0 h 836"/>
                  <a:gd name="T6" fmla="*/ 2147483647 w 755"/>
                  <a:gd name="T7" fmla="*/ 2147483647 h 836"/>
                  <a:gd name="T8" fmla="*/ 2147483647 w 755"/>
                  <a:gd name="T9" fmla="*/ 2147483647 h 8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5" h="836">
                    <a:moveTo>
                      <a:pt x="463" y="836"/>
                    </a:moveTo>
                    <a:lnTo>
                      <a:pt x="0" y="591"/>
                    </a:lnTo>
                    <a:lnTo>
                      <a:pt x="279" y="0"/>
                    </a:lnTo>
                    <a:lnTo>
                      <a:pt x="755" y="184"/>
                    </a:lnTo>
                    <a:lnTo>
                      <a:pt x="463" y="8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51" name="Freeform 47"/>
              <p:cNvSpPr>
                <a:spLocks noChangeArrowheads="1"/>
              </p:cNvSpPr>
              <p:nvPr/>
            </p:nvSpPr>
            <p:spPr bwMode="auto">
              <a:xfrm>
                <a:off x="5097463" y="2609850"/>
                <a:ext cx="1200150" cy="1327150"/>
              </a:xfrm>
              <a:custGeom>
                <a:avLst/>
                <a:gdLst>
                  <a:gd name="T0" fmla="*/ 2147483647 w 756"/>
                  <a:gd name="T1" fmla="*/ 2147483647 h 836"/>
                  <a:gd name="T2" fmla="*/ 2147483647 w 756"/>
                  <a:gd name="T3" fmla="*/ 2147483647 h 836"/>
                  <a:gd name="T4" fmla="*/ 2147483647 w 756"/>
                  <a:gd name="T5" fmla="*/ 0 h 836"/>
                  <a:gd name="T6" fmla="*/ 0 w 756"/>
                  <a:gd name="T7" fmla="*/ 2147483647 h 836"/>
                  <a:gd name="T8" fmla="*/ 2147483647 w 756"/>
                  <a:gd name="T9" fmla="*/ 2147483647 h 8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6" h="836">
                    <a:moveTo>
                      <a:pt x="293" y="836"/>
                    </a:moveTo>
                    <a:lnTo>
                      <a:pt x="756" y="591"/>
                    </a:lnTo>
                    <a:lnTo>
                      <a:pt x="477" y="0"/>
                    </a:lnTo>
                    <a:lnTo>
                      <a:pt x="0" y="184"/>
                    </a:lnTo>
                    <a:lnTo>
                      <a:pt x="293" y="8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52" name="Freeform 48"/>
              <p:cNvSpPr>
                <a:spLocks noChangeArrowheads="1"/>
              </p:cNvSpPr>
              <p:nvPr/>
            </p:nvSpPr>
            <p:spPr bwMode="auto">
              <a:xfrm>
                <a:off x="5122863" y="2390775"/>
                <a:ext cx="1265237" cy="1555750"/>
              </a:xfrm>
              <a:custGeom>
                <a:avLst/>
                <a:gdLst>
                  <a:gd name="T0" fmla="*/ 2147483647 w 2802"/>
                  <a:gd name="T1" fmla="*/ 2147483647 h 3446"/>
                  <a:gd name="T2" fmla="*/ 2147483647 w 2802"/>
                  <a:gd name="T3" fmla="*/ 0 h 3446"/>
                  <a:gd name="T4" fmla="*/ 0 w 2802"/>
                  <a:gd name="T5" fmla="*/ 2147483647 h 3446"/>
                  <a:gd name="T6" fmla="*/ 2147483647 w 2802"/>
                  <a:gd name="T7" fmla="*/ 2147483647 h 3446"/>
                  <a:gd name="T8" fmla="*/ 2147483647 w 2802"/>
                  <a:gd name="T9" fmla="*/ 2147483647 h 3446"/>
                  <a:gd name="T10" fmla="*/ 2147483647 w 2802"/>
                  <a:gd name="T11" fmla="*/ 2147483647 h 34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02" h="3446">
                    <a:moveTo>
                      <a:pt x="2802" y="2300"/>
                    </a:moveTo>
                    <a:cubicBezTo>
                      <a:pt x="2802" y="1457"/>
                      <a:pt x="2564" y="669"/>
                      <a:pt x="2152" y="0"/>
                    </a:cubicBezTo>
                    <a:cubicBezTo>
                      <a:pt x="0" y="982"/>
                      <a:pt x="0" y="982"/>
                      <a:pt x="0" y="982"/>
                    </a:cubicBezTo>
                    <a:cubicBezTo>
                      <a:pt x="1128" y="3446"/>
                      <a:pt x="1128" y="3446"/>
                      <a:pt x="1128" y="3446"/>
                    </a:cubicBezTo>
                    <a:cubicBezTo>
                      <a:pt x="2792" y="2598"/>
                      <a:pt x="2792" y="2598"/>
                      <a:pt x="2792" y="2598"/>
                    </a:cubicBezTo>
                    <a:cubicBezTo>
                      <a:pt x="2799" y="2499"/>
                      <a:pt x="2802" y="2400"/>
                      <a:pt x="2802" y="2300"/>
                    </a:cubicBezTo>
                    <a:close/>
                  </a:path>
                </a:pathLst>
              </a:custGeom>
              <a:solidFill>
                <a:srgbClr val="3447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53" name="Freeform 49"/>
              <p:cNvSpPr>
                <a:spLocks noChangeArrowheads="1"/>
              </p:cNvSpPr>
              <p:nvPr/>
            </p:nvSpPr>
            <p:spPr bwMode="auto">
              <a:xfrm>
                <a:off x="2424113" y="2392363"/>
                <a:ext cx="1398587" cy="1554163"/>
              </a:xfrm>
              <a:custGeom>
                <a:avLst/>
                <a:gdLst>
                  <a:gd name="T0" fmla="*/ 0 w 3099"/>
                  <a:gd name="T1" fmla="*/ 2147483647 h 3443"/>
                  <a:gd name="T2" fmla="*/ 2147483647 w 3099"/>
                  <a:gd name="T3" fmla="*/ 2147483647 h 3443"/>
                  <a:gd name="T4" fmla="*/ 2147483647 w 3099"/>
                  <a:gd name="T5" fmla="*/ 2147483647 h 3443"/>
                  <a:gd name="T6" fmla="*/ 2147483647 w 3099"/>
                  <a:gd name="T7" fmla="*/ 2147483647 h 3443"/>
                  <a:gd name="T8" fmla="*/ 2147483647 w 3099"/>
                  <a:gd name="T9" fmla="*/ 0 h 3443"/>
                  <a:gd name="T10" fmla="*/ 0 w 3099"/>
                  <a:gd name="T11" fmla="*/ 2147483647 h 34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99" h="3443">
                    <a:moveTo>
                      <a:pt x="0" y="2297"/>
                    </a:moveTo>
                    <a:cubicBezTo>
                      <a:pt x="0" y="2369"/>
                      <a:pt x="2" y="2441"/>
                      <a:pt x="5" y="2512"/>
                    </a:cubicBezTo>
                    <a:cubicBezTo>
                      <a:pt x="1971" y="3443"/>
                      <a:pt x="1971" y="3443"/>
                      <a:pt x="1971" y="3443"/>
                    </a:cubicBezTo>
                    <a:cubicBezTo>
                      <a:pt x="3099" y="979"/>
                      <a:pt x="3099" y="979"/>
                      <a:pt x="3099" y="979"/>
                    </a:cubicBezTo>
                    <a:cubicBezTo>
                      <a:pt x="648" y="0"/>
                      <a:pt x="648" y="0"/>
                      <a:pt x="648" y="0"/>
                    </a:cubicBezTo>
                    <a:cubicBezTo>
                      <a:pt x="237" y="668"/>
                      <a:pt x="0" y="1455"/>
                      <a:pt x="0" y="2297"/>
                    </a:cubicBezTo>
                    <a:close/>
                  </a:path>
                </a:pathLst>
              </a:custGeom>
              <a:solidFill>
                <a:srgbClr val="606C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54" name="Oval 50"/>
              <p:cNvSpPr>
                <a:spLocks noChangeArrowheads="1"/>
              </p:cNvSpPr>
              <p:nvPr/>
            </p:nvSpPr>
            <p:spPr bwMode="auto">
              <a:xfrm>
                <a:off x="3051175" y="3567113"/>
                <a:ext cx="138112" cy="138113"/>
              </a:xfrm>
              <a:prstGeom prst="ellipse">
                <a:avLst/>
              </a:prstGeom>
              <a:solidFill>
                <a:srgbClr val="3447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sp>
            <p:nvSpPr>
              <p:cNvPr id="55" name="Oval 51"/>
              <p:cNvSpPr>
                <a:spLocks noChangeArrowheads="1"/>
              </p:cNvSpPr>
              <p:nvPr/>
            </p:nvSpPr>
            <p:spPr bwMode="auto">
              <a:xfrm>
                <a:off x="5757863" y="3567113"/>
                <a:ext cx="138112" cy="138113"/>
              </a:xfrm>
              <a:prstGeom prst="ellipse">
                <a:avLst/>
              </a:prstGeom>
              <a:solidFill>
                <a:srgbClr val="606C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srgbClr val="47494B"/>
                  </a:solidFill>
                </a:endParaRPr>
              </a:p>
            </p:txBody>
          </p:sp>
        </p:grpSp>
      </p:grpSp>
      <p:sp>
        <p:nvSpPr>
          <p:cNvPr id="2" name="Title 1"/>
          <p:cNvSpPr>
            <a:spLocks noGrp="1"/>
          </p:cNvSpPr>
          <p:nvPr>
            <p:ph type="ctrTitle"/>
          </p:nvPr>
        </p:nvSpPr>
        <p:spPr>
          <a:xfrm>
            <a:off x="670358" y="4307201"/>
            <a:ext cx="7772400" cy="1184442"/>
          </a:xfrm>
        </p:spPr>
        <p:txBody>
          <a:bodyPr>
            <a:normAutofit/>
          </a:bodyPr>
          <a:lstStyle>
            <a:lvl1pPr algn="ctr">
              <a:defRPr sz="36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670358" y="5586227"/>
            <a:ext cx="7772401" cy="643123"/>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56" name="Date Placeholder 3"/>
          <p:cNvSpPr>
            <a:spLocks noGrp="1"/>
          </p:cNvSpPr>
          <p:nvPr>
            <p:ph type="dt" sz="half" idx="10"/>
          </p:nvPr>
        </p:nvSpPr>
        <p:spPr/>
        <p:txBody>
          <a:bodyPr/>
          <a:lstStyle>
            <a:lvl1pPr>
              <a:defRPr/>
            </a:lvl1pPr>
          </a:lstStyle>
          <a:p>
            <a:pPr>
              <a:defRPr/>
            </a:pPr>
            <a:fld id="{3C036995-D5C8-48EF-9351-B981343461F8}"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57"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58" name="Slide Number Placeholder 5"/>
          <p:cNvSpPr>
            <a:spLocks noGrp="1"/>
          </p:cNvSpPr>
          <p:nvPr>
            <p:ph type="sldNum" sz="quarter" idx="12"/>
          </p:nvPr>
        </p:nvSpPr>
        <p:spPr/>
        <p:txBody>
          <a:bodyPr/>
          <a:lstStyle>
            <a:lvl1pPr>
              <a:defRPr/>
            </a:lvl1pPr>
          </a:lstStyle>
          <a:p>
            <a:pPr>
              <a:defRPr/>
            </a:pPr>
            <a:fld id="{15CE7483-7BDC-4B4D-948F-F073B138C490}" type="slidenum">
              <a:rPr lang="zh-CN" altLang="en-US"/>
              <a:pPr>
                <a:defRPr/>
              </a:pPr>
              <a:t>‹#›</a:t>
            </a:fld>
            <a:endParaRPr lang="zh-CN" altLang="en-US"/>
          </a:p>
        </p:txBody>
      </p:sp>
    </p:spTree>
    <p:extLst>
      <p:ext uri="{BB962C8B-B14F-4D97-AF65-F5344CB8AC3E}">
        <p14:creationId xmlns:p14="http://schemas.microsoft.com/office/powerpoint/2010/main" val="1620722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内容占位符 5"/>
          <p:cNvSpPr>
            <a:spLocks noGrp="1"/>
          </p:cNvSpPr>
          <p:nvPr>
            <p:ph sz="quarter" idx="13"/>
          </p:nvPr>
        </p:nvSpPr>
        <p:spPr>
          <a:xfrm>
            <a:off x="628650" y="914401"/>
            <a:ext cx="7886700" cy="55245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2"/>
          <p:cNvSpPr>
            <a:spLocks noGrp="1"/>
          </p:cNvSpPr>
          <p:nvPr>
            <p:ph type="dt" sz="half" idx="14"/>
          </p:nvPr>
        </p:nvSpPr>
        <p:spPr>
          <a:xfrm>
            <a:off x="628650" y="6607175"/>
            <a:ext cx="2057400" cy="177800"/>
          </a:xfrm>
        </p:spPr>
        <p:txBody>
          <a:bodyPr/>
          <a:lstStyle>
            <a:lvl1pPr>
              <a:defRPr/>
            </a:lvl1pPr>
          </a:lstStyle>
          <a:p>
            <a:pPr>
              <a:defRPr/>
            </a:pPr>
            <a:fld id="{B4704AE2-F130-4B43-AE5F-4BB81854F198}"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4" name="页脚占位符 3"/>
          <p:cNvSpPr>
            <a:spLocks noGrp="1"/>
          </p:cNvSpPr>
          <p:nvPr>
            <p:ph type="ftr" sz="quarter" idx="15"/>
          </p:nvPr>
        </p:nvSpPr>
        <p:spPr>
          <a:xfrm>
            <a:off x="3028950" y="6607175"/>
            <a:ext cx="3086100" cy="177800"/>
          </a:xfrm>
        </p:spPr>
        <p:txBody>
          <a:bodyPr/>
          <a:lstStyle>
            <a:lvl1pPr>
              <a:defRPr/>
            </a:lvl1pPr>
          </a:lstStyle>
          <a:p>
            <a:pPr>
              <a:defRPr/>
            </a:pPr>
            <a:endParaRPr lang="zh-CN" altLang="en-US">
              <a:solidFill>
                <a:srgbClr val="47494B">
                  <a:tint val="75000"/>
                </a:srgbClr>
              </a:solidFill>
            </a:endParaRPr>
          </a:p>
        </p:txBody>
      </p:sp>
      <p:sp>
        <p:nvSpPr>
          <p:cNvPr id="5" name="灯片编号占位符 4"/>
          <p:cNvSpPr>
            <a:spLocks noGrp="1"/>
          </p:cNvSpPr>
          <p:nvPr>
            <p:ph type="sldNum" sz="quarter" idx="16"/>
          </p:nvPr>
        </p:nvSpPr>
        <p:spPr>
          <a:xfrm>
            <a:off x="6457950" y="6607175"/>
            <a:ext cx="2057400" cy="177800"/>
          </a:xfrm>
        </p:spPr>
        <p:txBody>
          <a:bodyPr/>
          <a:lstStyle>
            <a:lvl1pPr>
              <a:defRPr/>
            </a:lvl1pPr>
          </a:lstStyle>
          <a:p>
            <a:pPr>
              <a:defRPr/>
            </a:pPr>
            <a:fld id="{3189098C-46ED-4A23-B196-A730134B27F8}" type="slidenum">
              <a:rPr lang="zh-CN" altLang="en-US"/>
              <a:pPr>
                <a:defRPr/>
              </a:pPr>
              <a:t>‹#›</a:t>
            </a:fld>
            <a:endParaRPr lang="zh-CN" altLang="en-US"/>
          </a:p>
        </p:txBody>
      </p:sp>
    </p:spTree>
    <p:extLst>
      <p:ext uri="{BB962C8B-B14F-4D97-AF65-F5344CB8AC3E}">
        <p14:creationId xmlns:p14="http://schemas.microsoft.com/office/powerpoint/2010/main" val="1895350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fld id="{647935C0-256C-47C2-B55E-DD87A1DCF922}"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5AAC1419-4D68-484F-A29D-6E8D1A05AD0F}" type="slidenum">
              <a:rPr lang="zh-CN" altLang="en-US"/>
              <a:pPr>
                <a:defRPr/>
              </a:pPr>
              <a:t>‹#›</a:t>
            </a:fld>
            <a:endParaRPr lang="zh-CN" altLang="en-US"/>
          </a:p>
        </p:txBody>
      </p:sp>
    </p:spTree>
    <p:extLst>
      <p:ext uri="{BB962C8B-B14F-4D97-AF65-F5344CB8AC3E}">
        <p14:creationId xmlns:p14="http://schemas.microsoft.com/office/powerpoint/2010/main" val="3782709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1771650"/>
            <a:ext cx="7886700" cy="1657350"/>
          </a:xfrm>
        </p:spPr>
        <p:txBody>
          <a:bodyPr anchor="b">
            <a:normAutofit/>
          </a:bodyPr>
          <a:lstStyle>
            <a:lvl1pPr algn="ctr">
              <a:defRPr sz="44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1741885" y="3657600"/>
            <a:ext cx="5660231" cy="533400"/>
          </a:xfrm>
          <a:prstGeom prst="roundRect">
            <a:avLst>
              <a:gd name="adj" fmla="val 50000"/>
            </a:avLst>
          </a:prstGeom>
          <a:solidFill>
            <a:schemeClr val="accent1"/>
          </a:solidFill>
        </p:spPr>
        <p:txBody>
          <a:bodyPr anchor="ct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547BCF36-9740-4DAF-95BD-280D51B580B1}"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6353955A-5748-42EA-AC6F-33784315CE4C}" type="slidenum">
              <a:rPr lang="zh-CN" altLang="en-US"/>
              <a:pPr>
                <a:defRPr/>
              </a:pPr>
              <a:t>‹#›</a:t>
            </a:fld>
            <a:endParaRPr lang="zh-CN" altLang="en-US"/>
          </a:p>
        </p:txBody>
      </p:sp>
    </p:spTree>
    <p:extLst>
      <p:ext uri="{BB962C8B-B14F-4D97-AF65-F5344CB8AC3E}">
        <p14:creationId xmlns:p14="http://schemas.microsoft.com/office/powerpoint/2010/main" val="3349196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628650" y="1352550"/>
            <a:ext cx="3886200" cy="48244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4629150" y="1352550"/>
            <a:ext cx="3886200" cy="48244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fld id="{F9D5A25E-5120-4A58-BDF0-D00DEE4CAF47}"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7" name="Slide Number Placeholder 5"/>
          <p:cNvSpPr>
            <a:spLocks noGrp="1"/>
          </p:cNvSpPr>
          <p:nvPr>
            <p:ph type="sldNum" sz="quarter" idx="12"/>
          </p:nvPr>
        </p:nvSpPr>
        <p:spPr/>
        <p:txBody>
          <a:bodyPr/>
          <a:lstStyle>
            <a:lvl1pPr>
              <a:defRPr/>
            </a:lvl1pPr>
          </a:lstStyle>
          <a:p>
            <a:pPr>
              <a:defRPr/>
            </a:pPr>
            <a:fld id="{8B89EC3E-C7F7-42C8-A921-55E1F312FA4D}" type="slidenum">
              <a:rPr lang="zh-CN" altLang="en-US"/>
              <a:pPr>
                <a:defRPr/>
              </a:pPr>
              <a:t>‹#›</a:t>
            </a:fld>
            <a:endParaRPr lang="zh-CN" altLang="en-US"/>
          </a:p>
        </p:txBody>
      </p:sp>
    </p:spTree>
    <p:extLst>
      <p:ext uri="{BB962C8B-B14F-4D97-AF65-F5344CB8AC3E}">
        <p14:creationId xmlns:p14="http://schemas.microsoft.com/office/powerpoint/2010/main" val="2862664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60327"/>
            <a:ext cx="7886700" cy="75882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9842" y="135731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629842" y="2181224"/>
            <a:ext cx="3868340" cy="41433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4629150" y="135731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4629150" y="2181224"/>
            <a:ext cx="3887391" cy="41433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fld id="{71789985-822F-4936-9114-DA077D60489A}"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9" name="Slide Number Placeholder 5"/>
          <p:cNvSpPr>
            <a:spLocks noGrp="1"/>
          </p:cNvSpPr>
          <p:nvPr>
            <p:ph type="sldNum" sz="quarter" idx="12"/>
          </p:nvPr>
        </p:nvSpPr>
        <p:spPr/>
        <p:txBody>
          <a:bodyPr/>
          <a:lstStyle>
            <a:lvl1pPr>
              <a:defRPr/>
            </a:lvl1pPr>
          </a:lstStyle>
          <a:p>
            <a:pPr>
              <a:defRPr/>
            </a:pPr>
            <a:fld id="{57AEB0B0-2DE6-406A-A754-80E2570F9968}" type="slidenum">
              <a:rPr lang="zh-CN" altLang="en-US"/>
              <a:pPr>
                <a:defRPr/>
              </a:pPr>
              <a:t>‹#›</a:t>
            </a:fld>
            <a:endParaRPr lang="zh-CN" altLang="en-US"/>
          </a:p>
        </p:txBody>
      </p:sp>
    </p:spTree>
    <p:extLst>
      <p:ext uri="{BB962C8B-B14F-4D97-AF65-F5344CB8AC3E}">
        <p14:creationId xmlns:p14="http://schemas.microsoft.com/office/powerpoint/2010/main" val="1061420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3" name="组合 7"/>
          <p:cNvGrpSpPr>
            <a:grpSpLocks/>
          </p:cNvGrpSpPr>
          <p:nvPr/>
        </p:nvGrpSpPr>
        <p:grpSpPr bwMode="auto">
          <a:xfrm>
            <a:off x="0" y="0"/>
            <a:ext cx="9144000" cy="6858000"/>
            <a:chOff x="1" y="0"/>
            <a:chExt cx="9143999" cy="6858000"/>
          </a:xfrm>
        </p:grpSpPr>
        <p:pic>
          <p:nvPicPr>
            <p:cNvPr id="4" name="Picture 2"/>
            <p:cNvPicPr>
              <a:picLocks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r="25037"/>
            <a:stretch>
              <a:fillRect/>
            </a:stretch>
          </p:blipFill>
          <p:spPr bwMode="auto">
            <a:xfrm>
              <a:off x="1" y="0"/>
              <a:ext cx="9143999"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amond 10"/>
            <p:cNvSpPr/>
            <p:nvPr/>
          </p:nvSpPr>
          <p:spPr>
            <a:xfrm>
              <a:off x="1749426" y="606425"/>
              <a:ext cx="5645149" cy="5645150"/>
            </a:xfrm>
            <a:prstGeom prst="diamond">
              <a:avLst/>
            </a:prstGeom>
            <a:solidFill>
              <a:schemeClr val="accent1">
                <a:alpha val="87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buFont typeface="Arial" pitchFamily="34" charset="0"/>
                <a:buNone/>
                <a:defRPr/>
              </a:pPr>
              <a:endParaRPr lang="en-US" sz="2400" noProof="1">
                <a:solidFill>
                  <a:prstClr val="white"/>
                </a:solidFill>
              </a:endParaRPr>
            </a:p>
          </p:txBody>
        </p:sp>
      </p:grpSp>
      <p:sp>
        <p:nvSpPr>
          <p:cNvPr id="2" name="Title 1"/>
          <p:cNvSpPr>
            <a:spLocks noGrp="1"/>
          </p:cNvSpPr>
          <p:nvPr>
            <p:ph type="title"/>
          </p:nvPr>
        </p:nvSpPr>
        <p:spPr>
          <a:xfrm>
            <a:off x="2486025" y="2653904"/>
            <a:ext cx="4171950" cy="1550192"/>
          </a:xfrm>
        </p:spPr>
        <p:txBody>
          <a:bodyPr>
            <a:normAutofit/>
          </a:bodyPr>
          <a:lstStyle>
            <a:lvl1pPr algn="ctr">
              <a:defRPr sz="4400">
                <a:solidFill>
                  <a:schemeClr val="bg1"/>
                </a:solidFill>
              </a:defRPr>
            </a:lvl1pPr>
          </a:lstStyle>
          <a:p>
            <a:r>
              <a:rPr lang="zh-CN" altLang="en-US" noProof="1" smtClean="0"/>
              <a:t>单击此处编辑母版标题样式</a:t>
            </a:r>
            <a:endParaRPr lang="en-US" noProof="1"/>
          </a:p>
        </p:txBody>
      </p:sp>
      <p:sp>
        <p:nvSpPr>
          <p:cNvPr id="6" name="Date Placeholder 2"/>
          <p:cNvSpPr>
            <a:spLocks noGrp="1"/>
          </p:cNvSpPr>
          <p:nvPr>
            <p:ph type="dt" sz="half" idx="10"/>
          </p:nvPr>
        </p:nvSpPr>
        <p:spPr/>
        <p:txBody>
          <a:bodyPr/>
          <a:lstStyle>
            <a:lvl1pPr>
              <a:defRPr/>
            </a:lvl1pPr>
          </a:lstStyle>
          <a:p>
            <a:pPr>
              <a:defRPr/>
            </a:pPr>
            <a:fld id="{076B0F37-61E6-49F2-9424-FD679BC296AE}"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7" name="Footer Placeholder 3"/>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8" name="Slide Number Placeholder 4"/>
          <p:cNvSpPr>
            <a:spLocks noGrp="1"/>
          </p:cNvSpPr>
          <p:nvPr>
            <p:ph type="sldNum" sz="quarter" idx="12"/>
          </p:nvPr>
        </p:nvSpPr>
        <p:spPr/>
        <p:txBody>
          <a:bodyPr/>
          <a:lstStyle>
            <a:lvl1pPr>
              <a:defRPr/>
            </a:lvl1pPr>
          </a:lstStyle>
          <a:p>
            <a:pPr>
              <a:defRPr/>
            </a:pPr>
            <a:fld id="{0D5BB69C-30F0-4636-A8C7-EBA03A36E99D}" type="slidenum">
              <a:rPr lang="zh-CN" altLang="en-US"/>
              <a:pPr>
                <a:defRPr/>
              </a:pPr>
              <a:t>‹#›</a:t>
            </a:fld>
            <a:endParaRPr lang="zh-CN" altLang="en-US"/>
          </a:p>
        </p:txBody>
      </p:sp>
    </p:spTree>
    <p:extLst>
      <p:ext uri="{BB962C8B-B14F-4D97-AF65-F5344CB8AC3E}">
        <p14:creationId xmlns:p14="http://schemas.microsoft.com/office/powerpoint/2010/main" val="4227957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4"/>
          <p:cNvPicPr>
            <a:picLocks noChangeArrowheads="1"/>
          </p:cNvPicPr>
          <p:nvPr/>
        </p:nvPicPr>
        <p:blipFill>
          <a:blip r:embed="rId2">
            <a:extLst>
              <a:ext uri="{28A0092B-C50C-407E-A947-70E740481C1C}">
                <a14:useLocalDpi xmlns:a14="http://schemas.microsoft.com/office/drawing/2010/main" val="0"/>
              </a:ext>
            </a:extLst>
          </a:blip>
          <a:srcRect r="2531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B436E125-9096-45F0-B14B-19F5D5AF8AF3}"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4" name="Footer Placeholder 2"/>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5" name="Slide Number Placeholder 3"/>
          <p:cNvSpPr>
            <a:spLocks noGrp="1"/>
          </p:cNvSpPr>
          <p:nvPr>
            <p:ph type="sldNum" sz="quarter" idx="12"/>
          </p:nvPr>
        </p:nvSpPr>
        <p:spPr/>
        <p:txBody>
          <a:bodyPr/>
          <a:lstStyle>
            <a:lvl1pPr>
              <a:defRPr/>
            </a:lvl1pPr>
          </a:lstStyle>
          <a:p>
            <a:pPr>
              <a:defRPr/>
            </a:pPr>
            <a:fld id="{7C4E2F92-AA18-4A3D-A8C7-106A3BE8B05D}" type="slidenum">
              <a:rPr lang="zh-CN" altLang="en-US"/>
              <a:pPr>
                <a:defRPr/>
              </a:pPr>
              <a:t>‹#›</a:t>
            </a:fld>
            <a:endParaRPr lang="zh-CN" altLang="en-US"/>
          </a:p>
        </p:txBody>
      </p:sp>
    </p:spTree>
    <p:extLst>
      <p:ext uri="{BB962C8B-B14F-4D97-AF65-F5344CB8AC3E}">
        <p14:creationId xmlns:p14="http://schemas.microsoft.com/office/powerpoint/2010/main" val="849318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958850"/>
            <a:ext cx="3196800" cy="1600200"/>
          </a:xfrm>
        </p:spPr>
        <p:txBody>
          <a:bodyPr anchor="t">
            <a:normAutofit/>
          </a:bodyPr>
          <a:lstStyle>
            <a:lvl1pPr>
              <a:defRPr sz="3200">
                <a:solidFill>
                  <a:schemeClr val="accent1"/>
                </a:solidFill>
              </a:defRPr>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4014391" y="981075"/>
            <a:ext cx="4478400" cy="5403600"/>
          </a:xfrm>
        </p:spPr>
        <p:txBody>
          <a:bodyPr>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55905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0934B0B6-2F8C-46C3-B6B3-DD341BB1714F}"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7" name="Slide Number Placeholder 5"/>
          <p:cNvSpPr>
            <a:spLocks noGrp="1"/>
          </p:cNvSpPr>
          <p:nvPr>
            <p:ph type="sldNum" sz="quarter" idx="12"/>
          </p:nvPr>
        </p:nvSpPr>
        <p:spPr/>
        <p:txBody>
          <a:bodyPr/>
          <a:lstStyle>
            <a:lvl1pPr>
              <a:defRPr/>
            </a:lvl1pPr>
          </a:lstStyle>
          <a:p>
            <a:pPr>
              <a:defRPr/>
            </a:pPr>
            <a:fld id="{484E7C42-F48A-45E9-B7A2-AB8B3D0EC6ED}" type="slidenum">
              <a:rPr lang="zh-CN" altLang="en-US"/>
              <a:pPr>
                <a:defRPr/>
              </a:pPr>
              <a:t>‹#›</a:t>
            </a:fld>
            <a:endParaRPr lang="zh-CN" altLang="en-US"/>
          </a:p>
        </p:txBody>
      </p:sp>
    </p:spTree>
    <p:extLst>
      <p:ext uri="{BB962C8B-B14F-4D97-AF65-F5344CB8AC3E}">
        <p14:creationId xmlns:p14="http://schemas.microsoft.com/office/powerpoint/2010/main" val="165297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38199"/>
            <a:ext cx="1971675" cy="5734051"/>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628650" y="838199"/>
            <a:ext cx="5800725" cy="5734051"/>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fld id="{DC9478E9-918A-4EB0-9108-0D4C03D474EE}" type="datetimeFigureOut">
              <a:rPr lang="zh-CN" altLang="en-US">
                <a:solidFill>
                  <a:srgbClr val="47494B">
                    <a:tint val="75000"/>
                  </a:srgbClr>
                </a:solidFill>
              </a:rPr>
              <a:pPr>
                <a:defRPr/>
              </a:pPr>
              <a:t>2017/11/2</a:t>
            </a:fld>
            <a:endParaRPr lang="zh-CN" altLang="en-US">
              <a:solidFill>
                <a:srgbClr val="47494B">
                  <a:tint val="75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srgbClr val="47494B">
                  <a:tint val="75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740525C9-FDED-4273-BC50-0ACB93F396C2}" type="slidenum">
              <a:rPr lang="zh-CN" altLang="en-US"/>
              <a:pPr>
                <a:defRPr/>
              </a:pPr>
              <a:t>‹#›</a:t>
            </a:fld>
            <a:endParaRPr lang="zh-CN" altLang="en-US"/>
          </a:p>
        </p:txBody>
      </p:sp>
    </p:spTree>
    <p:extLst>
      <p:ext uri="{BB962C8B-B14F-4D97-AF65-F5344CB8AC3E}">
        <p14:creationId xmlns:p14="http://schemas.microsoft.com/office/powerpoint/2010/main" val="1220164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组合 9"/>
          <p:cNvGrpSpPr>
            <a:grpSpLocks/>
          </p:cNvGrpSpPr>
          <p:nvPr/>
        </p:nvGrpSpPr>
        <p:grpSpPr bwMode="auto">
          <a:xfrm>
            <a:off x="0" y="-14288"/>
            <a:ext cx="9144000" cy="6872288"/>
            <a:chOff x="0" y="-14288"/>
            <a:chExt cx="9144000" cy="6872288"/>
          </a:xfrm>
        </p:grpSpPr>
        <p:pic>
          <p:nvPicPr>
            <p:cNvPr id="1032" name="图片 6"/>
            <p:cNvPicPr>
              <a:picLocks noChangeArrowheads="1"/>
            </p:cNvPicPr>
            <p:nvPr/>
          </p:nvPicPr>
          <p:blipFill>
            <a:blip r:embed="rId14">
              <a:extLst>
                <a:ext uri="{28A0092B-C50C-407E-A947-70E740481C1C}">
                  <a14:useLocalDpi xmlns:a14="http://schemas.microsoft.com/office/drawing/2010/main" val="0"/>
                </a:ext>
              </a:extLst>
            </a:blip>
            <a:srcRect r="2353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图片 7"/>
            <p:cNvPicPr>
              <a:picLocks noChangeAspect="1" noChangeArrowheads="1"/>
            </p:cNvPicPr>
            <p:nvPr/>
          </p:nvPicPr>
          <p:blipFill>
            <a:blip r:embed="rId15">
              <a:extLst>
                <a:ext uri="{28A0092B-C50C-407E-A947-70E740481C1C}">
                  <a14:useLocalDpi xmlns:a14="http://schemas.microsoft.com/office/drawing/2010/main" val="0"/>
                </a:ext>
              </a:extLst>
            </a:blip>
            <a:srcRect t="-206" r="990" b="91127"/>
            <a:stretch>
              <a:fillRect/>
            </a:stretch>
          </p:blipFill>
          <p:spPr bwMode="auto">
            <a:xfrm>
              <a:off x="0" y="-14288"/>
              <a:ext cx="9144000"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图片 8"/>
            <p:cNvPicPr>
              <a:picLocks noChangeAspect="1" noChangeArrowheads="1"/>
            </p:cNvPicPr>
            <p:nvPr/>
          </p:nvPicPr>
          <p:blipFill>
            <a:blip r:embed="rId15">
              <a:extLst>
                <a:ext uri="{28A0092B-C50C-407E-A947-70E740481C1C}">
                  <a14:useLocalDpi xmlns:a14="http://schemas.microsoft.com/office/drawing/2010/main" val="0"/>
                </a:ext>
              </a:extLst>
            </a:blip>
            <a:srcRect t="94920" r="990" b="954"/>
            <a:stretch>
              <a:fillRect/>
            </a:stretch>
          </p:blipFill>
          <p:spPr bwMode="auto">
            <a:xfrm>
              <a:off x="0" y="6572250"/>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Title Placeholder 1"/>
          <p:cNvSpPr>
            <a:spLocks noGrp="1" noChangeArrowheads="1"/>
          </p:cNvSpPr>
          <p:nvPr>
            <p:ph type="title" idx="4294967295"/>
            <p:custDataLst>
              <p:tags r:id="rId12"/>
            </p:custDataLst>
          </p:nvPr>
        </p:nvSpPr>
        <p:spPr bwMode="auto">
          <a:xfrm>
            <a:off x="628650" y="107950"/>
            <a:ext cx="78867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en-US" smtClean="0"/>
          </a:p>
        </p:txBody>
      </p:sp>
      <p:sp>
        <p:nvSpPr>
          <p:cNvPr id="1028" name="Text Placeholder 2"/>
          <p:cNvSpPr>
            <a:spLocks noGrp="1" noChangeArrowheads="1"/>
          </p:cNvSpPr>
          <p:nvPr>
            <p:ph type="body" idx="4294967295"/>
            <p:custDataLst>
              <p:tags r:id="rId13"/>
            </p:custDataLst>
          </p:nvPr>
        </p:nvSpPr>
        <p:spPr bwMode="auto">
          <a:xfrm>
            <a:off x="628650" y="1162050"/>
            <a:ext cx="7886700" cy="501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en-US" smtClean="0"/>
          </a:p>
        </p:txBody>
      </p:sp>
      <p:sp>
        <p:nvSpPr>
          <p:cNvPr id="4" name="Date Placeholder 3"/>
          <p:cNvSpPr>
            <a:spLocks noGrp="1"/>
          </p:cNvSpPr>
          <p:nvPr>
            <p:ph type="dt" sz="half" idx="2"/>
          </p:nvPr>
        </p:nvSpPr>
        <p:spPr>
          <a:xfrm>
            <a:off x="628650" y="6572250"/>
            <a:ext cx="2057400" cy="206375"/>
          </a:xfrm>
          <a:prstGeom prst="rect">
            <a:avLst/>
          </a:prstGeom>
        </p:spPr>
        <p:txBody>
          <a:bodyPr vert="horz" lIns="91440" tIns="45720" rIns="91440" bIns="45720" rtlCol="0" anchor="ctr"/>
          <a:lstStyle>
            <a:lvl1pPr algn="l" fontAlgn="auto">
              <a:defRPr sz="1600" noProof="1">
                <a:solidFill>
                  <a:schemeClr val="tx1">
                    <a:tint val="75000"/>
                  </a:schemeClr>
                </a:solidFill>
                <a:latin typeface="+mn-lt"/>
                <a:ea typeface="+mn-ea"/>
              </a:defRPr>
            </a:lvl1pPr>
          </a:lstStyle>
          <a:p>
            <a:pPr>
              <a:spcBef>
                <a:spcPct val="0"/>
              </a:spcBef>
              <a:spcAft>
                <a:spcPct val="0"/>
              </a:spcAft>
              <a:buFont typeface="Arial" pitchFamily="34" charset="0"/>
              <a:buNone/>
              <a:defRPr/>
            </a:pPr>
            <a:fld id="{7B8E3998-E5CE-459D-9ACF-AFD7E39FF2F6}" type="datetimeFigureOut">
              <a:rPr lang="zh-CN" altLang="en-US">
                <a:solidFill>
                  <a:srgbClr val="47494B">
                    <a:tint val="75000"/>
                  </a:srgbClr>
                </a:solidFill>
              </a:rPr>
              <a:pPr>
                <a:spcBef>
                  <a:spcPct val="0"/>
                </a:spcBef>
                <a:spcAft>
                  <a:spcPct val="0"/>
                </a:spcAft>
                <a:buFont typeface="Arial" pitchFamily="34" charset="0"/>
                <a:buNone/>
                <a:defRPr/>
              </a:pPr>
              <a:t>2017/11/2</a:t>
            </a:fld>
            <a:endParaRPr lang="zh-CN" altLang="en-US">
              <a:solidFill>
                <a:srgbClr val="47494B">
                  <a:tint val="75000"/>
                </a:srgbClr>
              </a:solidFill>
            </a:endParaRPr>
          </a:p>
        </p:txBody>
      </p:sp>
      <p:sp>
        <p:nvSpPr>
          <p:cNvPr id="5" name="Footer Placeholder 4"/>
          <p:cNvSpPr>
            <a:spLocks noGrp="1"/>
          </p:cNvSpPr>
          <p:nvPr>
            <p:ph type="ftr" sz="quarter" idx="3"/>
          </p:nvPr>
        </p:nvSpPr>
        <p:spPr>
          <a:xfrm>
            <a:off x="3028950" y="6572250"/>
            <a:ext cx="3086100" cy="206375"/>
          </a:xfrm>
          <a:prstGeom prst="rect">
            <a:avLst/>
          </a:prstGeom>
        </p:spPr>
        <p:txBody>
          <a:bodyPr vert="horz" lIns="91440" tIns="45720" rIns="91440" bIns="45720" rtlCol="0" anchor="ctr"/>
          <a:lstStyle>
            <a:lvl1pPr algn="ctr" fontAlgn="auto">
              <a:defRPr sz="1600" noProof="1">
                <a:solidFill>
                  <a:schemeClr val="tx1">
                    <a:tint val="75000"/>
                  </a:schemeClr>
                </a:solidFill>
              </a:defRPr>
            </a:lvl1pPr>
          </a:lstStyle>
          <a:p>
            <a:pPr>
              <a:spcBef>
                <a:spcPct val="0"/>
              </a:spcBef>
              <a:spcAft>
                <a:spcPct val="0"/>
              </a:spcAft>
              <a:buFont typeface="Arial" pitchFamily="34" charset="0"/>
              <a:buNone/>
              <a:defRPr/>
            </a:pPr>
            <a:endParaRPr lang="zh-CN" altLang="en-US">
              <a:solidFill>
                <a:srgbClr val="47494B">
                  <a:tint val="75000"/>
                </a:srgbClr>
              </a:solidFill>
            </a:endParaRPr>
          </a:p>
        </p:txBody>
      </p:sp>
      <p:sp>
        <p:nvSpPr>
          <p:cNvPr id="6" name="Slide Number Placeholder 5"/>
          <p:cNvSpPr>
            <a:spLocks noGrp="1"/>
          </p:cNvSpPr>
          <p:nvPr>
            <p:ph type="sldNum" sz="quarter" idx="4"/>
          </p:nvPr>
        </p:nvSpPr>
        <p:spPr>
          <a:xfrm>
            <a:off x="6457950" y="6572250"/>
            <a:ext cx="2057400" cy="20637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949596"/>
                </a:solidFill>
              </a:defRPr>
            </a:lvl1pPr>
          </a:lstStyle>
          <a:p>
            <a:pPr fontAlgn="base">
              <a:spcBef>
                <a:spcPct val="0"/>
              </a:spcBef>
              <a:spcAft>
                <a:spcPct val="0"/>
              </a:spcAft>
              <a:buFont typeface="Arial" pitchFamily="34" charset="0"/>
              <a:buNone/>
              <a:defRPr/>
            </a:pPr>
            <a:fld id="{48C14509-7393-4A5E-9581-FE6196FD969E}" type="slidenum">
              <a:rPr lang="zh-CN" altLang="en-US"/>
              <a:pPr fontAlgn="base">
                <a:spcBef>
                  <a:spcPct val="0"/>
                </a:spcBef>
                <a:spcAft>
                  <a:spcPct val="0"/>
                </a:spcAft>
                <a:buFont typeface="Arial" pitchFamily="34" charset="0"/>
                <a:buNone/>
                <a:defRPr/>
              </a:pPr>
              <a:t>‹#›</a:t>
            </a:fld>
            <a:endParaRPr lang="zh-CN" altLang="en-US"/>
          </a:p>
        </p:txBody>
      </p:sp>
    </p:spTree>
    <p:extLst>
      <p:ext uri="{BB962C8B-B14F-4D97-AF65-F5344CB8AC3E}">
        <p14:creationId xmlns:p14="http://schemas.microsoft.com/office/powerpoint/2010/main" val="37977289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600" b="1" kern="1200">
          <a:solidFill>
            <a:schemeClr val="tx1"/>
          </a:solidFill>
          <a:latin typeface="+mj-lt"/>
          <a:ea typeface="+mj-ea"/>
          <a:cs typeface="+mj-cs"/>
        </a:defRPr>
      </a:lvl1pPr>
      <a:lvl2pPr algn="l" rtl="0" eaLnBrk="0" fontAlgn="base" hangingPunct="0">
        <a:lnSpc>
          <a:spcPct val="90000"/>
        </a:lnSpc>
        <a:spcBef>
          <a:spcPct val="0"/>
        </a:spcBef>
        <a:spcAft>
          <a:spcPct val="0"/>
        </a:spcAft>
        <a:defRPr sz="3600" b="1">
          <a:solidFill>
            <a:schemeClr val="tx1"/>
          </a:solidFill>
          <a:latin typeface="Arial" pitchFamily="34" charset="0"/>
          <a:ea typeface="黑体" pitchFamily="49" charset="-122"/>
        </a:defRPr>
      </a:lvl2pPr>
      <a:lvl3pPr algn="l" rtl="0" eaLnBrk="0" fontAlgn="base" hangingPunct="0">
        <a:lnSpc>
          <a:spcPct val="90000"/>
        </a:lnSpc>
        <a:spcBef>
          <a:spcPct val="0"/>
        </a:spcBef>
        <a:spcAft>
          <a:spcPct val="0"/>
        </a:spcAft>
        <a:defRPr sz="3600" b="1">
          <a:solidFill>
            <a:schemeClr val="tx1"/>
          </a:solidFill>
          <a:latin typeface="Arial" pitchFamily="34" charset="0"/>
          <a:ea typeface="黑体" pitchFamily="49" charset="-122"/>
        </a:defRPr>
      </a:lvl3pPr>
      <a:lvl4pPr algn="l" rtl="0" eaLnBrk="0" fontAlgn="base" hangingPunct="0">
        <a:lnSpc>
          <a:spcPct val="90000"/>
        </a:lnSpc>
        <a:spcBef>
          <a:spcPct val="0"/>
        </a:spcBef>
        <a:spcAft>
          <a:spcPct val="0"/>
        </a:spcAft>
        <a:defRPr sz="3600" b="1">
          <a:solidFill>
            <a:schemeClr val="tx1"/>
          </a:solidFill>
          <a:latin typeface="Arial" pitchFamily="34" charset="0"/>
          <a:ea typeface="黑体" pitchFamily="49" charset="-122"/>
        </a:defRPr>
      </a:lvl4pPr>
      <a:lvl5pPr algn="l" rtl="0" eaLnBrk="0" fontAlgn="base" hangingPunct="0">
        <a:lnSpc>
          <a:spcPct val="90000"/>
        </a:lnSpc>
        <a:spcBef>
          <a:spcPct val="0"/>
        </a:spcBef>
        <a:spcAft>
          <a:spcPct val="0"/>
        </a:spcAft>
        <a:defRPr sz="3600" b="1">
          <a:solidFill>
            <a:schemeClr val="tx1"/>
          </a:solidFill>
          <a:latin typeface="Arial" pitchFamily="34" charset="0"/>
          <a:ea typeface="黑体" pitchFamily="49" charset="-122"/>
        </a:defRPr>
      </a:lvl5pPr>
      <a:lvl6pPr marL="457200" algn="l" rtl="0" fontAlgn="base">
        <a:lnSpc>
          <a:spcPct val="90000"/>
        </a:lnSpc>
        <a:spcBef>
          <a:spcPct val="0"/>
        </a:spcBef>
        <a:spcAft>
          <a:spcPct val="0"/>
        </a:spcAft>
        <a:defRPr sz="3600" b="1">
          <a:solidFill>
            <a:schemeClr val="tx1"/>
          </a:solidFill>
          <a:latin typeface="Arial" pitchFamily="34" charset="0"/>
          <a:ea typeface="黑体" pitchFamily="49" charset="-122"/>
        </a:defRPr>
      </a:lvl6pPr>
      <a:lvl7pPr marL="914400" algn="l" rtl="0" fontAlgn="base">
        <a:lnSpc>
          <a:spcPct val="90000"/>
        </a:lnSpc>
        <a:spcBef>
          <a:spcPct val="0"/>
        </a:spcBef>
        <a:spcAft>
          <a:spcPct val="0"/>
        </a:spcAft>
        <a:defRPr sz="3600" b="1">
          <a:solidFill>
            <a:schemeClr val="tx1"/>
          </a:solidFill>
          <a:latin typeface="Arial" pitchFamily="34" charset="0"/>
          <a:ea typeface="黑体" pitchFamily="49" charset="-122"/>
        </a:defRPr>
      </a:lvl7pPr>
      <a:lvl8pPr marL="1371600" algn="l" rtl="0" fontAlgn="base">
        <a:lnSpc>
          <a:spcPct val="90000"/>
        </a:lnSpc>
        <a:spcBef>
          <a:spcPct val="0"/>
        </a:spcBef>
        <a:spcAft>
          <a:spcPct val="0"/>
        </a:spcAft>
        <a:defRPr sz="3600" b="1">
          <a:solidFill>
            <a:schemeClr val="tx1"/>
          </a:solidFill>
          <a:latin typeface="Arial" pitchFamily="34" charset="0"/>
          <a:ea typeface="黑体" pitchFamily="49" charset="-122"/>
        </a:defRPr>
      </a:lvl8pPr>
      <a:lvl9pPr marL="1828800" algn="l" rtl="0" fontAlgn="base">
        <a:lnSpc>
          <a:spcPct val="90000"/>
        </a:lnSpc>
        <a:spcBef>
          <a:spcPct val="0"/>
        </a:spcBef>
        <a:spcAft>
          <a:spcPct val="0"/>
        </a:spcAft>
        <a:defRPr sz="3600" b="1">
          <a:solidFill>
            <a:schemeClr val="tx1"/>
          </a:solidFill>
          <a:latin typeface="Arial" pitchFamily="34" charset="0"/>
          <a:ea typeface="黑体" pitchFamily="49" charset="-122"/>
        </a:defRPr>
      </a:lvl9pPr>
    </p:titleStyle>
    <p:bodyStyle>
      <a:lvl1pPr marL="228600" indent="-228600" algn="l" rtl="0" eaLnBrk="0" fontAlgn="base" hangingPunct="0">
        <a:lnSpc>
          <a:spcPct val="90000"/>
        </a:lnSpc>
        <a:spcBef>
          <a:spcPts val="1000"/>
        </a:spcBef>
        <a:spcAft>
          <a:spcPct val="0"/>
        </a:spcAft>
        <a:buClr>
          <a:schemeClr val="accent1"/>
        </a:buClr>
        <a:buFont typeface="Wingdings" pitchFamily="2" charset="2"/>
        <a:buChar char="m"/>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chemeClr val="accent1"/>
        </a:buClr>
        <a:buFont typeface="Wingdings" pitchFamily="2" charset="2"/>
        <a:buChar char="m"/>
        <a:defRPr sz="20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Clr>
          <a:schemeClr val="accent1"/>
        </a:buClr>
        <a:buFont typeface="Wingdings" pitchFamily="2" charset="2"/>
        <a:buChar char="m"/>
        <a:defRPr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Clr>
          <a:schemeClr val="accent1"/>
        </a:buClr>
        <a:buFont typeface="Wingdings" pitchFamily="2" charset="2"/>
        <a:buChar char="m"/>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Clr>
          <a:schemeClr val="accent1"/>
        </a:buClr>
        <a:buFont typeface="Wingdings" pitchFamily="2" charset="2"/>
        <a:buChar char="m"/>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noChangeArrowheads="1"/>
          </p:cNvSpPr>
          <p:nvPr>
            <p:ph type="ctrTitle"/>
            <p:custDataLst>
              <p:tags r:id="rId2"/>
            </p:custDataLst>
          </p:nvPr>
        </p:nvSpPr>
        <p:spPr>
          <a:xfrm>
            <a:off x="669925" y="4402138"/>
            <a:ext cx="7772400" cy="1184275"/>
          </a:xfrm>
        </p:spPr>
        <p:txBody>
          <a:bodyPr/>
          <a:lstStyle/>
          <a:p>
            <a:pPr eaLnBrk="1" hangingPunct="1"/>
            <a:r>
              <a:rPr lang="en-US" altLang="zh-CN" sz="5400" dirty="0" smtClean="0"/>
              <a:t>2.3</a:t>
            </a:r>
            <a:r>
              <a:rPr lang="zh-CN" altLang="en-US" sz="5400" smtClean="0"/>
              <a:t>竞争与合作</a:t>
            </a:r>
          </a:p>
        </p:txBody>
      </p:sp>
      <p:sp>
        <p:nvSpPr>
          <p:cNvPr id="37891" name="副标题 2"/>
          <p:cNvSpPr>
            <a:spLocks noGrp="1" noChangeArrowheads="1"/>
          </p:cNvSpPr>
          <p:nvPr>
            <p:ph type="subTitle" idx="1"/>
            <p:custDataLst>
              <p:tags r:id="rId3"/>
            </p:custDataLst>
          </p:nvPr>
        </p:nvSpPr>
        <p:spPr>
          <a:xfrm>
            <a:off x="669925" y="5586413"/>
            <a:ext cx="7772400" cy="642937"/>
          </a:xfrm>
        </p:spPr>
        <p:txBody>
          <a:bodyPr/>
          <a:lstStyle/>
          <a:p>
            <a:pPr eaLnBrk="1" hangingPunct="1"/>
            <a:r>
              <a:rPr lang="zh-CN" altLang="en-US" b="1" smtClean="0">
                <a:latin typeface="微软雅黑" pitchFamily="34" charset="-122"/>
                <a:ea typeface="微软雅黑" pitchFamily="34" charset="-122"/>
              </a:rPr>
              <a:t>第二课时</a:t>
            </a:r>
          </a:p>
        </p:txBody>
      </p:sp>
    </p:spTree>
    <p:custDataLst>
      <p:tags r:id="rId1"/>
    </p:custDataLst>
    <p:extLst>
      <p:ext uri="{BB962C8B-B14F-4D97-AF65-F5344CB8AC3E}">
        <p14:creationId xmlns:p14="http://schemas.microsoft.com/office/powerpoint/2010/main" val="1217981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2659" y="974720"/>
            <a:ext cx="8360229" cy="830997"/>
          </a:xfrm>
          <a:prstGeom prst="rect">
            <a:avLst/>
          </a:prstGeom>
          <a:noFill/>
        </p:spPr>
        <p:txBody>
          <a:bodyPr>
            <a:spAutoFit/>
          </a:bodyPr>
          <a:lstStyle/>
          <a:p>
            <a:pPr fontAlgn="base">
              <a:spcBef>
                <a:spcPct val="0"/>
              </a:spcBef>
              <a:spcAft>
                <a:spcPct val="0"/>
              </a:spcAft>
              <a:buFont typeface="Arial" pitchFamily="34" charset="0"/>
              <a:buNone/>
              <a:defRPr/>
            </a:pPr>
            <a:r>
              <a:rPr lang="zh-CN" altLang="en-US" sz="4800" b="1" noProof="1">
                <a:gradFill>
                  <a:gsLst>
                    <a:gs pos="0">
                      <a:srgbClr val="3DBFD1">
                        <a:lumMod val="50000"/>
                      </a:srgbClr>
                    </a:gs>
                    <a:gs pos="50000">
                      <a:srgbClr val="3DBFD1"/>
                    </a:gs>
                    <a:gs pos="100000">
                      <a:srgbClr val="3DBFD1">
                        <a:lumMod val="60000"/>
                        <a:lumOff val="40000"/>
                      </a:srgb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cs typeface="+mn-ea"/>
              </a:rPr>
              <a:t>三、竞争中合作，合作中竞争</a:t>
            </a:r>
            <a:endParaRPr lang="zh-CN" altLang="en-US" sz="4800" b="1" noProof="1">
              <a:gradFill>
                <a:gsLst>
                  <a:gs pos="0">
                    <a:srgbClr val="3DBFD1">
                      <a:lumMod val="50000"/>
                    </a:srgbClr>
                  </a:gs>
                  <a:gs pos="50000">
                    <a:srgbClr val="3DBFD1"/>
                  </a:gs>
                  <a:gs pos="100000">
                    <a:srgbClr val="3DBFD1">
                      <a:lumMod val="60000"/>
                      <a:lumOff val="40000"/>
                    </a:srgb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50250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6100" y="744538"/>
            <a:ext cx="8242300" cy="1352550"/>
          </a:xfrm>
          <a:prstGeom prst="rect">
            <a:avLst/>
          </a:prstGeom>
          <a:noFill/>
        </p:spPr>
        <p:txBody>
          <a:bodyPr>
            <a:spAutoFit/>
          </a:bodyPr>
          <a:lstStyle/>
          <a:p>
            <a:pPr fontAlgn="base">
              <a:spcBef>
                <a:spcPct val="0"/>
              </a:spcBef>
              <a:spcAft>
                <a:spcPct val="0"/>
              </a:spcAft>
              <a:buFont typeface="Arial" pitchFamily="34" charset="0"/>
              <a:buNone/>
              <a:defRPr/>
            </a:pPr>
            <a:r>
              <a:rPr lang="zh-CN" altLang="en-US" sz="4000" b="1" noProof="1">
                <a:solidFill>
                  <a:srgbClr val="22B1DE"/>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“商场上没有永远的朋友，也没有永远的敌人”。</a:t>
            </a:r>
            <a:endParaRPr lang="zh-CN" altLang="en-US" sz="4000" b="1" noProof="1">
              <a:solidFill>
                <a:srgbClr val="22B1DE"/>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8131" name="文本框 2"/>
          <p:cNvSpPr txBox="1">
            <a:spLocks noChangeArrowheads="1"/>
          </p:cNvSpPr>
          <p:nvPr/>
        </p:nvSpPr>
        <p:spPr bwMode="auto">
          <a:xfrm>
            <a:off x="355600" y="2689225"/>
            <a:ext cx="8432800"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lnSpc>
                <a:spcPct val="110000"/>
              </a:lnSpc>
              <a:spcBef>
                <a:spcPct val="0"/>
              </a:spcBef>
              <a:spcAft>
                <a:spcPct val="0"/>
              </a:spcAft>
              <a:buFont typeface="Arial" pitchFamily="34" charset="0"/>
              <a:buNone/>
            </a:pPr>
            <a:r>
              <a:rPr lang="en-US" altLang="zh-CN" sz="3200" b="1">
                <a:solidFill>
                  <a:srgbClr val="47494B"/>
                </a:solidFill>
                <a:latin typeface="微软雅黑" pitchFamily="34" charset="-122"/>
                <a:ea typeface="微软雅黑" pitchFamily="34" charset="-122"/>
              </a:rPr>
              <a:t>    </a:t>
            </a:r>
            <a:r>
              <a:rPr lang="zh-CN" altLang="en-US" sz="3600" b="1">
                <a:solidFill>
                  <a:srgbClr val="47494B"/>
                </a:solidFill>
                <a:latin typeface="微软雅黑" pitchFamily="34" charset="-122"/>
                <a:ea typeface="微软雅黑" pitchFamily="34" charset="-122"/>
              </a:rPr>
              <a:t>美国商界有句名言："</a:t>
            </a:r>
            <a:r>
              <a:rPr lang="zh-CN" altLang="en-US" sz="3600" b="1">
                <a:solidFill>
                  <a:srgbClr val="FF0000"/>
                </a:solidFill>
                <a:latin typeface="微软雅黑" pitchFamily="34" charset="-122"/>
                <a:ea typeface="微软雅黑" pitchFamily="34" charset="-122"/>
              </a:rPr>
              <a:t>如果你不能战胜对手，就加入到他们中间去。</a:t>
            </a:r>
            <a:r>
              <a:rPr lang="zh-CN" altLang="en-US" sz="3600" b="1">
                <a:solidFill>
                  <a:srgbClr val="47494B"/>
                </a:solidFill>
                <a:latin typeface="微软雅黑" pitchFamily="34" charset="-122"/>
                <a:ea typeface="微软雅黑" pitchFamily="34" charset="-122"/>
              </a:rPr>
              <a:t>"现代竞争，不再是"你死我活"，而是</a:t>
            </a:r>
            <a:r>
              <a:rPr lang="zh-CN" altLang="en-US" sz="3600" b="1" u="sng">
                <a:solidFill>
                  <a:srgbClr val="0000FF"/>
                </a:solidFill>
                <a:latin typeface="微软雅黑" pitchFamily="34" charset="-122"/>
                <a:ea typeface="微软雅黑" pitchFamily="34" charset="-122"/>
              </a:rPr>
              <a:t>更高层次的竞争与合作</a:t>
            </a:r>
            <a:r>
              <a:rPr lang="zh-CN" altLang="en-US" sz="3600" b="1">
                <a:solidFill>
                  <a:srgbClr val="47494B"/>
                </a:solidFill>
                <a:latin typeface="微软雅黑" pitchFamily="34" charset="-122"/>
                <a:ea typeface="微软雅黑" pitchFamily="34" charset="-122"/>
              </a:rPr>
              <a:t>，现代企业追求的不再是"单赢"，而是</a:t>
            </a:r>
            <a:r>
              <a:rPr lang="zh-CN" altLang="en-US" sz="3600" b="1" u="sng">
                <a:solidFill>
                  <a:srgbClr val="0000FF"/>
                </a:solidFill>
                <a:latin typeface="微软雅黑" pitchFamily="34" charset="-122"/>
                <a:ea typeface="微软雅黑" pitchFamily="34" charset="-122"/>
              </a:rPr>
              <a:t>"双赢"和"多赢"</a:t>
            </a:r>
            <a:r>
              <a:rPr lang="zh-CN" altLang="en-US" sz="3600" b="1">
                <a:solidFill>
                  <a:srgbClr val="47494B"/>
                </a:solidFill>
                <a:latin typeface="微软雅黑" pitchFamily="34" charset="-122"/>
                <a:ea typeface="微软雅黑" pitchFamily="34" charset="-122"/>
              </a:rPr>
              <a:t>。 </a:t>
            </a:r>
          </a:p>
        </p:txBody>
      </p:sp>
    </p:spTree>
    <p:extLst>
      <p:ext uri="{BB962C8B-B14F-4D97-AF65-F5344CB8AC3E}">
        <p14:creationId xmlns:p14="http://schemas.microsoft.com/office/powerpoint/2010/main" val="3627019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noChangeArrowheads="1"/>
          </p:cNvSpPr>
          <p:nvPr>
            <p:ph type="title" idx="4294967295"/>
          </p:nvPr>
        </p:nvSpPr>
        <p:spPr>
          <a:xfrm>
            <a:off x="280988" y="80963"/>
            <a:ext cx="7823200" cy="577850"/>
          </a:xfrm>
        </p:spPr>
        <p:txBody>
          <a:bodyPr anchor="b"/>
          <a:lstStyle/>
          <a:p>
            <a:pPr eaLnBrk="1" hangingPunct="1"/>
            <a:r>
              <a:rPr lang="en-US" altLang="zh-CN" sz="3200" smtClean="0">
                <a:solidFill>
                  <a:srgbClr val="CC0000"/>
                </a:solidFill>
                <a:latin typeface="微软雅黑" pitchFamily="34" charset="-122"/>
                <a:ea typeface="微软雅黑" pitchFamily="34" charset="-122"/>
                <a:sym typeface="幼圆" pitchFamily="49" charset="-122"/>
              </a:rPr>
              <a:t>1</a:t>
            </a:r>
            <a:r>
              <a:rPr lang="zh-CN" altLang="en-US" sz="3200" smtClean="0">
                <a:solidFill>
                  <a:srgbClr val="CC0000"/>
                </a:solidFill>
                <a:latin typeface="微软雅黑" pitchFamily="34" charset="-122"/>
                <a:ea typeface="微软雅黑" pitchFamily="34" charset="-122"/>
                <a:sym typeface="幼圆" pitchFamily="49" charset="-122"/>
              </a:rPr>
              <a:t>、 竞争与合作之间的关系如何？</a:t>
            </a:r>
            <a:endParaRPr lang="zh-CN" altLang="en-US" smtClean="0">
              <a:solidFill>
                <a:srgbClr val="CC0000"/>
              </a:solidFill>
              <a:latin typeface="微软雅黑" pitchFamily="34" charset="-122"/>
              <a:ea typeface="微软雅黑" pitchFamily="34" charset="-122"/>
              <a:sym typeface="幼圆" pitchFamily="49" charset="-122"/>
            </a:endParaRPr>
          </a:p>
        </p:txBody>
      </p:sp>
      <p:sp>
        <p:nvSpPr>
          <p:cNvPr id="38915" name="内容占位符 2"/>
          <p:cNvSpPr>
            <a:spLocks noGrp="1" noChangeArrowheads="1"/>
          </p:cNvSpPr>
          <p:nvPr>
            <p:ph idx="4294967295"/>
          </p:nvPr>
        </p:nvSpPr>
        <p:spPr>
          <a:xfrm>
            <a:off x="106363" y="1671638"/>
            <a:ext cx="8812212" cy="6075362"/>
          </a:xfrm>
        </p:spPr>
        <p:txBody>
          <a:bodyPr/>
          <a:lstStyle/>
          <a:p>
            <a:pPr marL="0" indent="0" eaLnBrk="1" hangingPunct="1">
              <a:lnSpc>
                <a:spcPct val="110000"/>
              </a:lnSpc>
              <a:buFont typeface="Wingdings" pitchFamily="2" charset="2"/>
              <a:buNone/>
            </a:pPr>
            <a:r>
              <a:rPr lang="zh-CN" altLang="en-US" sz="2800" b="1" smtClean="0">
                <a:solidFill>
                  <a:srgbClr val="1E1C11"/>
                </a:solidFill>
                <a:latin typeface="微软雅黑" pitchFamily="34" charset="-122"/>
                <a:ea typeface="微软雅黑" pitchFamily="34" charset="-122"/>
                <a:sym typeface="Arial" pitchFamily="34" charset="0"/>
              </a:rPr>
              <a:t>（</a:t>
            </a:r>
            <a:r>
              <a:rPr lang="en-US" altLang="zh-CN" sz="2800" b="1" smtClean="0">
                <a:solidFill>
                  <a:srgbClr val="1E1C11"/>
                </a:solidFill>
                <a:latin typeface="微软雅黑" pitchFamily="34" charset="-122"/>
                <a:ea typeface="微软雅黑" pitchFamily="34" charset="-122"/>
                <a:sym typeface="Arial" pitchFamily="34" charset="0"/>
              </a:rPr>
              <a:t>1</a:t>
            </a:r>
            <a:r>
              <a:rPr lang="zh-CN" altLang="en-US" sz="2800" b="1" smtClean="0">
                <a:solidFill>
                  <a:srgbClr val="1E1C11"/>
                </a:solidFill>
                <a:latin typeface="微软雅黑" pitchFamily="34" charset="-122"/>
                <a:ea typeface="微软雅黑" pitchFamily="34" charset="-122"/>
                <a:sym typeface="Arial" pitchFamily="34" charset="0"/>
              </a:rPr>
              <a:t>）</a:t>
            </a:r>
            <a:r>
              <a:rPr lang="zh-CN" altLang="en-US" sz="2800" b="1" u="sng" smtClean="0">
                <a:solidFill>
                  <a:srgbClr val="FF0000"/>
                </a:solidFill>
                <a:latin typeface="微软雅黑" pitchFamily="34" charset="-122"/>
                <a:ea typeface="微软雅黑" pitchFamily="34" charset="-122"/>
                <a:sym typeface="Arial" pitchFamily="34" charset="0"/>
              </a:rPr>
              <a:t>竞争中有合作</a:t>
            </a:r>
            <a:r>
              <a:rPr lang="en-US" altLang="zh-CN" sz="2800" b="1" smtClean="0">
                <a:solidFill>
                  <a:srgbClr val="1E1C11"/>
                </a:solidFill>
                <a:latin typeface="微软雅黑" pitchFamily="34" charset="-122"/>
                <a:ea typeface="微软雅黑" pitchFamily="34" charset="-122"/>
                <a:sym typeface="Arial" pitchFamily="34" charset="0"/>
              </a:rPr>
              <a:t>:</a:t>
            </a:r>
          </a:p>
          <a:p>
            <a:pPr marL="0" indent="0" eaLnBrk="1" hangingPunct="1">
              <a:lnSpc>
                <a:spcPct val="110000"/>
              </a:lnSpc>
              <a:buFont typeface="Wingdings" pitchFamily="2" charset="2"/>
              <a:buNone/>
            </a:pPr>
            <a:r>
              <a:rPr lang="en-US" sz="2800" b="1" smtClean="0">
                <a:solidFill>
                  <a:srgbClr val="1E1C11"/>
                </a:solidFill>
                <a:latin typeface="微软雅黑" pitchFamily="34" charset="-122"/>
                <a:ea typeface="微软雅黑" pitchFamily="34" charset="-122"/>
                <a:sym typeface="Arial" pitchFamily="34" charset="0"/>
              </a:rPr>
              <a:t>①</a:t>
            </a:r>
            <a:r>
              <a:rPr lang="zh-CN" altLang="en-US" sz="2800" b="1" smtClean="0">
                <a:solidFill>
                  <a:srgbClr val="0000FF"/>
                </a:solidFill>
                <a:latin typeface="微软雅黑" pitchFamily="34" charset="-122"/>
                <a:ea typeface="微软雅黑" pitchFamily="34" charset="-122"/>
                <a:sym typeface="Arial" pitchFamily="34" charset="0"/>
              </a:rPr>
              <a:t>团体</a:t>
            </a:r>
            <a:r>
              <a:rPr lang="zh-CN" altLang="en-US" sz="2800" b="1" smtClean="0">
                <a:solidFill>
                  <a:srgbClr val="1E1C11"/>
                </a:solidFill>
                <a:latin typeface="微软雅黑" pitchFamily="34" charset="-122"/>
                <a:ea typeface="微软雅黑" pitchFamily="34" charset="-122"/>
                <a:sym typeface="Arial" pitchFamily="34" charset="0"/>
              </a:rPr>
              <a:t>之间的</a:t>
            </a:r>
            <a:r>
              <a:rPr lang="zh-CN" altLang="en-US" sz="2800" b="1" smtClean="0">
                <a:solidFill>
                  <a:srgbClr val="232526"/>
                </a:solidFill>
                <a:latin typeface="微软雅黑" pitchFamily="34" charset="-122"/>
                <a:ea typeface="微软雅黑" pitchFamily="34" charset="-122"/>
                <a:sym typeface="Arial" pitchFamily="34" charset="0"/>
              </a:rPr>
              <a:t>竞争</a:t>
            </a:r>
            <a:r>
              <a:rPr lang="zh-CN" altLang="en-US" sz="2800" b="1" smtClean="0">
                <a:solidFill>
                  <a:srgbClr val="1E1C11"/>
                </a:solidFill>
                <a:latin typeface="微软雅黑" pitchFamily="34" charset="-122"/>
                <a:ea typeface="微软雅黑" pitchFamily="34" charset="-122"/>
                <a:sym typeface="Arial" pitchFamily="34" charset="0"/>
              </a:rPr>
              <a:t>必然</a:t>
            </a:r>
            <a:r>
              <a:rPr lang="zh-CN" altLang="en-US" sz="2800" b="1" smtClean="0">
                <a:solidFill>
                  <a:srgbClr val="0000FF"/>
                </a:solidFill>
                <a:latin typeface="微软雅黑" pitchFamily="34" charset="-122"/>
                <a:ea typeface="微软雅黑" pitchFamily="34" charset="-122"/>
                <a:sym typeface="Arial" pitchFamily="34" charset="0"/>
              </a:rPr>
              <a:t>依靠团体内部的合作</a:t>
            </a:r>
            <a:r>
              <a:rPr lang="zh-CN" altLang="en-US" sz="2800" b="1" smtClean="0">
                <a:solidFill>
                  <a:srgbClr val="1E1C11"/>
                </a:solidFill>
                <a:latin typeface="微软雅黑" pitchFamily="34" charset="-122"/>
                <a:ea typeface="微软雅黑" pitchFamily="34" charset="-122"/>
                <a:sym typeface="Arial" pitchFamily="34" charset="0"/>
              </a:rPr>
              <a:t>；</a:t>
            </a:r>
          </a:p>
          <a:p>
            <a:pPr marL="0" indent="0" eaLnBrk="1" hangingPunct="1">
              <a:lnSpc>
                <a:spcPct val="110000"/>
              </a:lnSpc>
              <a:buFont typeface="Wingdings" pitchFamily="2" charset="2"/>
              <a:buNone/>
            </a:pPr>
            <a:r>
              <a:rPr lang="en-US" sz="2800" b="1" smtClean="0">
                <a:solidFill>
                  <a:srgbClr val="1E1C11"/>
                </a:solidFill>
                <a:latin typeface="微软雅黑" pitchFamily="34" charset="-122"/>
                <a:ea typeface="微软雅黑" pitchFamily="34" charset="-122"/>
                <a:sym typeface="Arial" pitchFamily="34" charset="0"/>
              </a:rPr>
              <a:t>②</a:t>
            </a:r>
            <a:r>
              <a:rPr lang="zh-CN" altLang="en-US" sz="2800" b="1" smtClean="0">
                <a:solidFill>
                  <a:srgbClr val="0000FF"/>
                </a:solidFill>
                <a:latin typeface="微软雅黑" pitchFamily="34" charset="-122"/>
                <a:ea typeface="微软雅黑" pitchFamily="34" charset="-122"/>
                <a:sym typeface="Arial" pitchFamily="34" charset="0"/>
              </a:rPr>
              <a:t>个人</a:t>
            </a:r>
            <a:r>
              <a:rPr lang="zh-CN" altLang="en-US" sz="2800" b="1" smtClean="0">
                <a:solidFill>
                  <a:srgbClr val="1E1C11"/>
                </a:solidFill>
                <a:latin typeface="微软雅黑" pitchFamily="34" charset="-122"/>
                <a:ea typeface="微软雅黑" pitchFamily="34" charset="-122"/>
                <a:sym typeface="Arial" pitchFamily="34" charset="0"/>
              </a:rPr>
              <a:t>之间的</a:t>
            </a:r>
            <a:r>
              <a:rPr lang="zh-CN" altLang="en-US" sz="2800" b="1" smtClean="0">
                <a:solidFill>
                  <a:srgbClr val="232526"/>
                </a:solidFill>
                <a:latin typeface="微软雅黑" pitchFamily="34" charset="-122"/>
                <a:ea typeface="微软雅黑" pitchFamily="34" charset="-122"/>
                <a:sym typeface="Arial" pitchFamily="34" charset="0"/>
              </a:rPr>
              <a:t>竞争</a:t>
            </a:r>
            <a:r>
              <a:rPr lang="zh-CN" altLang="en-US" sz="2800" b="1" smtClean="0">
                <a:solidFill>
                  <a:srgbClr val="1E1C11"/>
                </a:solidFill>
                <a:latin typeface="微软雅黑" pitchFamily="34" charset="-122"/>
                <a:ea typeface="微软雅黑" pitchFamily="34" charset="-122"/>
                <a:sym typeface="Arial" pitchFamily="34" charset="0"/>
              </a:rPr>
              <a:t>，也</a:t>
            </a:r>
            <a:r>
              <a:rPr lang="zh-CN" altLang="en-US" sz="2800" b="1" smtClean="0">
                <a:solidFill>
                  <a:srgbClr val="0000FF"/>
                </a:solidFill>
                <a:latin typeface="微软雅黑" pitchFamily="34" charset="-122"/>
                <a:ea typeface="微软雅黑" pitchFamily="34" charset="-122"/>
                <a:sym typeface="Arial" pitchFamily="34" charset="0"/>
              </a:rPr>
              <a:t>不能缺少</a:t>
            </a:r>
            <a:r>
              <a:rPr lang="zh-CN" altLang="en-US" sz="2800" b="1" smtClean="0">
                <a:solidFill>
                  <a:srgbClr val="1E1C11"/>
                </a:solidFill>
                <a:latin typeface="微软雅黑" pitchFamily="34" charset="-122"/>
                <a:ea typeface="微软雅黑" pitchFamily="34" charset="-122"/>
                <a:sym typeface="Arial" pitchFamily="34" charset="0"/>
              </a:rPr>
              <a:t>个人背后的</a:t>
            </a:r>
            <a:r>
              <a:rPr lang="zh-CN" altLang="en-US" sz="2800" b="1" smtClean="0">
                <a:solidFill>
                  <a:srgbClr val="0000FF"/>
                </a:solidFill>
                <a:latin typeface="微软雅黑" pitchFamily="34" charset="-122"/>
                <a:ea typeface="微软雅黑" pitchFamily="34" charset="-122"/>
                <a:sym typeface="Arial" pitchFamily="34" charset="0"/>
              </a:rPr>
              <a:t>社会力量</a:t>
            </a:r>
            <a:r>
              <a:rPr lang="zh-CN" altLang="en-US" sz="2800" b="1" smtClean="0">
                <a:solidFill>
                  <a:srgbClr val="1E1C11"/>
                </a:solidFill>
                <a:latin typeface="微软雅黑" pitchFamily="34" charset="-122"/>
                <a:ea typeface="微软雅黑" pitchFamily="34" charset="-122"/>
                <a:sym typeface="Arial" pitchFamily="34" charset="0"/>
              </a:rPr>
              <a:t>的支持。</a:t>
            </a:r>
          </a:p>
          <a:p>
            <a:pPr marL="0" indent="0" eaLnBrk="1" hangingPunct="1">
              <a:lnSpc>
                <a:spcPct val="110000"/>
              </a:lnSpc>
              <a:buFont typeface="Wingdings" pitchFamily="2" charset="2"/>
              <a:buNone/>
            </a:pPr>
            <a:r>
              <a:rPr lang="zh-CN" altLang="en-US" sz="2800" b="1" smtClean="0">
                <a:solidFill>
                  <a:srgbClr val="1E1C11"/>
                </a:solidFill>
                <a:latin typeface="微软雅黑" pitchFamily="34" charset="-122"/>
                <a:ea typeface="微软雅黑" pitchFamily="34" charset="-122"/>
                <a:sym typeface="Arial" pitchFamily="34" charset="0"/>
              </a:rPr>
              <a:t>（</a:t>
            </a:r>
            <a:r>
              <a:rPr lang="en-US" altLang="zh-CN" sz="2800" b="1" smtClean="0">
                <a:solidFill>
                  <a:srgbClr val="1E1C11"/>
                </a:solidFill>
                <a:latin typeface="微软雅黑" pitchFamily="34" charset="-122"/>
                <a:ea typeface="微软雅黑" pitchFamily="34" charset="-122"/>
                <a:sym typeface="Arial" pitchFamily="34" charset="0"/>
              </a:rPr>
              <a:t>2</a:t>
            </a:r>
            <a:r>
              <a:rPr lang="zh-CN" altLang="en-US" sz="2800" b="1" smtClean="0">
                <a:solidFill>
                  <a:srgbClr val="1E1C11"/>
                </a:solidFill>
                <a:latin typeface="微软雅黑" pitchFamily="34" charset="-122"/>
                <a:ea typeface="微软雅黑" pitchFamily="34" charset="-122"/>
                <a:sym typeface="Arial" pitchFamily="34" charset="0"/>
              </a:rPr>
              <a:t>）</a:t>
            </a:r>
            <a:r>
              <a:rPr lang="zh-CN" altLang="en-US" sz="2800" b="1" u="sng" smtClean="0">
                <a:solidFill>
                  <a:srgbClr val="FF0000"/>
                </a:solidFill>
                <a:latin typeface="微软雅黑" pitchFamily="34" charset="-122"/>
                <a:ea typeface="微软雅黑" pitchFamily="34" charset="-122"/>
                <a:sym typeface="Arial" pitchFamily="34" charset="0"/>
              </a:rPr>
              <a:t>合作中有竞争</a:t>
            </a:r>
            <a:r>
              <a:rPr lang="en-US" altLang="zh-CN" sz="2800" b="1" smtClean="0">
                <a:solidFill>
                  <a:srgbClr val="1E1C11"/>
                </a:solidFill>
                <a:latin typeface="微软雅黑" pitchFamily="34" charset="-122"/>
                <a:ea typeface="微软雅黑" pitchFamily="34" charset="-122"/>
                <a:sym typeface="Arial" pitchFamily="34" charset="0"/>
              </a:rPr>
              <a:t>: </a:t>
            </a:r>
          </a:p>
          <a:p>
            <a:pPr marL="0" indent="0" eaLnBrk="1" hangingPunct="1">
              <a:lnSpc>
                <a:spcPct val="110000"/>
              </a:lnSpc>
              <a:buFont typeface="Wingdings" pitchFamily="2" charset="2"/>
              <a:buNone/>
            </a:pPr>
            <a:r>
              <a:rPr lang="en-US" sz="2800" b="1" smtClean="0">
                <a:solidFill>
                  <a:srgbClr val="1E1C11"/>
                </a:solidFill>
                <a:latin typeface="微软雅黑" pitchFamily="34" charset="-122"/>
                <a:ea typeface="微软雅黑" pitchFamily="34" charset="-122"/>
                <a:sym typeface="Arial" pitchFamily="34" charset="0"/>
              </a:rPr>
              <a:t>①</a:t>
            </a:r>
            <a:r>
              <a:rPr lang="zh-CN" altLang="en-US" sz="2800" b="1" smtClean="0">
                <a:solidFill>
                  <a:srgbClr val="1E1C11"/>
                </a:solidFill>
                <a:latin typeface="微软雅黑" pitchFamily="34" charset="-122"/>
                <a:ea typeface="微软雅黑" pitchFamily="34" charset="-122"/>
                <a:sym typeface="Arial" pitchFamily="34" charset="0"/>
              </a:rPr>
              <a:t>一个</a:t>
            </a:r>
            <a:r>
              <a:rPr lang="zh-CN" altLang="en-US" sz="2800" b="1" smtClean="0">
                <a:solidFill>
                  <a:srgbClr val="232526"/>
                </a:solidFill>
                <a:latin typeface="微软雅黑" pitchFamily="34" charset="-122"/>
                <a:ea typeface="微软雅黑" pitchFamily="34" charset="-122"/>
                <a:sym typeface="Arial" pitchFamily="34" charset="0"/>
              </a:rPr>
              <a:t>团体内部合作得好，有</a:t>
            </a:r>
            <a:r>
              <a:rPr lang="zh-CN" altLang="en-US" sz="2800" b="1" smtClean="0">
                <a:solidFill>
                  <a:srgbClr val="0000FF"/>
                </a:solidFill>
                <a:latin typeface="微软雅黑" pitchFamily="34" charset="-122"/>
                <a:ea typeface="微软雅黑" pitchFamily="34" charset="-122"/>
                <a:sym typeface="Arial" pitchFamily="34" charset="0"/>
              </a:rPr>
              <a:t>利于在团体间的竞争中取胜</a:t>
            </a:r>
            <a:r>
              <a:rPr lang="zh-CN" altLang="en-US" sz="2800" b="1" smtClean="0">
                <a:solidFill>
                  <a:srgbClr val="232526"/>
                </a:solidFill>
                <a:latin typeface="微软雅黑" pitchFamily="34" charset="-122"/>
                <a:ea typeface="微软雅黑" pitchFamily="34" charset="-122"/>
                <a:sym typeface="Arial" pitchFamily="34" charset="0"/>
              </a:rPr>
              <a:t>；</a:t>
            </a:r>
          </a:p>
          <a:p>
            <a:pPr marL="0" indent="0" eaLnBrk="1" hangingPunct="1">
              <a:lnSpc>
                <a:spcPct val="110000"/>
              </a:lnSpc>
              <a:buFont typeface="Wingdings" pitchFamily="2" charset="2"/>
              <a:buNone/>
            </a:pPr>
            <a:r>
              <a:rPr lang="en-US" sz="2800" b="1" smtClean="0">
                <a:solidFill>
                  <a:srgbClr val="232526"/>
                </a:solidFill>
                <a:latin typeface="微软雅黑" pitchFamily="34" charset="-122"/>
                <a:ea typeface="微软雅黑" pitchFamily="34" charset="-122"/>
                <a:sym typeface="Arial" pitchFamily="34" charset="0"/>
              </a:rPr>
              <a:t>②</a:t>
            </a:r>
            <a:r>
              <a:rPr lang="zh-CN" altLang="en-US" sz="2800" b="1" smtClean="0">
                <a:solidFill>
                  <a:srgbClr val="232526"/>
                </a:solidFill>
                <a:latin typeface="微软雅黑" pitchFamily="34" charset="-122"/>
                <a:ea typeface="微软雅黑" pitchFamily="34" charset="-122"/>
                <a:sym typeface="Arial" pitchFamily="34" charset="0"/>
              </a:rPr>
              <a:t>同时，在合作的团体中也不排除个体之间的竞争，鼓励个体竞争，是</a:t>
            </a:r>
            <a:r>
              <a:rPr lang="zh-CN" altLang="en-US" sz="2800" b="1" smtClean="0">
                <a:solidFill>
                  <a:srgbClr val="0000FF"/>
                </a:solidFill>
                <a:latin typeface="微软雅黑" pitchFamily="34" charset="-122"/>
                <a:ea typeface="微软雅黑" pitchFamily="34" charset="-122"/>
                <a:sym typeface="Arial" pitchFamily="34" charset="0"/>
              </a:rPr>
              <a:t>团体保持活力和优势</a:t>
            </a:r>
            <a:r>
              <a:rPr lang="zh-CN" altLang="en-US" sz="2800" b="1" smtClean="0">
                <a:solidFill>
                  <a:srgbClr val="232526"/>
                </a:solidFill>
                <a:latin typeface="微软雅黑" pitchFamily="34" charset="-122"/>
                <a:ea typeface="微软雅黑" pitchFamily="34" charset="-122"/>
                <a:sym typeface="Arial" pitchFamily="34" charset="0"/>
              </a:rPr>
              <a:t>的内在动力。</a:t>
            </a:r>
          </a:p>
        </p:txBody>
      </p:sp>
      <p:sp>
        <p:nvSpPr>
          <p:cNvPr id="49156" name="矩形 1"/>
          <p:cNvSpPr>
            <a:spLocks noChangeArrowheads="1"/>
          </p:cNvSpPr>
          <p:nvPr/>
        </p:nvSpPr>
        <p:spPr bwMode="auto">
          <a:xfrm>
            <a:off x="261938" y="555625"/>
            <a:ext cx="8650287"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10000"/>
              </a:lnSpc>
              <a:spcBef>
                <a:spcPts val="1000"/>
              </a:spcBef>
              <a:spcAft>
                <a:spcPct val="0"/>
              </a:spcAft>
              <a:buClr>
                <a:srgbClr val="22B1DE"/>
              </a:buClr>
              <a:buFont typeface="Arial" pitchFamily="34" charset="0"/>
              <a:buNone/>
            </a:pPr>
            <a:r>
              <a:rPr lang="zh-CN" altLang="en-US" sz="2800" b="1">
                <a:solidFill>
                  <a:srgbClr val="1E1C11"/>
                </a:solidFill>
                <a:latin typeface="微软雅黑" pitchFamily="34" charset="-122"/>
                <a:ea typeface="微软雅黑" pitchFamily="34" charset="-122"/>
                <a:sym typeface="Arial" pitchFamily="34" charset="0"/>
              </a:rPr>
              <a:t>答：竞争与合作不是互相排斥的。相反，两者是</a:t>
            </a:r>
            <a:r>
              <a:rPr lang="zh-CN" altLang="en-US" sz="2800" b="1">
                <a:solidFill>
                  <a:srgbClr val="FF0000"/>
                </a:solidFill>
                <a:latin typeface="微软雅黑" pitchFamily="34" charset="-122"/>
                <a:ea typeface="微软雅黑" pitchFamily="34" charset="-122"/>
                <a:sym typeface="Arial" pitchFamily="34" charset="0"/>
              </a:rPr>
              <a:t>不可分割</a:t>
            </a:r>
            <a:r>
              <a:rPr lang="zh-CN" altLang="en-US" sz="2800" b="1">
                <a:solidFill>
                  <a:srgbClr val="1E1C11"/>
                </a:solidFill>
                <a:latin typeface="微软雅黑" pitchFamily="34" charset="-122"/>
                <a:ea typeface="微软雅黑" pitchFamily="34" charset="-122"/>
                <a:sym typeface="Arial" pitchFamily="34" charset="0"/>
              </a:rPr>
              <a:t>的，</a:t>
            </a:r>
            <a:r>
              <a:rPr lang="zh-CN" altLang="en-US" sz="2800" b="1">
                <a:solidFill>
                  <a:srgbClr val="FF0000"/>
                </a:solidFill>
                <a:latin typeface="微软雅黑" pitchFamily="34" charset="-122"/>
                <a:ea typeface="微软雅黑" pitchFamily="34" charset="-122"/>
                <a:sym typeface="Arial" pitchFamily="34" charset="0"/>
              </a:rPr>
              <a:t>竞争中有合作</a:t>
            </a:r>
            <a:r>
              <a:rPr lang="zh-CN" altLang="en-US" sz="2800" b="1">
                <a:solidFill>
                  <a:srgbClr val="1E1C11"/>
                </a:solidFill>
                <a:latin typeface="微软雅黑" pitchFamily="34" charset="-122"/>
                <a:ea typeface="微软雅黑" pitchFamily="34" charset="-122"/>
                <a:sym typeface="Arial" pitchFamily="34" charset="0"/>
              </a:rPr>
              <a:t>，</a:t>
            </a:r>
            <a:r>
              <a:rPr lang="zh-CN" altLang="en-US" sz="2800" b="1">
                <a:solidFill>
                  <a:srgbClr val="FF0000"/>
                </a:solidFill>
                <a:latin typeface="微软雅黑" pitchFamily="34" charset="-122"/>
                <a:ea typeface="微软雅黑" pitchFamily="34" charset="-122"/>
                <a:sym typeface="Arial" pitchFamily="34" charset="0"/>
              </a:rPr>
              <a:t>合作中有竞争</a:t>
            </a:r>
            <a:r>
              <a:rPr lang="zh-CN" altLang="en-US" sz="2800" b="1">
                <a:solidFill>
                  <a:srgbClr val="1E1C11"/>
                </a:solidFill>
                <a:latin typeface="微软雅黑" pitchFamily="34" charset="-122"/>
                <a:ea typeface="微软雅黑" pitchFamily="34" charset="-122"/>
                <a:sym typeface="Arial" pitchFamily="34" charset="0"/>
              </a:rPr>
              <a:t>。</a:t>
            </a:r>
          </a:p>
        </p:txBody>
      </p:sp>
    </p:spTree>
    <p:extLst>
      <p:ext uri="{BB962C8B-B14F-4D97-AF65-F5344CB8AC3E}">
        <p14:creationId xmlns:p14="http://schemas.microsoft.com/office/powerpoint/2010/main" val="78383629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0177"/>
                                        </p:tgtEl>
                                        <p:attrNameLst>
                                          <p:attrName>style.visibility</p:attrName>
                                        </p:attrNameLst>
                                      </p:cBhvr>
                                      <p:to>
                                        <p:strVal val="visible"/>
                                      </p:to>
                                    </p:set>
                                    <p:animEffect transition="in" filter="fade">
                                      <p:cBhvr>
                                        <p:cTn id="7" dur="1000"/>
                                        <p:tgtEl>
                                          <p:spTgt spid="50177"/>
                                        </p:tgtEl>
                                      </p:cBhvr>
                                    </p:animEffect>
                                    <p:anim calcmode="lin" valueType="num">
                                      <p:cBhvr>
                                        <p:cTn id="8" dur="1000" fill="hold"/>
                                        <p:tgtEl>
                                          <p:spTgt spid="50177"/>
                                        </p:tgtEl>
                                        <p:attrNameLst>
                                          <p:attrName>ppt_x</p:attrName>
                                        </p:attrNameLst>
                                      </p:cBhvr>
                                      <p:tavLst>
                                        <p:tav tm="0">
                                          <p:val>
                                            <p:strVal val="#ppt_x"/>
                                          </p:val>
                                        </p:tav>
                                        <p:tav tm="100000">
                                          <p:val>
                                            <p:strVal val="#ppt_x"/>
                                          </p:val>
                                        </p:tav>
                                      </p:tavLst>
                                    </p:anim>
                                    <p:anim calcmode="lin" valueType="num">
                                      <p:cBhvr>
                                        <p:cTn id="9" dur="1000" fill="hold"/>
                                        <p:tgtEl>
                                          <p:spTgt spid="5017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8915">
                                            <p:txEl>
                                              <p:pRg st="0" end="0"/>
                                            </p:txEl>
                                          </p:spTgt>
                                        </p:tgtEl>
                                        <p:attrNameLst>
                                          <p:attrName>style.visibility</p:attrName>
                                        </p:attrNameLst>
                                      </p:cBhvr>
                                      <p:to>
                                        <p:strVal val="visible"/>
                                      </p:to>
                                    </p:set>
                                    <p:animEffect transition="in" filter="fade">
                                      <p:cBhvr>
                                        <p:cTn id="12" dur="1000"/>
                                        <p:tgtEl>
                                          <p:spTgt spid="38915">
                                            <p:txEl>
                                              <p:pRg st="0" end="0"/>
                                            </p:txEl>
                                          </p:spTgt>
                                        </p:tgtEl>
                                      </p:cBhvr>
                                    </p:animEffect>
                                    <p:anim calcmode="lin" valueType="num">
                                      <p:cBhvr>
                                        <p:cTn id="13" dur="10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8915">
                                            <p:txEl>
                                              <p:pRg st="0" end="0"/>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8915">
                                            <p:txEl>
                                              <p:pRg st="1" end="1"/>
                                            </p:txEl>
                                          </p:spTgt>
                                        </p:tgtEl>
                                        <p:attrNameLst>
                                          <p:attrName>style.visibility</p:attrName>
                                        </p:attrNameLst>
                                      </p:cBhvr>
                                      <p:to>
                                        <p:strVal val="visible"/>
                                      </p:to>
                                    </p:set>
                                    <p:animEffect transition="in" filter="fade">
                                      <p:cBhvr>
                                        <p:cTn id="17" dur="1000"/>
                                        <p:tgtEl>
                                          <p:spTgt spid="38915">
                                            <p:txEl>
                                              <p:pRg st="1" end="1"/>
                                            </p:txEl>
                                          </p:spTgt>
                                        </p:tgtEl>
                                      </p:cBhvr>
                                    </p:animEffect>
                                    <p:anim calcmode="lin" valueType="num">
                                      <p:cBhvr>
                                        <p:cTn id="18" dur="10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8915">
                                            <p:txEl>
                                              <p:pRg st="1" end="1"/>
                                            </p:txEl>
                                          </p:spTgt>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8915">
                                            <p:txEl>
                                              <p:pRg st="2" end="2"/>
                                            </p:txEl>
                                          </p:spTgt>
                                        </p:tgtEl>
                                        <p:attrNameLst>
                                          <p:attrName>style.visibility</p:attrName>
                                        </p:attrNameLst>
                                      </p:cBhvr>
                                      <p:to>
                                        <p:strVal val="visible"/>
                                      </p:to>
                                    </p:set>
                                    <p:animEffect transition="in" filter="fade">
                                      <p:cBhvr>
                                        <p:cTn id="22" dur="1000"/>
                                        <p:tgtEl>
                                          <p:spTgt spid="38915">
                                            <p:txEl>
                                              <p:pRg st="2" end="2"/>
                                            </p:txEl>
                                          </p:spTgt>
                                        </p:tgtEl>
                                      </p:cBhvr>
                                    </p:animEffect>
                                    <p:anim calcmode="lin" valueType="num">
                                      <p:cBhvr>
                                        <p:cTn id="23" dur="10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8915">
                                            <p:txEl>
                                              <p:pRg st="2" end="2"/>
                                            </p:txEl>
                                          </p:spTgt>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8915">
                                            <p:txEl>
                                              <p:pRg st="3" end="3"/>
                                            </p:txEl>
                                          </p:spTgt>
                                        </p:tgtEl>
                                        <p:attrNameLst>
                                          <p:attrName>style.visibility</p:attrName>
                                        </p:attrNameLst>
                                      </p:cBhvr>
                                      <p:to>
                                        <p:strVal val="visible"/>
                                      </p:to>
                                    </p:set>
                                    <p:animEffect transition="in" filter="fade">
                                      <p:cBhvr>
                                        <p:cTn id="27" dur="1000"/>
                                        <p:tgtEl>
                                          <p:spTgt spid="38915">
                                            <p:txEl>
                                              <p:pRg st="3" end="3"/>
                                            </p:txEl>
                                          </p:spTgt>
                                        </p:tgtEl>
                                      </p:cBhvr>
                                    </p:animEffect>
                                    <p:anim calcmode="lin" valueType="num">
                                      <p:cBhvr>
                                        <p:cTn id="28" dur="10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8915">
                                            <p:txEl>
                                              <p:pRg st="3" end="3"/>
                                            </p:txEl>
                                          </p:spTgt>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8915">
                                            <p:txEl>
                                              <p:pRg st="4" end="4"/>
                                            </p:txEl>
                                          </p:spTgt>
                                        </p:tgtEl>
                                        <p:attrNameLst>
                                          <p:attrName>style.visibility</p:attrName>
                                        </p:attrNameLst>
                                      </p:cBhvr>
                                      <p:to>
                                        <p:strVal val="visible"/>
                                      </p:to>
                                    </p:set>
                                    <p:animEffect transition="in" filter="fade">
                                      <p:cBhvr>
                                        <p:cTn id="32" dur="1000"/>
                                        <p:tgtEl>
                                          <p:spTgt spid="38915">
                                            <p:txEl>
                                              <p:pRg st="4" end="4"/>
                                            </p:txEl>
                                          </p:spTgt>
                                        </p:tgtEl>
                                      </p:cBhvr>
                                    </p:animEffect>
                                    <p:anim calcmode="lin" valueType="num">
                                      <p:cBhvr>
                                        <p:cTn id="33" dur="1000" fill="hold"/>
                                        <p:tgtEl>
                                          <p:spTgt spid="38915">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8915">
                                            <p:txEl>
                                              <p:pRg st="4" end="4"/>
                                            </p:txEl>
                                          </p:spTgt>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38915">
                                            <p:txEl>
                                              <p:pRg st="5" end="5"/>
                                            </p:txEl>
                                          </p:spTgt>
                                        </p:tgtEl>
                                        <p:attrNameLst>
                                          <p:attrName>style.visibility</p:attrName>
                                        </p:attrNameLst>
                                      </p:cBhvr>
                                      <p:to>
                                        <p:strVal val="visible"/>
                                      </p:to>
                                    </p:set>
                                    <p:animEffect transition="in" filter="fade">
                                      <p:cBhvr>
                                        <p:cTn id="37" dur="1000"/>
                                        <p:tgtEl>
                                          <p:spTgt spid="38915">
                                            <p:txEl>
                                              <p:pRg st="5" end="5"/>
                                            </p:txEl>
                                          </p:spTgt>
                                        </p:tgtEl>
                                      </p:cBhvr>
                                    </p:animEffect>
                                    <p:anim calcmode="lin" valueType="num">
                                      <p:cBhvr>
                                        <p:cTn id="38" dur="1000" fill="hold"/>
                                        <p:tgtEl>
                                          <p:spTgt spid="38915">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891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520700" y="1622425"/>
            <a:ext cx="8101013"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lnSpc>
                <a:spcPct val="120000"/>
              </a:lnSpc>
              <a:spcBef>
                <a:spcPct val="0"/>
              </a:spcBef>
              <a:spcAft>
                <a:spcPct val="0"/>
              </a:spcAft>
              <a:buFont typeface="Arial" pitchFamily="34" charset="0"/>
              <a:buNone/>
            </a:pPr>
            <a:r>
              <a:rPr lang="en-US" altLang="zh-CN" sz="3600" b="1">
                <a:solidFill>
                  <a:srgbClr val="1E1C11"/>
                </a:solidFill>
                <a:latin typeface="微软雅黑" pitchFamily="34" charset="-122"/>
                <a:ea typeface="微软雅黑" pitchFamily="34" charset="-122"/>
                <a:sym typeface="Arial" pitchFamily="34" charset="0"/>
              </a:rPr>
              <a:t>    </a:t>
            </a:r>
            <a:r>
              <a:rPr lang="zh-CN" altLang="en-US" sz="3600" b="1">
                <a:solidFill>
                  <a:srgbClr val="1E1C11"/>
                </a:solidFill>
                <a:latin typeface="微软雅黑" pitchFamily="34" charset="-122"/>
                <a:ea typeface="微软雅黑" pitchFamily="34" charset="-122"/>
                <a:sym typeface="Arial" pitchFamily="34" charset="0"/>
              </a:rPr>
              <a:t>我们要</a:t>
            </a:r>
            <a:r>
              <a:rPr lang="zh-CN" altLang="en-US" sz="3600" b="1">
                <a:solidFill>
                  <a:srgbClr val="FF0000"/>
                </a:solidFill>
                <a:latin typeface="微软雅黑" pitchFamily="34" charset="-122"/>
                <a:ea typeface="微软雅黑" pitchFamily="34" charset="-122"/>
                <a:sym typeface="Arial" pitchFamily="34" charset="0"/>
              </a:rPr>
              <a:t>勇于竞争，善于合作</a:t>
            </a:r>
            <a:r>
              <a:rPr lang="zh-CN" altLang="en-US" sz="3600" b="1">
                <a:solidFill>
                  <a:srgbClr val="232526"/>
                </a:solidFill>
                <a:latin typeface="微软雅黑" pitchFamily="34" charset="-122"/>
                <a:ea typeface="微软雅黑" pitchFamily="34" charset="-122"/>
                <a:sym typeface="Arial" pitchFamily="34" charset="0"/>
              </a:rPr>
              <a:t>。</a:t>
            </a:r>
            <a:r>
              <a:rPr lang="zh-CN" altLang="en-US" sz="3600" b="1">
                <a:solidFill>
                  <a:srgbClr val="1E1C11"/>
                </a:solidFill>
                <a:latin typeface="微软雅黑" pitchFamily="34" charset="-122"/>
                <a:ea typeface="微软雅黑" pitchFamily="34" charset="-122"/>
                <a:sym typeface="Arial" pitchFamily="34" charset="0"/>
              </a:rPr>
              <a:t>在</a:t>
            </a:r>
            <a:r>
              <a:rPr lang="zh-CN" altLang="en-US" sz="3600" b="1" u="sng">
                <a:solidFill>
                  <a:srgbClr val="1E1C11"/>
                </a:solidFill>
                <a:latin typeface="微软雅黑" pitchFamily="34" charset="-122"/>
                <a:ea typeface="微软雅黑" pitchFamily="34" charset="-122"/>
                <a:sym typeface="Arial" pitchFamily="34" charset="0"/>
              </a:rPr>
              <a:t>竞争中</a:t>
            </a:r>
            <a:r>
              <a:rPr lang="zh-CN" altLang="en-US" sz="3600" b="1">
                <a:solidFill>
                  <a:srgbClr val="0000FF"/>
                </a:solidFill>
                <a:latin typeface="微软雅黑" pitchFamily="34" charset="-122"/>
                <a:ea typeface="微软雅黑" pitchFamily="34" charset="-122"/>
                <a:sym typeface="Arial" pitchFamily="34" charset="0"/>
              </a:rPr>
              <a:t>不断提高自身素质</a:t>
            </a:r>
            <a:r>
              <a:rPr lang="zh-CN" altLang="en-US" sz="3600" b="1">
                <a:solidFill>
                  <a:srgbClr val="1E1C11"/>
                </a:solidFill>
                <a:latin typeface="微软雅黑" pitchFamily="34" charset="-122"/>
                <a:ea typeface="微软雅黑" pitchFamily="34" charset="-122"/>
                <a:sym typeface="Arial" pitchFamily="34" charset="0"/>
              </a:rPr>
              <a:t>，在</a:t>
            </a:r>
            <a:r>
              <a:rPr lang="zh-CN" altLang="en-US" sz="3600" b="1" u="sng">
                <a:solidFill>
                  <a:srgbClr val="1E1C11"/>
                </a:solidFill>
                <a:latin typeface="微软雅黑" pitchFamily="34" charset="-122"/>
                <a:ea typeface="微软雅黑" pitchFamily="34" charset="-122"/>
                <a:sym typeface="Arial" pitchFamily="34" charset="0"/>
              </a:rPr>
              <a:t>合作中</a:t>
            </a:r>
            <a:r>
              <a:rPr lang="zh-CN" altLang="en-US" sz="3600" b="1">
                <a:solidFill>
                  <a:srgbClr val="0000FF"/>
                </a:solidFill>
                <a:latin typeface="微软雅黑" pitchFamily="34" charset="-122"/>
                <a:ea typeface="微软雅黑" pitchFamily="34" charset="-122"/>
                <a:sym typeface="Arial" pitchFamily="34" charset="0"/>
              </a:rPr>
              <a:t>无私奉献自己的力量</a:t>
            </a:r>
            <a:r>
              <a:rPr lang="zh-CN" altLang="en-US" sz="3600" b="1">
                <a:solidFill>
                  <a:srgbClr val="1E1C11"/>
                </a:solidFill>
                <a:latin typeface="微软雅黑" pitchFamily="34" charset="-122"/>
                <a:ea typeface="微软雅黑" pitchFamily="34" charset="-122"/>
                <a:sym typeface="Arial" pitchFamily="34" charset="0"/>
              </a:rPr>
              <a:t>，共同创造一个生机勃勃、充满活力、团结合作、共赢共享的美好社会。</a:t>
            </a:r>
          </a:p>
        </p:txBody>
      </p:sp>
      <p:sp>
        <p:nvSpPr>
          <p:cNvPr id="50179" name="文本框 2"/>
          <p:cNvSpPr txBox="1">
            <a:spLocks noChangeArrowheads="1"/>
          </p:cNvSpPr>
          <p:nvPr/>
        </p:nvSpPr>
        <p:spPr bwMode="auto">
          <a:xfrm>
            <a:off x="339725" y="338138"/>
            <a:ext cx="8707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en-US" altLang="zh-CN" sz="4000" b="1">
                <a:solidFill>
                  <a:srgbClr val="CC0000"/>
                </a:solidFill>
                <a:latin typeface="微软雅黑" pitchFamily="34" charset="-122"/>
                <a:ea typeface="微软雅黑" pitchFamily="34" charset="-122"/>
                <a:sym typeface="幼圆" pitchFamily="49" charset="-122"/>
              </a:rPr>
              <a:t>2</a:t>
            </a:r>
            <a:r>
              <a:rPr lang="zh-CN" altLang="en-US" sz="4000" b="1">
                <a:solidFill>
                  <a:srgbClr val="CC0000"/>
                </a:solidFill>
                <a:latin typeface="微软雅黑" pitchFamily="34" charset="-122"/>
                <a:ea typeface="微软雅黑" pitchFamily="34" charset="-122"/>
                <a:sym typeface="幼圆" pitchFamily="49" charset="-122"/>
              </a:rPr>
              <a:t>、如何正确对待竞争与合作的关系？</a:t>
            </a:r>
          </a:p>
        </p:txBody>
      </p:sp>
    </p:spTree>
    <p:extLst>
      <p:ext uri="{BB962C8B-B14F-4D97-AF65-F5344CB8AC3E}">
        <p14:creationId xmlns:p14="http://schemas.microsoft.com/office/powerpoint/2010/main" val="79129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 calcmode="lin" valueType="num">
                                      <p:cBhvr additive="base">
                                        <p:cTn id="7" dur="500" fill="hold"/>
                                        <p:tgtEl>
                                          <p:spTgt spid="50179"/>
                                        </p:tgtEl>
                                        <p:attrNameLst>
                                          <p:attrName>ppt_x</p:attrName>
                                        </p:attrNameLst>
                                      </p:cBhvr>
                                      <p:tavLst>
                                        <p:tav tm="0">
                                          <p:val>
                                            <p:strVal val="#ppt_x"/>
                                          </p:val>
                                        </p:tav>
                                        <p:tav tm="100000">
                                          <p:val>
                                            <p:strVal val="#ppt_x"/>
                                          </p:val>
                                        </p:tav>
                                      </p:tavLst>
                                    </p:anim>
                                    <p:anim calcmode="lin" valueType="num">
                                      <p:cBhvr additive="base">
                                        <p:cTn id="8" dur="500" fill="hold"/>
                                        <p:tgtEl>
                                          <p:spTgt spid="501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50178"/>
                                        </p:tgtEl>
                                        <p:attrNameLst>
                                          <p:attrName>style.visibility</p:attrName>
                                        </p:attrNameLst>
                                      </p:cBhvr>
                                      <p:to>
                                        <p:strVal val="visible"/>
                                      </p:to>
                                    </p:set>
                                    <p:anim calcmode="lin" valueType="num">
                                      <p:cBhvr>
                                        <p:cTn id="13" dur="1000" fill="hold"/>
                                        <p:tgtEl>
                                          <p:spTgt spid="50178"/>
                                        </p:tgtEl>
                                        <p:attrNameLst>
                                          <p:attrName>ppt_w</p:attrName>
                                        </p:attrNameLst>
                                      </p:cBhvr>
                                      <p:tavLst>
                                        <p:tav tm="0">
                                          <p:val>
                                            <p:fltVal val="0"/>
                                          </p:val>
                                        </p:tav>
                                        <p:tav tm="100000">
                                          <p:val>
                                            <p:strVal val="#ppt_w"/>
                                          </p:val>
                                        </p:tav>
                                      </p:tavLst>
                                    </p:anim>
                                    <p:anim calcmode="lin" valueType="num">
                                      <p:cBhvr>
                                        <p:cTn id="14" dur="1000" fill="hold"/>
                                        <p:tgtEl>
                                          <p:spTgt spid="50178"/>
                                        </p:tgtEl>
                                        <p:attrNameLst>
                                          <p:attrName>ppt_h</p:attrName>
                                        </p:attrNameLst>
                                      </p:cBhvr>
                                      <p:tavLst>
                                        <p:tav tm="0">
                                          <p:val>
                                            <p:fltVal val="0"/>
                                          </p:val>
                                        </p:tav>
                                        <p:tav tm="100000">
                                          <p:val>
                                            <p:strVal val="#ppt_h"/>
                                          </p:val>
                                        </p:tav>
                                      </p:tavLst>
                                    </p:anim>
                                    <p:anim calcmode="lin" valueType="num">
                                      <p:cBhvr>
                                        <p:cTn id="15" dur="1000" fill="hold"/>
                                        <p:tgtEl>
                                          <p:spTgt spid="50178"/>
                                        </p:tgtEl>
                                        <p:attrNameLst>
                                          <p:attrName>style.rotation</p:attrName>
                                        </p:attrNameLst>
                                      </p:cBhvr>
                                      <p:tavLst>
                                        <p:tav tm="0">
                                          <p:val>
                                            <p:fltVal val="90"/>
                                          </p:val>
                                        </p:tav>
                                        <p:tav tm="100000">
                                          <p:val>
                                            <p:fltVal val="0"/>
                                          </p:val>
                                        </p:tav>
                                      </p:tavLst>
                                    </p:anim>
                                    <p:animEffect transition="in" filter="fade">
                                      <p:cBhvr>
                                        <p:cTn id="16"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3149600" y="188913"/>
            <a:ext cx="2716213" cy="762000"/>
          </a:xfrm>
          <a:prstGeom prst="rect">
            <a:avLst/>
          </a:prstGeom>
          <a:solidFill>
            <a:srgbClr val="00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4400" b="1">
                <a:solidFill>
                  <a:srgbClr val="990099"/>
                </a:solidFill>
                <a:ea typeface="华文行楷" pitchFamily="2" charset="-122"/>
              </a:rPr>
              <a:t> 课堂小结</a:t>
            </a:r>
          </a:p>
        </p:txBody>
      </p:sp>
      <p:sp>
        <p:nvSpPr>
          <p:cNvPr id="40963" name="Text Box 3"/>
          <p:cNvSpPr txBox="1">
            <a:spLocks noChangeArrowheads="1"/>
          </p:cNvSpPr>
          <p:nvPr/>
        </p:nvSpPr>
        <p:spPr bwMode="auto">
          <a:xfrm>
            <a:off x="755650" y="1984375"/>
            <a:ext cx="1108075" cy="3925888"/>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6000" b="1">
                <a:solidFill>
                  <a:srgbClr val="47494B"/>
                </a:solidFill>
                <a:latin typeface="隶书" pitchFamily="49" charset="-122"/>
                <a:ea typeface="隶书" pitchFamily="49" charset="-122"/>
              </a:rPr>
              <a:t>竞争与合作</a:t>
            </a:r>
          </a:p>
        </p:txBody>
      </p:sp>
      <p:sp>
        <p:nvSpPr>
          <p:cNvPr id="40964" name="AutoShape 4"/>
          <p:cNvSpPr>
            <a:spLocks/>
          </p:cNvSpPr>
          <p:nvPr/>
        </p:nvSpPr>
        <p:spPr bwMode="auto">
          <a:xfrm>
            <a:off x="2197100" y="1381125"/>
            <a:ext cx="647700" cy="4640263"/>
          </a:xfrm>
          <a:prstGeom prst="leftBrace">
            <a:avLst>
              <a:gd name="adj1" fmla="val 58906"/>
              <a:gd name="adj2" fmla="val 50000"/>
            </a:avLst>
          </a:prstGeom>
          <a:noFill/>
          <a:ln w="317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buFont typeface="Arial" pitchFamily="34" charset="0"/>
              <a:buNone/>
            </a:pPr>
            <a:endParaRPr lang="zh-CN" altLang="en-US">
              <a:solidFill>
                <a:srgbClr val="47494B"/>
              </a:solidFill>
              <a:ea typeface="宋体" pitchFamily="2" charset="-122"/>
            </a:endParaRPr>
          </a:p>
        </p:txBody>
      </p:sp>
      <p:sp>
        <p:nvSpPr>
          <p:cNvPr id="40965" name="Text Box 5"/>
          <p:cNvSpPr txBox="1">
            <a:spLocks noChangeArrowheads="1"/>
          </p:cNvSpPr>
          <p:nvPr/>
        </p:nvSpPr>
        <p:spPr bwMode="auto">
          <a:xfrm>
            <a:off x="2844800" y="1122363"/>
            <a:ext cx="5494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47494B"/>
                </a:solidFill>
                <a:latin typeface="黑体" pitchFamily="49" charset="-122"/>
              </a:rPr>
              <a:t>竞争的含义及</a:t>
            </a:r>
            <a:r>
              <a:rPr lang="zh-CN" altLang="en-US" sz="2800" b="1">
                <a:solidFill>
                  <a:srgbClr val="FF0000"/>
                </a:solidFill>
                <a:latin typeface="黑体" pitchFamily="49" charset="-122"/>
              </a:rPr>
              <a:t>★</a:t>
            </a:r>
            <a:r>
              <a:rPr lang="zh-CN" altLang="en-US" sz="2800" b="1">
                <a:solidFill>
                  <a:srgbClr val="47494B"/>
                </a:solidFill>
                <a:latin typeface="黑体" pitchFamily="49" charset="-122"/>
              </a:rPr>
              <a:t>作用、双重影响:</a:t>
            </a:r>
          </a:p>
        </p:txBody>
      </p:sp>
      <p:sp>
        <p:nvSpPr>
          <p:cNvPr id="40966" name="Text Box 6"/>
          <p:cNvSpPr txBox="1">
            <a:spLocks noChangeArrowheads="1"/>
          </p:cNvSpPr>
          <p:nvPr/>
        </p:nvSpPr>
        <p:spPr bwMode="auto">
          <a:xfrm>
            <a:off x="2844800" y="1797050"/>
            <a:ext cx="4305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FF0000"/>
                </a:solidFill>
                <a:latin typeface="黑体" pitchFamily="49" charset="-122"/>
              </a:rPr>
              <a:t>★</a:t>
            </a:r>
            <a:r>
              <a:rPr lang="zh-CN" altLang="en-US" sz="2800" b="1">
                <a:solidFill>
                  <a:srgbClr val="47494B"/>
                </a:solidFill>
              </a:rPr>
              <a:t>如何面对竞争压力？</a:t>
            </a:r>
          </a:p>
        </p:txBody>
      </p:sp>
      <p:sp>
        <p:nvSpPr>
          <p:cNvPr id="40968" name="Text Box 8"/>
          <p:cNvSpPr txBox="1">
            <a:spLocks noChangeArrowheads="1"/>
          </p:cNvSpPr>
          <p:nvPr/>
        </p:nvSpPr>
        <p:spPr bwMode="auto">
          <a:xfrm>
            <a:off x="2881313" y="2644775"/>
            <a:ext cx="6235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47494B"/>
                </a:solidFill>
                <a:latin typeface="黑体" pitchFamily="49" charset="-122"/>
              </a:rPr>
              <a:t>什么是合作及</a:t>
            </a:r>
            <a:r>
              <a:rPr lang="zh-CN" altLang="en-US" sz="2800" b="1">
                <a:solidFill>
                  <a:srgbClr val="FF0000"/>
                </a:solidFill>
                <a:latin typeface="黑体" pitchFamily="49" charset="-122"/>
              </a:rPr>
              <a:t>★</a:t>
            </a:r>
            <a:r>
              <a:rPr lang="zh-CN" altLang="en-US" sz="2800" b="1">
                <a:solidFill>
                  <a:srgbClr val="47494B"/>
                </a:solidFill>
                <a:latin typeface="黑体" pitchFamily="49" charset="-122"/>
              </a:rPr>
              <a:t>合作的重要性（作用）</a:t>
            </a:r>
          </a:p>
        </p:txBody>
      </p:sp>
      <p:sp>
        <p:nvSpPr>
          <p:cNvPr id="40969" name="Text Box 9"/>
          <p:cNvSpPr txBox="1">
            <a:spLocks noChangeArrowheads="1"/>
          </p:cNvSpPr>
          <p:nvPr/>
        </p:nvSpPr>
        <p:spPr bwMode="auto">
          <a:xfrm>
            <a:off x="2844800" y="3598863"/>
            <a:ext cx="4878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FF0000"/>
                </a:solidFill>
                <a:latin typeface="黑体" pitchFamily="49" charset="-122"/>
              </a:rPr>
              <a:t>★</a:t>
            </a:r>
            <a:r>
              <a:rPr lang="zh-CN" altLang="en-US" sz="2800" b="1">
                <a:solidFill>
                  <a:srgbClr val="47494B"/>
                </a:solidFill>
              </a:rPr>
              <a:t>如何建立良好的合作关系？</a:t>
            </a:r>
          </a:p>
        </p:txBody>
      </p:sp>
      <p:sp>
        <p:nvSpPr>
          <p:cNvPr id="40970" name="Text Box 10"/>
          <p:cNvSpPr txBox="1">
            <a:spLocks noChangeArrowheads="1"/>
          </p:cNvSpPr>
          <p:nvPr/>
        </p:nvSpPr>
        <p:spPr bwMode="auto">
          <a:xfrm>
            <a:off x="2844800" y="4330700"/>
            <a:ext cx="509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FF0000"/>
                </a:solidFill>
                <a:latin typeface="黑体" pitchFamily="49" charset="-122"/>
              </a:rPr>
              <a:t>★</a:t>
            </a:r>
            <a:r>
              <a:rPr lang="zh-CN" altLang="en-US" sz="2800" b="1">
                <a:solidFill>
                  <a:srgbClr val="47494B"/>
                </a:solidFill>
              </a:rPr>
              <a:t>竞争与合作的关系是怎样的？</a:t>
            </a:r>
          </a:p>
        </p:txBody>
      </p:sp>
      <p:sp>
        <p:nvSpPr>
          <p:cNvPr id="40971" name="Text Box 11"/>
          <p:cNvSpPr txBox="1">
            <a:spLocks noChangeArrowheads="1"/>
          </p:cNvSpPr>
          <p:nvPr/>
        </p:nvSpPr>
        <p:spPr bwMode="auto">
          <a:xfrm>
            <a:off x="2844800" y="5011738"/>
            <a:ext cx="5967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47494B"/>
                </a:solidFill>
              </a:rPr>
              <a:t>如何正确对待好竞争和合作的关系？</a:t>
            </a:r>
          </a:p>
        </p:txBody>
      </p:sp>
      <p:sp>
        <p:nvSpPr>
          <p:cNvPr id="40972" name="Text Box 12"/>
          <p:cNvSpPr txBox="1">
            <a:spLocks noChangeArrowheads="1"/>
          </p:cNvSpPr>
          <p:nvPr/>
        </p:nvSpPr>
        <p:spPr bwMode="auto">
          <a:xfrm>
            <a:off x="2881313" y="5759450"/>
            <a:ext cx="4854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2800" b="1">
                <a:solidFill>
                  <a:srgbClr val="FF0000"/>
                </a:solidFill>
                <a:latin typeface="黑体" pitchFamily="49" charset="-122"/>
              </a:rPr>
              <a:t>★</a:t>
            </a:r>
            <a:r>
              <a:rPr lang="zh-CN" altLang="en-US" sz="2800" b="1">
                <a:solidFill>
                  <a:srgbClr val="47494B"/>
                </a:solidFill>
              </a:rPr>
              <a:t>在竞争中怎样进行合作？</a:t>
            </a:r>
          </a:p>
        </p:txBody>
      </p:sp>
    </p:spTree>
    <p:extLst>
      <p:ext uri="{BB962C8B-B14F-4D97-AF65-F5344CB8AC3E}">
        <p14:creationId xmlns:p14="http://schemas.microsoft.com/office/powerpoint/2010/main" val="20621643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40962"/>
                                        </p:tgtEl>
                                        <p:attrNameLst>
                                          <p:attrName>style.visibility</p:attrName>
                                        </p:attrNameLst>
                                      </p:cBhvr>
                                      <p:to>
                                        <p:strVal val="visible"/>
                                      </p:to>
                                    </p:set>
                                    <p:set>
                                      <p:cBhvr>
                                        <p:cTn id="7" dur="455" fill="hold">
                                          <p:stCondLst>
                                            <p:cond delay="0"/>
                                          </p:stCondLst>
                                        </p:cTn>
                                        <p:tgtEl>
                                          <p:spTgt spid="40962"/>
                                        </p:tgtEl>
                                        <p:attrNameLst>
                                          <p:attrName>style.rotation</p:attrName>
                                        </p:attrNameLst>
                                      </p:cBhvr>
                                      <p:to>
                                        <p:strVal val="-45.0"/>
                                      </p:to>
                                    </p:set>
                                    <p:anim calcmode="lin" valueType="num">
                                      <p:cBhvr>
                                        <p:cTn id="8" dur="455" fill="hold">
                                          <p:stCondLst>
                                            <p:cond delay="455"/>
                                          </p:stCondLst>
                                        </p:cTn>
                                        <p:tgtEl>
                                          <p:spTgt spid="4096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096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096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096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30" presetClass="entr" presetSubtype="0" fill="hold" grpId="0" nodeType="clickEffect">
                                  <p:stCondLst>
                                    <p:cond delay="0"/>
                                  </p:stCondLst>
                                  <p:childTnLst>
                                    <p:set>
                                      <p:cBhvr>
                                        <p:cTn id="15" dur="1" fill="hold">
                                          <p:stCondLst>
                                            <p:cond delay="0"/>
                                          </p:stCondLst>
                                        </p:cTn>
                                        <p:tgtEl>
                                          <p:spTgt spid="40963"/>
                                        </p:tgtEl>
                                        <p:attrNameLst>
                                          <p:attrName>style.visibility</p:attrName>
                                        </p:attrNameLst>
                                      </p:cBhvr>
                                      <p:to>
                                        <p:strVal val="visible"/>
                                      </p:to>
                                    </p:set>
                                    <p:animEffect transition="in" filter="fade">
                                      <p:cBhvr>
                                        <p:cTn id="16" dur="800" decel="100000"/>
                                        <p:tgtEl>
                                          <p:spTgt spid="40963"/>
                                        </p:tgtEl>
                                      </p:cBhvr>
                                    </p:animEffect>
                                    <p:anim calcmode="lin" valueType="num">
                                      <p:cBhvr>
                                        <p:cTn id="17" dur="800" decel="100000" fill="hold"/>
                                        <p:tgtEl>
                                          <p:spTgt spid="40963"/>
                                        </p:tgtEl>
                                        <p:attrNameLst>
                                          <p:attrName>style.rotation</p:attrName>
                                        </p:attrNameLst>
                                      </p:cBhvr>
                                      <p:tavLst>
                                        <p:tav tm="0">
                                          <p:val>
                                            <p:fltVal val="-90"/>
                                          </p:val>
                                        </p:tav>
                                        <p:tav tm="100000">
                                          <p:val>
                                            <p:fltVal val="0"/>
                                          </p:val>
                                        </p:tav>
                                      </p:tavLst>
                                    </p:anim>
                                    <p:anim calcmode="lin" valueType="num">
                                      <p:cBhvr>
                                        <p:cTn id="18" dur="800" decel="100000" fill="hold"/>
                                        <p:tgtEl>
                                          <p:spTgt spid="40963"/>
                                        </p:tgtEl>
                                        <p:attrNameLst>
                                          <p:attrName>ppt_x</p:attrName>
                                        </p:attrNameLst>
                                      </p:cBhvr>
                                      <p:tavLst>
                                        <p:tav tm="0">
                                          <p:val>
                                            <p:strVal val="#ppt_x+0.4"/>
                                          </p:val>
                                        </p:tav>
                                        <p:tav tm="100000">
                                          <p:val>
                                            <p:strVal val="#ppt_x-0.05"/>
                                          </p:val>
                                        </p:tav>
                                      </p:tavLst>
                                    </p:anim>
                                    <p:anim calcmode="lin" valueType="num">
                                      <p:cBhvr>
                                        <p:cTn id="19" dur="800" decel="100000" fill="hold"/>
                                        <p:tgtEl>
                                          <p:spTgt spid="4096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096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0963"/>
                                        </p:tgtEl>
                                        <p:attrNameLst>
                                          <p:attrName>ppt_y</p:attrName>
                                        </p:attrNameLst>
                                      </p:cBhvr>
                                      <p:tavLst>
                                        <p:tav tm="0">
                                          <p:val>
                                            <p:strVal val="#ppt_y+0.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0964"/>
                                        </p:tgtEl>
                                        <p:attrNameLst>
                                          <p:attrName>style.visibility</p:attrName>
                                        </p:attrNameLst>
                                      </p:cBhvr>
                                      <p:to>
                                        <p:strVal val="visible"/>
                                      </p:to>
                                    </p:set>
                                    <p:anim calcmode="lin" valueType="num">
                                      <p:cBhvr>
                                        <p:cTn id="26" dur="500" fill="hold"/>
                                        <p:tgtEl>
                                          <p:spTgt spid="40964"/>
                                        </p:tgtEl>
                                        <p:attrNameLst>
                                          <p:attrName>ppt_x</p:attrName>
                                        </p:attrNameLst>
                                      </p:cBhvr>
                                      <p:tavLst>
                                        <p:tav tm="0">
                                          <p:val>
                                            <p:strVal val="#ppt_x"/>
                                          </p:val>
                                        </p:tav>
                                        <p:tav tm="100000">
                                          <p:val>
                                            <p:strVal val="#ppt_x"/>
                                          </p:val>
                                        </p:tav>
                                      </p:tavLst>
                                    </p:anim>
                                    <p:anim calcmode="lin" valueType="num">
                                      <p:cBhvr>
                                        <p:cTn id="27"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40965"/>
                                        </p:tgtEl>
                                        <p:attrNameLst>
                                          <p:attrName>style.visibility</p:attrName>
                                        </p:attrNameLst>
                                      </p:cBhvr>
                                      <p:to>
                                        <p:strVal val="visible"/>
                                      </p:to>
                                    </p:set>
                                    <p:animEffect transition="in" filter="plus(in)">
                                      <p:cBhvr>
                                        <p:cTn id="32" dur="1000"/>
                                        <p:tgtEl>
                                          <p:spTgt spid="4096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0966"/>
                                        </p:tgtEl>
                                        <p:attrNameLst>
                                          <p:attrName>style.visibility</p:attrName>
                                        </p:attrNameLst>
                                      </p:cBhvr>
                                      <p:to>
                                        <p:strVal val="visible"/>
                                      </p:to>
                                    </p:set>
                                    <p:anim calcmode="lin" valueType="num">
                                      <p:cBhvr>
                                        <p:cTn id="37" dur="1000" fill="hold"/>
                                        <p:tgtEl>
                                          <p:spTgt spid="40966"/>
                                        </p:tgtEl>
                                        <p:attrNameLst>
                                          <p:attrName>ppt_w</p:attrName>
                                        </p:attrNameLst>
                                      </p:cBhvr>
                                      <p:tavLst>
                                        <p:tav tm="0">
                                          <p:val>
                                            <p:fltVal val="0"/>
                                          </p:val>
                                        </p:tav>
                                        <p:tav tm="100000">
                                          <p:val>
                                            <p:strVal val="#ppt_w"/>
                                          </p:val>
                                        </p:tav>
                                      </p:tavLst>
                                    </p:anim>
                                    <p:anim calcmode="lin" valueType="num">
                                      <p:cBhvr>
                                        <p:cTn id="38" dur="1000" fill="hold"/>
                                        <p:tgtEl>
                                          <p:spTgt spid="40966"/>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55" presetClass="entr" presetSubtype="0" fill="hold" grpId="1" nodeType="clickEffect">
                                  <p:stCondLst>
                                    <p:cond delay="0"/>
                                  </p:stCondLst>
                                  <p:childTnLst>
                                    <p:set>
                                      <p:cBhvr>
                                        <p:cTn id="42" dur="1" fill="hold">
                                          <p:stCondLst>
                                            <p:cond delay="0"/>
                                          </p:stCondLst>
                                        </p:cTn>
                                        <p:tgtEl>
                                          <p:spTgt spid="40968"/>
                                        </p:tgtEl>
                                        <p:attrNameLst>
                                          <p:attrName>style.visibility</p:attrName>
                                        </p:attrNameLst>
                                      </p:cBhvr>
                                      <p:to>
                                        <p:strVal val="visible"/>
                                      </p:to>
                                    </p:set>
                                    <p:anim calcmode="lin" valueType="num">
                                      <p:cBhvr>
                                        <p:cTn id="43" dur="1000" fill="hold"/>
                                        <p:tgtEl>
                                          <p:spTgt spid="40968"/>
                                        </p:tgtEl>
                                        <p:attrNameLst>
                                          <p:attrName>ppt_w</p:attrName>
                                        </p:attrNameLst>
                                      </p:cBhvr>
                                      <p:tavLst>
                                        <p:tav tm="0">
                                          <p:val>
                                            <p:strVal val="#ppt_w*0.70"/>
                                          </p:val>
                                        </p:tav>
                                        <p:tav tm="100000">
                                          <p:val>
                                            <p:strVal val="#ppt_w"/>
                                          </p:val>
                                        </p:tav>
                                      </p:tavLst>
                                    </p:anim>
                                    <p:anim calcmode="lin" valueType="num">
                                      <p:cBhvr>
                                        <p:cTn id="44" dur="1000" fill="hold"/>
                                        <p:tgtEl>
                                          <p:spTgt spid="40968"/>
                                        </p:tgtEl>
                                        <p:attrNameLst>
                                          <p:attrName>ppt_h</p:attrName>
                                        </p:attrNameLst>
                                      </p:cBhvr>
                                      <p:tavLst>
                                        <p:tav tm="0">
                                          <p:val>
                                            <p:strVal val="#ppt_h"/>
                                          </p:val>
                                        </p:tav>
                                        <p:tav tm="100000">
                                          <p:val>
                                            <p:strVal val="#ppt_h"/>
                                          </p:val>
                                        </p:tav>
                                      </p:tavLst>
                                    </p:anim>
                                    <p:animEffect transition="in" filter="fade">
                                      <p:cBhvr>
                                        <p:cTn id="45" dur="1000"/>
                                        <p:tgtEl>
                                          <p:spTgt spid="4096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9" presetClass="entr" presetSubtype="0" fill="hold" grpId="0" nodeType="clickEffect">
                                  <p:stCondLst>
                                    <p:cond delay="0"/>
                                  </p:stCondLst>
                                  <p:childTnLst>
                                    <p:set>
                                      <p:cBhvr>
                                        <p:cTn id="49" dur="1" fill="hold">
                                          <p:stCondLst>
                                            <p:cond delay="0"/>
                                          </p:stCondLst>
                                        </p:cTn>
                                        <p:tgtEl>
                                          <p:spTgt spid="40969"/>
                                        </p:tgtEl>
                                        <p:attrNameLst>
                                          <p:attrName>style.visibility</p:attrName>
                                        </p:attrNameLst>
                                      </p:cBhvr>
                                      <p:to>
                                        <p:strVal val="visible"/>
                                      </p:to>
                                    </p:set>
                                    <p:anim calcmode="lin" valueType="num">
                                      <p:cBhvr>
                                        <p:cTn id="50" dur="1000" fill="hold"/>
                                        <p:tgtEl>
                                          <p:spTgt spid="40969"/>
                                        </p:tgtEl>
                                        <p:attrNameLst>
                                          <p:attrName>ppt_x</p:attrName>
                                        </p:attrNameLst>
                                      </p:cBhvr>
                                      <p:tavLst>
                                        <p:tav tm="0">
                                          <p:val>
                                            <p:strVal val="#ppt_x-.2"/>
                                          </p:val>
                                        </p:tav>
                                        <p:tav tm="100000">
                                          <p:val>
                                            <p:strVal val="#ppt_x"/>
                                          </p:val>
                                        </p:tav>
                                      </p:tavLst>
                                    </p:anim>
                                    <p:anim calcmode="lin" valueType="num">
                                      <p:cBhvr>
                                        <p:cTn id="51" dur="1000" fill="hold"/>
                                        <p:tgtEl>
                                          <p:spTgt spid="40969"/>
                                        </p:tgtEl>
                                        <p:attrNameLst>
                                          <p:attrName>ppt_y</p:attrName>
                                        </p:attrNameLst>
                                      </p:cBhvr>
                                      <p:tavLst>
                                        <p:tav tm="0">
                                          <p:val>
                                            <p:strVal val="#ppt_y"/>
                                          </p:val>
                                        </p:tav>
                                        <p:tav tm="100000">
                                          <p:val>
                                            <p:strVal val="#ppt_y"/>
                                          </p:val>
                                        </p:tav>
                                      </p:tavLst>
                                    </p:anim>
                                    <p:animEffect transition="in" filter="wipe(right)" prLst="gradientSize: 0.1">
                                      <p:cBhvr>
                                        <p:cTn id="52" dur="1000"/>
                                        <p:tgtEl>
                                          <p:spTgt spid="4096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grpId="0" nodeType="clickEffect">
                                  <p:stCondLst>
                                    <p:cond delay="0"/>
                                  </p:stCondLst>
                                  <p:iterate type="lt">
                                    <p:tmPct val="5000"/>
                                  </p:iterate>
                                  <p:childTnLst>
                                    <p:set>
                                      <p:cBhvr>
                                        <p:cTn id="56" dur="1" fill="hold">
                                          <p:stCondLst>
                                            <p:cond delay="0"/>
                                          </p:stCondLst>
                                        </p:cTn>
                                        <p:tgtEl>
                                          <p:spTgt spid="40970"/>
                                        </p:tgtEl>
                                        <p:attrNameLst>
                                          <p:attrName>style.visibility</p:attrName>
                                        </p:attrNameLst>
                                      </p:cBhvr>
                                      <p:to>
                                        <p:strVal val="visible"/>
                                      </p:to>
                                    </p:set>
                                    <p:anim calcmode="lin" valueType="num">
                                      <p:cBhvr>
                                        <p:cTn id="57" dur="1000" fill="hold"/>
                                        <p:tgtEl>
                                          <p:spTgt spid="40970"/>
                                        </p:tgtEl>
                                        <p:attrNameLst>
                                          <p:attrName>ppt_w</p:attrName>
                                        </p:attrNameLst>
                                      </p:cBhvr>
                                      <p:tavLst>
                                        <p:tav tm="0">
                                          <p:val>
                                            <p:fltVal val="0"/>
                                          </p:val>
                                        </p:tav>
                                        <p:tav tm="100000">
                                          <p:val>
                                            <p:strVal val="#ppt_w"/>
                                          </p:val>
                                        </p:tav>
                                      </p:tavLst>
                                    </p:anim>
                                    <p:anim calcmode="lin" valueType="num">
                                      <p:cBhvr>
                                        <p:cTn id="58" dur="1000" fill="hold"/>
                                        <p:tgtEl>
                                          <p:spTgt spid="40970"/>
                                        </p:tgtEl>
                                        <p:attrNameLst>
                                          <p:attrName>ppt_h</p:attrName>
                                        </p:attrNameLst>
                                      </p:cBhvr>
                                      <p:tavLst>
                                        <p:tav tm="0">
                                          <p:val>
                                            <p:fltVal val="0"/>
                                          </p:val>
                                        </p:tav>
                                        <p:tav tm="100000">
                                          <p:val>
                                            <p:strVal val="#ppt_h"/>
                                          </p:val>
                                        </p:tav>
                                      </p:tavLst>
                                    </p:anim>
                                    <p:anim calcmode="lin" valueType="num">
                                      <p:cBhvr>
                                        <p:cTn id="59" dur="1000" fill="hold"/>
                                        <p:tgtEl>
                                          <p:spTgt spid="40970"/>
                                        </p:tgtEl>
                                        <p:attrNameLst>
                                          <p:attrName>style.rotation</p:attrName>
                                        </p:attrNameLst>
                                      </p:cBhvr>
                                      <p:tavLst>
                                        <p:tav tm="0">
                                          <p:val>
                                            <p:fltVal val="90"/>
                                          </p:val>
                                        </p:tav>
                                        <p:tav tm="100000">
                                          <p:val>
                                            <p:fltVal val="0"/>
                                          </p:val>
                                        </p:tav>
                                      </p:tavLst>
                                    </p:anim>
                                    <p:animEffect transition="in" filter="fade">
                                      <p:cBhvr>
                                        <p:cTn id="60" dur="1000"/>
                                        <p:tgtEl>
                                          <p:spTgt spid="4097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52" presetClass="entr" presetSubtype="0" fill="hold" grpId="0" nodeType="clickEffect">
                                  <p:stCondLst>
                                    <p:cond delay="0"/>
                                  </p:stCondLst>
                                  <p:childTnLst>
                                    <p:set>
                                      <p:cBhvr>
                                        <p:cTn id="64" dur="1" fill="hold">
                                          <p:stCondLst>
                                            <p:cond delay="0"/>
                                          </p:stCondLst>
                                        </p:cTn>
                                        <p:tgtEl>
                                          <p:spTgt spid="40971"/>
                                        </p:tgtEl>
                                        <p:attrNameLst>
                                          <p:attrName>style.visibility</p:attrName>
                                        </p:attrNameLst>
                                      </p:cBhvr>
                                      <p:to>
                                        <p:strVal val="visible"/>
                                      </p:to>
                                    </p:set>
                                    <p:animScale>
                                      <p:cBhvr>
                                        <p:cTn id="65" dur="2000" decel="50000" fill="hold">
                                          <p:stCondLst>
                                            <p:cond delay="0"/>
                                          </p:stCondLst>
                                        </p:cTn>
                                        <p:tgtEl>
                                          <p:spTgt spid="409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2000" decel="50000" fill="hold">
                                          <p:stCondLst>
                                            <p:cond delay="0"/>
                                          </p:stCondLst>
                                        </p:cTn>
                                        <p:tgtEl>
                                          <p:spTgt spid="40971"/>
                                        </p:tgtEl>
                                        <p:attrNameLst>
                                          <p:attrName>ppt_x,ppt_y</p:attrName>
                                        </p:attrNameLst>
                                      </p:cBhvr>
                                      <p:rCtr x="0" y="0"/>
                                    </p:animMotion>
                                    <p:animEffect transition="in" filter="fade">
                                      <p:cBhvr>
                                        <p:cTn id="67" dur="2000"/>
                                        <p:tgtEl>
                                          <p:spTgt spid="4097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9" presetClass="entr" presetSubtype="0" accel="100000" fill="hold" grpId="0" nodeType="clickEffect">
                                  <p:stCondLst>
                                    <p:cond delay="0"/>
                                  </p:stCondLst>
                                  <p:childTnLst>
                                    <p:set>
                                      <p:cBhvr>
                                        <p:cTn id="71" dur="1" fill="hold">
                                          <p:stCondLst>
                                            <p:cond delay="0"/>
                                          </p:stCondLst>
                                        </p:cTn>
                                        <p:tgtEl>
                                          <p:spTgt spid="40972"/>
                                        </p:tgtEl>
                                        <p:attrNameLst>
                                          <p:attrName>style.visibility</p:attrName>
                                        </p:attrNameLst>
                                      </p:cBhvr>
                                      <p:to>
                                        <p:strVal val="visible"/>
                                      </p:to>
                                    </p:set>
                                    <p:anim calcmode="lin" valueType="num">
                                      <p:cBhvr>
                                        <p:cTn id="72" dur="1000" fill="hold"/>
                                        <p:tgtEl>
                                          <p:spTgt spid="40972"/>
                                        </p:tgtEl>
                                        <p:attrNameLst>
                                          <p:attrName>ppt_h</p:attrName>
                                        </p:attrNameLst>
                                      </p:cBhvr>
                                      <p:tavLst>
                                        <p:tav tm="0">
                                          <p:val>
                                            <p:strVal val="#ppt_h/20"/>
                                          </p:val>
                                        </p:tav>
                                        <p:tav tm="50000">
                                          <p:val>
                                            <p:strVal val="#ppt_h/20"/>
                                          </p:val>
                                        </p:tav>
                                        <p:tav tm="100000">
                                          <p:val>
                                            <p:strVal val="#ppt_h"/>
                                          </p:val>
                                        </p:tav>
                                      </p:tavLst>
                                    </p:anim>
                                    <p:anim calcmode="lin" valueType="num">
                                      <p:cBhvr>
                                        <p:cTn id="73" dur="1000" fill="hold"/>
                                        <p:tgtEl>
                                          <p:spTgt spid="40972"/>
                                        </p:tgtEl>
                                        <p:attrNameLst>
                                          <p:attrName>ppt_w</p:attrName>
                                        </p:attrNameLst>
                                      </p:cBhvr>
                                      <p:tavLst>
                                        <p:tav tm="0">
                                          <p:val>
                                            <p:strVal val="#ppt_w+.3"/>
                                          </p:val>
                                        </p:tav>
                                        <p:tav tm="50000">
                                          <p:val>
                                            <p:strVal val="#ppt_w+.3"/>
                                          </p:val>
                                        </p:tav>
                                        <p:tav tm="100000">
                                          <p:val>
                                            <p:strVal val="#ppt_w"/>
                                          </p:val>
                                        </p:tav>
                                      </p:tavLst>
                                    </p:anim>
                                    <p:anim calcmode="lin" valueType="num">
                                      <p:cBhvr>
                                        <p:cTn id="74" dur="1000" fill="hold"/>
                                        <p:tgtEl>
                                          <p:spTgt spid="40972"/>
                                        </p:tgtEl>
                                        <p:attrNameLst>
                                          <p:attrName>ppt_x</p:attrName>
                                        </p:attrNameLst>
                                      </p:cBhvr>
                                      <p:tavLst>
                                        <p:tav tm="0">
                                          <p:val>
                                            <p:strVal val="#ppt_x-.3"/>
                                          </p:val>
                                        </p:tav>
                                        <p:tav tm="50000">
                                          <p:val>
                                            <p:strVal val="#ppt_x"/>
                                          </p:val>
                                        </p:tav>
                                        <p:tav tm="100000">
                                          <p:val>
                                            <p:strVal val="#ppt_x"/>
                                          </p:val>
                                        </p:tav>
                                      </p:tavLst>
                                    </p:anim>
                                    <p:anim calcmode="lin" valueType="num">
                                      <p:cBhvr>
                                        <p:cTn id="75" dur="1000" fill="hold"/>
                                        <p:tgtEl>
                                          <p:spTgt spid="409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ldLvl="0" animBg="1"/>
      <p:bldP spid="40963" grpId="0" bldLvl="0" animBg="1"/>
      <p:bldP spid="40964" grpId="0" bldLvl="0" animBg="1"/>
      <p:bldP spid="40965" grpId="0" bldLvl="0"/>
      <p:bldP spid="40966" grpId="0" bldLvl="0"/>
      <p:bldP spid="40968" grpId="0" bldLvl="0"/>
      <p:bldP spid="40968" grpId="1" bldLvl="0"/>
      <p:bldP spid="40969" grpId="0" bldLvl="0"/>
      <p:bldP spid="40970" grpId="0" bldLvl="0"/>
      <p:bldP spid="40971" grpId="0" bldLvl="0"/>
      <p:bldP spid="40972"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4"/>
          <p:cNvSpPr>
            <a:spLocks noGrp="1" noChangeArrowheads="1"/>
          </p:cNvSpPr>
          <p:nvPr>
            <p:ph idx="4294967295"/>
          </p:nvPr>
        </p:nvSpPr>
        <p:spPr>
          <a:xfrm>
            <a:off x="122238" y="139700"/>
            <a:ext cx="8899525" cy="7035800"/>
          </a:xfrm>
        </p:spPr>
        <p:txBody>
          <a:bodyPr/>
          <a:lstStyle/>
          <a:p>
            <a:pPr marL="0" indent="0" eaLnBrk="1" hangingPunct="1">
              <a:lnSpc>
                <a:spcPct val="100000"/>
              </a:lnSpc>
            </a:pPr>
            <a:r>
              <a:rPr lang="en-US" altLang="zh-CN" sz="2800" b="1" smtClean="0">
                <a:solidFill>
                  <a:srgbClr val="1E1C11"/>
                </a:solidFill>
              </a:rPr>
              <a:t>   1</a:t>
            </a:r>
            <a:r>
              <a:rPr lang="en-US" sz="2800" b="1" smtClean="0">
                <a:solidFill>
                  <a:srgbClr val="1E1C11"/>
                </a:solidFill>
                <a:ea typeface="宋体" pitchFamily="2" charset="-122"/>
              </a:rPr>
              <a:t>、</a:t>
            </a:r>
            <a:r>
              <a:rPr lang="zh-CN" altLang="en-US" sz="2800" b="1" smtClean="0">
                <a:solidFill>
                  <a:srgbClr val="1E1C11"/>
                </a:solidFill>
              </a:rPr>
              <a:t>亚洲峰会，20国集团领导人会议和亚太经济合作组织领导人非正式会议都把应对金融危机.遏制经济衰退作为主要议题，并达成加强协调，联手应对等多项共识，形成合作体系，共渡难关。为此，你认为这样合作的意义是（    ）</a:t>
            </a:r>
          </a:p>
          <a:p>
            <a:pPr marL="0" indent="0" eaLnBrk="1" hangingPunct="1">
              <a:lnSpc>
                <a:spcPct val="100000"/>
              </a:lnSpc>
              <a:buFont typeface="Wingdings" pitchFamily="2" charset="2"/>
              <a:buNone/>
            </a:pPr>
            <a:r>
              <a:rPr lang="zh-CN" altLang="en-US" sz="2800" b="1" smtClean="0">
                <a:solidFill>
                  <a:srgbClr val="1E1C11"/>
                </a:solidFill>
              </a:rPr>
              <a:t>  ①能使合作者各司其职，各得其所，有利于进步与发展</a:t>
            </a:r>
          </a:p>
          <a:p>
            <a:pPr marL="0" indent="0" eaLnBrk="1" hangingPunct="1">
              <a:lnSpc>
                <a:spcPct val="100000"/>
              </a:lnSpc>
              <a:buFont typeface="Wingdings" pitchFamily="2" charset="2"/>
              <a:buNone/>
            </a:pPr>
            <a:r>
              <a:rPr lang="zh-CN" altLang="en-US" sz="2800" b="1" smtClean="0">
                <a:solidFill>
                  <a:srgbClr val="1E1C11"/>
                </a:solidFill>
              </a:rPr>
              <a:t>  ②有利于创造良好条件，促进经济健康发展</a:t>
            </a:r>
          </a:p>
          <a:p>
            <a:pPr marL="0" indent="0" eaLnBrk="1" hangingPunct="1">
              <a:lnSpc>
                <a:spcPct val="100000"/>
              </a:lnSpc>
              <a:buFont typeface="Wingdings" pitchFamily="2" charset="2"/>
              <a:buNone/>
            </a:pPr>
            <a:r>
              <a:rPr lang="zh-CN" altLang="en-US" sz="2800" b="1" smtClean="0">
                <a:solidFill>
                  <a:srgbClr val="1E1C11"/>
                </a:solidFill>
              </a:rPr>
              <a:t>  ③能够满足各国的合理期望，协调各方面利益，形成良好的国际关系</a:t>
            </a:r>
          </a:p>
          <a:p>
            <a:pPr marL="0" indent="0" eaLnBrk="1" hangingPunct="1">
              <a:lnSpc>
                <a:spcPct val="100000"/>
              </a:lnSpc>
              <a:buFont typeface="Wingdings" pitchFamily="2" charset="2"/>
              <a:buNone/>
            </a:pPr>
            <a:r>
              <a:rPr lang="zh-CN" altLang="en-US" sz="2800" b="1" smtClean="0">
                <a:solidFill>
                  <a:srgbClr val="1E1C11"/>
                </a:solidFill>
              </a:rPr>
              <a:t>  ④不利于竞争</a:t>
            </a:r>
          </a:p>
          <a:p>
            <a:pPr marL="0" indent="0" eaLnBrk="1" hangingPunct="1">
              <a:lnSpc>
                <a:spcPct val="100000"/>
              </a:lnSpc>
              <a:buFont typeface="Wingdings" pitchFamily="2" charset="2"/>
              <a:buNone/>
            </a:pPr>
            <a:r>
              <a:rPr lang="zh-CN" altLang="en-US" sz="2800" b="1" smtClean="0">
                <a:solidFill>
                  <a:srgbClr val="1E1C11"/>
                </a:solidFill>
              </a:rPr>
              <a:t>  ⑤有利于国际社会的和谐与稳定</a:t>
            </a:r>
          </a:p>
          <a:p>
            <a:pPr marL="0" indent="0" eaLnBrk="1" hangingPunct="1">
              <a:lnSpc>
                <a:spcPct val="100000"/>
              </a:lnSpc>
              <a:buFont typeface="Wingdings" pitchFamily="2" charset="2"/>
              <a:buNone/>
            </a:pPr>
            <a:r>
              <a:rPr lang="zh-CN" altLang="en-US" sz="2800" b="1" smtClean="0">
                <a:solidFill>
                  <a:srgbClr val="1E1C11"/>
                </a:solidFill>
              </a:rPr>
              <a:t>A①②④⑤     B①②③④	C②③④⑤	   D①②③⑤</a:t>
            </a:r>
          </a:p>
        </p:txBody>
      </p:sp>
      <p:pic>
        <p:nvPicPr>
          <p:cNvPr id="40963" name="矩形 5"/>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600" y="1625600"/>
            <a:ext cx="7762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690260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blinds(horizontal)">
                                      <p:cBhvr>
                                        <p:cTn id="7"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noChangeArrowheads="1"/>
          </p:cNvSpPr>
          <p:nvPr>
            <p:ph idx="4294967295"/>
          </p:nvPr>
        </p:nvSpPr>
        <p:spPr>
          <a:xfrm>
            <a:off x="395288" y="549275"/>
            <a:ext cx="8215312" cy="5100638"/>
          </a:xfrm>
        </p:spPr>
        <p:txBody>
          <a:bodyPr/>
          <a:lstStyle/>
          <a:p>
            <a:pPr marL="0" indent="0" eaLnBrk="1" hangingPunct="1">
              <a:buFont typeface="Wingdings" pitchFamily="2" charset="2"/>
              <a:buNone/>
            </a:pPr>
            <a:r>
              <a:rPr lang="en-US" altLang="zh-CN" sz="2800" b="1" smtClean="0">
                <a:solidFill>
                  <a:srgbClr val="1E1C11"/>
                </a:solidFill>
              </a:rPr>
              <a:t>2</a:t>
            </a:r>
            <a:r>
              <a:rPr lang="zh-CN" altLang="en-US" sz="2800" b="1" smtClean="0">
                <a:solidFill>
                  <a:srgbClr val="1E1C11"/>
                </a:solidFill>
              </a:rPr>
              <a:t>、下边漫画</a:t>
            </a:r>
            <a:r>
              <a:rPr lang="en-US" altLang="zh-CN" sz="2800" b="1" smtClean="0">
                <a:solidFill>
                  <a:srgbClr val="1E1C11"/>
                </a:solidFill>
              </a:rPr>
              <a:t>《</a:t>
            </a:r>
            <a:r>
              <a:rPr lang="zh-CN" altLang="en-US" sz="2800" b="1" smtClean="0">
                <a:solidFill>
                  <a:srgbClr val="1E1C11"/>
                </a:solidFill>
              </a:rPr>
              <a:t>背后铲球</a:t>
            </a:r>
            <a:r>
              <a:rPr lang="en-US" altLang="zh-CN" sz="2800" b="1" smtClean="0">
                <a:solidFill>
                  <a:srgbClr val="1E1C11"/>
                </a:solidFill>
              </a:rPr>
              <a:t>》</a:t>
            </a:r>
            <a:r>
              <a:rPr lang="zh-CN" altLang="en-US" sz="2800" b="1" smtClean="0">
                <a:solidFill>
                  <a:srgbClr val="1E1C11"/>
                </a:solidFill>
              </a:rPr>
              <a:t>启示我们</a:t>
            </a:r>
            <a:r>
              <a:rPr lang="en-US" altLang="zh-CN" sz="2800" b="1" smtClean="0">
                <a:solidFill>
                  <a:srgbClr val="1E1C11"/>
                </a:solidFill>
              </a:rPr>
              <a:t>(      )</a:t>
            </a:r>
          </a:p>
          <a:p>
            <a:pPr marL="0" indent="0" eaLnBrk="1" hangingPunct="1">
              <a:buFont typeface="Wingdings" pitchFamily="2" charset="2"/>
              <a:buNone/>
            </a:pPr>
            <a:r>
              <a:rPr lang="en-US" altLang="zh-CN" sz="2800" b="1" smtClean="0">
                <a:solidFill>
                  <a:srgbClr val="1E1C11"/>
                </a:solidFill>
              </a:rPr>
              <a:t>A</a:t>
            </a:r>
            <a:r>
              <a:rPr lang="zh-CN" altLang="en-US" sz="2800" b="1" smtClean="0">
                <a:solidFill>
                  <a:srgbClr val="1E1C11"/>
                </a:solidFill>
              </a:rPr>
              <a:t>．面对竞争的压力，要采取正当的方式</a:t>
            </a:r>
          </a:p>
          <a:p>
            <a:pPr marL="0" indent="0" eaLnBrk="1" hangingPunct="1">
              <a:buFont typeface="Wingdings" pitchFamily="2" charset="2"/>
              <a:buNone/>
            </a:pPr>
            <a:r>
              <a:rPr lang="en-US" altLang="zh-CN" sz="2800" b="1" smtClean="0">
                <a:solidFill>
                  <a:srgbClr val="1E1C11"/>
                </a:solidFill>
              </a:rPr>
              <a:t>B</a:t>
            </a:r>
            <a:r>
              <a:rPr lang="zh-CN" altLang="en-US" sz="2800" b="1" smtClean="0">
                <a:solidFill>
                  <a:srgbClr val="1E1C11"/>
                </a:solidFill>
              </a:rPr>
              <a:t>．面对竞争的压力，要锻炼好心理素质</a:t>
            </a:r>
          </a:p>
          <a:p>
            <a:pPr marL="0" indent="0" eaLnBrk="1" hangingPunct="1">
              <a:buFont typeface="Wingdings" pitchFamily="2" charset="2"/>
              <a:buNone/>
            </a:pPr>
            <a:r>
              <a:rPr lang="en-US" altLang="zh-CN" sz="2800" b="1" smtClean="0">
                <a:solidFill>
                  <a:srgbClr val="1E1C11"/>
                </a:solidFill>
              </a:rPr>
              <a:t>C</a:t>
            </a:r>
            <a:r>
              <a:rPr lang="zh-CN" altLang="en-US" sz="2800" b="1" smtClean="0">
                <a:solidFill>
                  <a:srgbClr val="1E1C11"/>
                </a:solidFill>
              </a:rPr>
              <a:t>．在竞争中，停滞不前就意味着落后</a:t>
            </a:r>
          </a:p>
          <a:p>
            <a:pPr marL="0" indent="0" eaLnBrk="1" hangingPunct="1">
              <a:buFont typeface="Wingdings" pitchFamily="2" charset="2"/>
              <a:buNone/>
            </a:pPr>
            <a:r>
              <a:rPr lang="en-US" altLang="zh-CN" sz="2800" b="1" smtClean="0">
                <a:solidFill>
                  <a:srgbClr val="1E1C11"/>
                </a:solidFill>
              </a:rPr>
              <a:t>D</a:t>
            </a:r>
            <a:r>
              <a:rPr lang="zh-CN" altLang="en-US" sz="2800" b="1" smtClean="0">
                <a:solidFill>
                  <a:srgbClr val="1E1C11"/>
                </a:solidFill>
              </a:rPr>
              <a:t>．要善于找准优势，敢于与他人竞争</a:t>
            </a:r>
          </a:p>
        </p:txBody>
      </p:sp>
      <p:pic>
        <p:nvPicPr>
          <p:cNvPr id="53251"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150" y="3302000"/>
            <a:ext cx="6796088"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矩形 4"/>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525" y="290513"/>
            <a:ext cx="7016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966253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blinds(horizontal)">
                                      <p:cBhvr>
                                        <p:cTn id="7"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264193"/>
          <p:cNvSpPr>
            <a:spLocks noGrp="1" noChangeArrowheads="1"/>
          </p:cNvSpPr>
          <p:nvPr/>
        </p:nvSpPr>
        <p:spPr bwMode="auto">
          <a:xfrm>
            <a:off x="223838" y="95250"/>
            <a:ext cx="8832850" cy="657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fontAlgn="base">
              <a:lnSpc>
                <a:spcPct val="120000"/>
              </a:lnSpc>
              <a:spcBef>
                <a:spcPct val="0"/>
              </a:spcBef>
              <a:spcAft>
                <a:spcPct val="0"/>
              </a:spcAft>
              <a:buFont typeface="Arial" pitchFamily="34" charset="0"/>
              <a:buNone/>
            </a:pPr>
            <a:r>
              <a:rPr lang="zh-CN" altLang="en-US" sz="4000" b="1">
                <a:solidFill>
                  <a:srgbClr val="330066"/>
                </a:solidFill>
                <a:latin typeface="微软雅黑" pitchFamily="34" charset="-122"/>
                <a:ea typeface="微软雅黑" pitchFamily="34" charset="-122"/>
              </a:rPr>
              <a:t>辨析题（</a:t>
            </a:r>
            <a:r>
              <a:rPr lang="en-US" altLang="zh-CN" sz="4000" b="1">
                <a:solidFill>
                  <a:srgbClr val="330066"/>
                </a:solidFill>
                <a:latin typeface="微软雅黑" pitchFamily="34" charset="-122"/>
                <a:ea typeface="微软雅黑" pitchFamily="34" charset="-122"/>
              </a:rPr>
              <a:t>10</a:t>
            </a:r>
            <a:r>
              <a:rPr lang="zh-CN" altLang="en-US" sz="4000" b="1">
                <a:solidFill>
                  <a:srgbClr val="330066"/>
                </a:solidFill>
                <a:latin typeface="微软雅黑" pitchFamily="34" charset="-122"/>
                <a:ea typeface="微软雅黑" pitchFamily="34" charset="-122"/>
              </a:rPr>
              <a:t>分）：</a:t>
            </a:r>
          </a:p>
          <a:p>
            <a:pPr fontAlgn="base">
              <a:lnSpc>
                <a:spcPct val="110000"/>
              </a:lnSpc>
              <a:spcBef>
                <a:spcPct val="0"/>
              </a:spcBef>
              <a:spcAft>
                <a:spcPct val="0"/>
              </a:spcAft>
              <a:buFont typeface="Arial" pitchFamily="34" charset="0"/>
              <a:buNone/>
            </a:pPr>
            <a:r>
              <a:rPr lang="zh-CN" altLang="en-US" sz="2800" b="1">
                <a:solidFill>
                  <a:srgbClr val="330066"/>
                </a:solidFill>
                <a:latin typeface="微软雅黑" pitchFamily="34" charset="-122"/>
                <a:ea typeface="微软雅黑" pitchFamily="34" charset="-122"/>
              </a:rPr>
              <a:t>      </a:t>
            </a:r>
            <a:r>
              <a:rPr lang="zh-CN" altLang="zh-CN" sz="3200" b="1">
                <a:solidFill>
                  <a:srgbClr val="47494B"/>
                </a:solidFill>
                <a:latin typeface="微软雅黑" pitchFamily="34" charset="-122"/>
                <a:ea typeface="微软雅黑" pitchFamily="34" charset="-122"/>
              </a:rPr>
              <a:t>材料：在非洲的大草原上，野鹿为躲避天敌，它们随时准备逃命，而要逃命，就要跑得比同伴快。躲在僻静处的几头狮子，等待袭击鹿群的最佳时机，要冲到最前面先得到美食，它得比同伴跑得快，如果跑得慢，就得忍饥挨饿。但这同伴与同伴、狮子与野鹿之间的竞争，并没有使野鹿灭绝，也没有使狮子饿死。不同动物种类之间和谐的相处构成了非洲草原的一景。</a:t>
            </a:r>
          </a:p>
          <a:p>
            <a:pPr fontAlgn="base">
              <a:lnSpc>
                <a:spcPct val="110000"/>
              </a:lnSpc>
              <a:spcBef>
                <a:spcPct val="0"/>
              </a:spcBef>
              <a:spcAft>
                <a:spcPct val="0"/>
              </a:spcAft>
              <a:buFont typeface="Arial" pitchFamily="34" charset="0"/>
              <a:buNone/>
            </a:pPr>
            <a:r>
              <a:rPr lang="zh-CN" altLang="zh-CN" sz="3200" b="1">
                <a:solidFill>
                  <a:srgbClr val="47494B"/>
                </a:solidFill>
                <a:latin typeface="微软雅黑" pitchFamily="34" charset="-122"/>
                <a:ea typeface="微软雅黑" pitchFamily="34" charset="-122"/>
              </a:rPr>
              <a:t>       </a:t>
            </a:r>
            <a:r>
              <a:rPr lang="zh-CN" altLang="zh-CN" sz="3200" b="1">
                <a:solidFill>
                  <a:srgbClr val="0000FF"/>
                </a:solidFill>
                <a:latin typeface="微软雅黑" pitchFamily="34" charset="-122"/>
                <a:ea typeface="微软雅黑" pitchFamily="34" charset="-122"/>
              </a:rPr>
              <a:t>有人说：竞争就是“你死我活”，合作就是“一团和气”，两者是水火不相容的关系。这种看法对吗？为什么？</a:t>
            </a:r>
          </a:p>
        </p:txBody>
      </p:sp>
    </p:spTree>
    <p:extLst>
      <p:ext uri="{BB962C8B-B14F-4D97-AF65-F5344CB8AC3E}">
        <p14:creationId xmlns:p14="http://schemas.microsoft.com/office/powerpoint/2010/main" val="2634896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内容占位符 2"/>
          <p:cNvSpPr>
            <a:spLocks noGrp="1" noChangeArrowheads="1"/>
          </p:cNvSpPr>
          <p:nvPr>
            <p:ph idx="4294967295"/>
          </p:nvPr>
        </p:nvSpPr>
        <p:spPr>
          <a:xfrm>
            <a:off x="134938" y="682625"/>
            <a:ext cx="8874125" cy="5951538"/>
          </a:xfrm>
        </p:spPr>
        <p:txBody>
          <a:bodyPr/>
          <a:lstStyle/>
          <a:p>
            <a:pPr marL="0" indent="0" eaLnBrk="1" hangingPunct="1">
              <a:lnSpc>
                <a:spcPct val="110000"/>
              </a:lnSpc>
              <a:buFont typeface="Wingdings" pitchFamily="2" charset="2"/>
              <a:buNone/>
            </a:pPr>
            <a:r>
              <a:rPr lang="en-US" sz="3000" b="1" smtClean="0">
                <a:solidFill>
                  <a:srgbClr val="0000FF"/>
                </a:solidFill>
                <a:latin typeface="微软雅黑" pitchFamily="34" charset="-122"/>
                <a:ea typeface="微软雅黑" pitchFamily="34" charset="-122"/>
                <a:sym typeface="Arial" pitchFamily="34" charset="0"/>
              </a:rPr>
              <a:t>答：</a:t>
            </a:r>
            <a:r>
              <a:rPr lang="zh-CN" altLang="zh-CN" sz="3000" b="1" smtClean="0">
                <a:solidFill>
                  <a:srgbClr val="FF0000"/>
                </a:solidFill>
                <a:latin typeface="微软雅黑" pitchFamily="34" charset="-122"/>
                <a:ea typeface="微软雅黑" pitchFamily="34" charset="-122"/>
              </a:rPr>
              <a:t>这种看法是错误的。</a:t>
            </a:r>
          </a:p>
          <a:p>
            <a:pPr marL="0" indent="0" eaLnBrk="1" hangingPunct="1">
              <a:lnSpc>
                <a:spcPct val="110000"/>
              </a:lnSpc>
              <a:buFont typeface="Wingdings" pitchFamily="2" charset="2"/>
              <a:buNone/>
            </a:pPr>
            <a:r>
              <a:rPr lang="zh-CN" altLang="zh-CN" sz="3000" b="1" smtClean="0">
                <a:solidFill>
                  <a:srgbClr val="0000FF"/>
                </a:solidFill>
                <a:latin typeface="微软雅黑" pitchFamily="34" charset="-122"/>
                <a:ea typeface="微软雅黑" pitchFamily="34" charset="-122"/>
              </a:rPr>
              <a:t>（</a:t>
            </a:r>
            <a:r>
              <a:rPr lang="en-US" altLang="zh-CN" sz="3000" b="1" smtClean="0">
                <a:solidFill>
                  <a:srgbClr val="0000FF"/>
                </a:solidFill>
                <a:latin typeface="微软雅黑" pitchFamily="34" charset="-122"/>
                <a:ea typeface="微软雅黑" pitchFamily="34" charset="-122"/>
              </a:rPr>
              <a:t>1</a:t>
            </a:r>
            <a:r>
              <a:rPr lang="zh-CN" altLang="zh-CN" sz="3000" b="1" smtClean="0">
                <a:solidFill>
                  <a:srgbClr val="0000FF"/>
                </a:solidFill>
                <a:latin typeface="微软雅黑" pitchFamily="34" charset="-122"/>
                <a:ea typeface="微软雅黑" pitchFamily="34" charset="-122"/>
              </a:rPr>
              <a:t>）</a:t>
            </a:r>
            <a:r>
              <a:rPr lang="zh-CN" altLang="zh-CN" sz="3000" b="1" u="sng" smtClean="0">
                <a:solidFill>
                  <a:srgbClr val="FF0000"/>
                </a:solidFill>
                <a:latin typeface="微软雅黑" pitchFamily="34" charset="-122"/>
                <a:ea typeface="微软雅黑" pitchFamily="34" charset="-122"/>
              </a:rPr>
              <a:t>合作与竞争是相互依存的关系，你中有我，我中有你。</a:t>
            </a:r>
            <a:r>
              <a:rPr lang="zh-CN" altLang="zh-CN" sz="3000" b="1" smtClean="0">
                <a:solidFill>
                  <a:srgbClr val="0000FF"/>
                </a:solidFill>
                <a:latin typeface="微软雅黑" pitchFamily="34" charset="-122"/>
                <a:ea typeface="微软雅黑" pitchFamily="34" charset="-122"/>
              </a:rPr>
              <a:t>第一，</a:t>
            </a:r>
            <a:r>
              <a:rPr lang="zh-CN" altLang="zh-CN" sz="3000" b="1" u="sng" smtClean="0">
                <a:solidFill>
                  <a:srgbClr val="0000FF"/>
                </a:solidFill>
                <a:latin typeface="微软雅黑" pitchFamily="34" charset="-122"/>
                <a:ea typeface="微软雅黑" pitchFamily="34" charset="-122"/>
              </a:rPr>
              <a:t>竞争离不开合作</a:t>
            </a:r>
            <a:r>
              <a:rPr lang="zh-CN" altLang="zh-CN" sz="3000" b="1" smtClean="0">
                <a:solidFill>
                  <a:srgbClr val="0000FF"/>
                </a:solidFill>
                <a:latin typeface="微软雅黑" pitchFamily="34" charset="-122"/>
                <a:ea typeface="微软雅黑" pitchFamily="34" charset="-122"/>
              </a:rPr>
              <a:t>，竞争离开合作是孤单的竞争。第二，</a:t>
            </a:r>
            <a:r>
              <a:rPr lang="zh-CN" altLang="zh-CN" sz="3000" b="1" u="sng" smtClean="0">
                <a:solidFill>
                  <a:srgbClr val="0000FF"/>
                </a:solidFill>
                <a:latin typeface="微软雅黑" pitchFamily="34" charset="-122"/>
                <a:ea typeface="微软雅黑" pitchFamily="34" charset="-122"/>
              </a:rPr>
              <a:t>合作也离不开竞争</a:t>
            </a:r>
            <a:r>
              <a:rPr lang="zh-CN" altLang="zh-CN" sz="3000" b="1" smtClean="0">
                <a:solidFill>
                  <a:srgbClr val="0000FF"/>
                </a:solidFill>
                <a:latin typeface="微软雅黑" pitchFamily="34" charset="-122"/>
                <a:ea typeface="微软雅黑" pitchFamily="34" charset="-122"/>
              </a:rPr>
              <a:t>。合作是为了更好的竞争，合作越好，力量越强，成功的可能性就越大。</a:t>
            </a:r>
          </a:p>
          <a:p>
            <a:pPr marL="0" indent="0" eaLnBrk="1" hangingPunct="1">
              <a:lnSpc>
                <a:spcPct val="110000"/>
              </a:lnSpc>
              <a:buFont typeface="Wingdings" pitchFamily="2" charset="2"/>
              <a:buNone/>
            </a:pPr>
            <a:r>
              <a:rPr lang="zh-CN" altLang="zh-CN" sz="3000" b="1" smtClean="0">
                <a:solidFill>
                  <a:srgbClr val="0000FF"/>
                </a:solidFill>
                <a:latin typeface="微软雅黑" pitchFamily="34" charset="-122"/>
                <a:ea typeface="微软雅黑" pitchFamily="34" charset="-122"/>
              </a:rPr>
              <a:t>（2）在</a:t>
            </a:r>
            <a:r>
              <a:rPr lang="zh-CN" altLang="zh-CN" sz="3000" b="1" u="sng" smtClean="0">
                <a:solidFill>
                  <a:srgbClr val="FF0000"/>
                </a:solidFill>
                <a:latin typeface="微软雅黑" pitchFamily="34" charset="-122"/>
                <a:ea typeface="微软雅黑" pitchFamily="34" charset="-122"/>
              </a:rPr>
              <a:t>竞争中合作应做到</a:t>
            </a:r>
            <a:r>
              <a:rPr lang="zh-CN" altLang="zh-CN" sz="3000" b="1" smtClean="0">
                <a:solidFill>
                  <a:srgbClr val="0000FF"/>
                </a:solidFill>
                <a:latin typeface="微软雅黑" pitchFamily="34" charset="-122"/>
                <a:ea typeface="微软雅黑" pitchFamily="34" charset="-122"/>
              </a:rPr>
              <a:t>：第一，“在竞争中合作”应体现</a:t>
            </a:r>
            <a:r>
              <a:rPr lang="zh-CN" altLang="zh-CN" sz="3000" b="1" u="sng" smtClean="0">
                <a:solidFill>
                  <a:srgbClr val="FF0000"/>
                </a:solidFill>
                <a:latin typeface="微软雅黑" pitchFamily="34" charset="-122"/>
                <a:ea typeface="微软雅黑" pitchFamily="34" charset="-122"/>
              </a:rPr>
              <a:t>双赢的原则</a:t>
            </a:r>
            <a:r>
              <a:rPr lang="zh-CN" altLang="zh-CN" sz="3000" b="1" smtClean="0">
                <a:solidFill>
                  <a:srgbClr val="0000FF"/>
                </a:solidFill>
                <a:latin typeface="微软雅黑" pitchFamily="34" charset="-122"/>
                <a:ea typeface="微软雅黑" pitchFamily="34" charset="-122"/>
              </a:rPr>
              <a:t>。第二，“在竞争中合作”要</a:t>
            </a:r>
            <a:r>
              <a:rPr lang="zh-CN" altLang="zh-CN" sz="3000" b="1" u="sng" smtClean="0">
                <a:solidFill>
                  <a:srgbClr val="FF0000"/>
                </a:solidFill>
                <a:latin typeface="微软雅黑" pitchFamily="34" charset="-122"/>
                <a:ea typeface="微软雅黑" pitchFamily="34" charset="-122"/>
              </a:rPr>
              <a:t>处理好自己与他人的关系</a:t>
            </a:r>
            <a:r>
              <a:rPr lang="zh-CN" altLang="zh-CN" sz="3000" b="1" smtClean="0">
                <a:solidFill>
                  <a:srgbClr val="0000FF"/>
                </a:solidFill>
                <a:latin typeface="微软雅黑" pitchFamily="34" charset="-122"/>
                <a:ea typeface="微软雅黑" pitchFamily="34" charset="-122"/>
              </a:rPr>
              <a:t>，学会</a:t>
            </a:r>
            <a:r>
              <a:rPr lang="zh-CN" altLang="zh-CN" sz="3000" b="1" u="sng" smtClean="0">
                <a:solidFill>
                  <a:srgbClr val="0000FF"/>
                </a:solidFill>
                <a:latin typeface="微软雅黑" pitchFamily="34" charset="-122"/>
                <a:ea typeface="微软雅黑" pitchFamily="34" charset="-122"/>
              </a:rPr>
              <a:t>欣赏别人</a:t>
            </a:r>
            <a:r>
              <a:rPr lang="zh-CN" altLang="zh-CN" sz="3000" b="1" smtClean="0">
                <a:solidFill>
                  <a:srgbClr val="0000FF"/>
                </a:solidFill>
                <a:latin typeface="微软雅黑" pitchFamily="34" charset="-122"/>
                <a:ea typeface="微软雅黑" pitchFamily="34" charset="-122"/>
              </a:rPr>
              <a:t>，</a:t>
            </a:r>
            <a:r>
              <a:rPr lang="zh-CN" altLang="zh-CN" sz="3000" b="1" u="sng" smtClean="0">
                <a:solidFill>
                  <a:srgbClr val="0000FF"/>
                </a:solidFill>
                <a:latin typeface="微软雅黑" pitchFamily="34" charset="-122"/>
                <a:ea typeface="微软雅黑" pitchFamily="34" charset="-122"/>
              </a:rPr>
              <a:t>虚心向别人学习</a:t>
            </a:r>
            <a:r>
              <a:rPr lang="zh-CN" altLang="zh-CN" sz="3000" b="1" smtClean="0">
                <a:solidFill>
                  <a:srgbClr val="0000FF"/>
                </a:solidFill>
                <a:latin typeface="微软雅黑" pitchFamily="34" charset="-122"/>
                <a:ea typeface="微软雅黑" pitchFamily="34" charset="-122"/>
              </a:rPr>
              <a:t>。第三，“在竞争中合作”要形成上下一致、相互支持、无私奉献的</a:t>
            </a:r>
            <a:r>
              <a:rPr lang="zh-CN" altLang="zh-CN" sz="3000" b="1" u="sng" smtClean="0">
                <a:solidFill>
                  <a:srgbClr val="FF0000"/>
                </a:solidFill>
                <a:latin typeface="微软雅黑" pitchFamily="34" charset="-122"/>
                <a:ea typeface="微软雅黑" pitchFamily="34" charset="-122"/>
              </a:rPr>
              <a:t>团队精神</a:t>
            </a:r>
            <a:r>
              <a:rPr lang="zh-CN" altLang="zh-CN" sz="3000" b="1" smtClean="0">
                <a:solidFill>
                  <a:srgbClr val="0000FF"/>
                </a:solidFill>
                <a:latin typeface="微软雅黑" pitchFamily="34" charset="-122"/>
                <a:ea typeface="微软雅黑" pitchFamily="34" charset="-122"/>
              </a:rPr>
              <a:t>。</a:t>
            </a:r>
          </a:p>
        </p:txBody>
      </p:sp>
      <p:sp>
        <p:nvSpPr>
          <p:cNvPr id="55299" name="标题 264193"/>
          <p:cNvSpPr>
            <a:spLocks noGrp="1" noChangeArrowheads="1"/>
          </p:cNvSpPr>
          <p:nvPr/>
        </p:nvSpPr>
        <p:spPr bwMode="auto">
          <a:xfrm>
            <a:off x="219075" y="-31750"/>
            <a:ext cx="37084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fontAlgn="base">
              <a:spcBef>
                <a:spcPct val="0"/>
              </a:spcBef>
              <a:spcAft>
                <a:spcPct val="0"/>
              </a:spcAft>
              <a:buFont typeface="Arial" pitchFamily="34" charset="0"/>
              <a:buNone/>
            </a:pPr>
            <a:r>
              <a:rPr lang="zh-CN" altLang="en-US" sz="3200" b="1">
                <a:solidFill>
                  <a:srgbClr val="330066"/>
                </a:solidFill>
                <a:latin typeface="微软雅黑" pitchFamily="34" charset="-122"/>
                <a:ea typeface="微软雅黑" pitchFamily="34" charset="-122"/>
              </a:rPr>
              <a:t>辨析题（</a:t>
            </a:r>
            <a:r>
              <a:rPr lang="en-US" altLang="zh-CN" sz="3200" b="1">
                <a:solidFill>
                  <a:srgbClr val="330066"/>
                </a:solidFill>
                <a:latin typeface="微软雅黑" pitchFamily="34" charset="-122"/>
                <a:ea typeface="微软雅黑" pitchFamily="34" charset="-122"/>
              </a:rPr>
              <a:t>10</a:t>
            </a:r>
            <a:r>
              <a:rPr lang="zh-CN" altLang="en-US" sz="3200" b="1">
                <a:solidFill>
                  <a:srgbClr val="330066"/>
                </a:solidFill>
                <a:latin typeface="微软雅黑" pitchFamily="34" charset="-122"/>
                <a:ea typeface="微软雅黑" pitchFamily="34" charset="-122"/>
              </a:rPr>
              <a:t>分）：</a:t>
            </a:r>
          </a:p>
        </p:txBody>
      </p:sp>
    </p:spTree>
    <p:extLst>
      <p:ext uri="{BB962C8B-B14F-4D97-AF65-F5344CB8AC3E}">
        <p14:creationId xmlns:p14="http://schemas.microsoft.com/office/powerpoint/2010/main" val="53194865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3011">
                                            <p:txEl>
                                              <p:charRg st="0" end="16"/>
                                            </p:txEl>
                                          </p:spTgt>
                                        </p:tgtEl>
                                        <p:attrNameLst>
                                          <p:attrName>style.visibility</p:attrName>
                                        </p:attrNameLst>
                                      </p:cBhvr>
                                      <p:to>
                                        <p:strVal val="visible"/>
                                      </p:to>
                                    </p:set>
                                    <p:anim calcmode="lin" valueType="num">
                                      <p:cBhvr>
                                        <p:cTn id="7" dur="1000" fill="hold"/>
                                        <p:tgtEl>
                                          <p:spTgt spid="43011">
                                            <p:txEl>
                                              <p:charRg st="0" end="16"/>
                                            </p:txEl>
                                          </p:spTgt>
                                        </p:tgtEl>
                                        <p:attrNameLst>
                                          <p:attrName>ppt_w</p:attrName>
                                        </p:attrNameLst>
                                      </p:cBhvr>
                                      <p:tavLst>
                                        <p:tav tm="0">
                                          <p:val>
                                            <p:fltVal val="0"/>
                                          </p:val>
                                        </p:tav>
                                        <p:tav tm="100000">
                                          <p:val>
                                            <p:strVal val="#ppt_w"/>
                                          </p:val>
                                        </p:tav>
                                      </p:tavLst>
                                    </p:anim>
                                    <p:anim calcmode="lin" valueType="num">
                                      <p:cBhvr>
                                        <p:cTn id="8" dur="1000" fill="hold"/>
                                        <p:tgtEl>
                                          <p:spTgt spid="43011">
                                            <p:txEl>
                                              <p:charRg st="0" end="16"/>
                                            </p:txEl>
                                          </p:spTgt>
                                        </p:tgtEl>
                                        <p:attrNameLst>
                                          <p:attrName>ppt_h</p:attrName>
                                        </p:attrNameLst>
                                      </p:cBhvr>
                                      <p:tavLst>
                                        <p:tav tm="0">
                                          <p:val>
                                            <p:fltVal val="0"/>
                                          </p:val>
                                        </p:tav>
                                        <p:tav tm="100000">
                                          <p:val>
                                            <p:strVal val="#ppt_h"/>
                                          </p:val>
                                        </p:tav>
                                      </p:tavLst>
                                    </p:anim>
                                    <p:anim calcmode="lin" valueType="num">
                                      <p:cBhvr>
                                        <p:cTn id="9" dur="1000" fill="hold"/>
                                        <p:tgtEl>
                                          <p:spTgt spid="43011">
                                            <p:txEl>
                                              <p:charRg st="0" end="16"/>
                                            </p:txEl>
                                          </p:spTgt>
                                        </p:tgtEl>
                                        <p:attrNameLst>
                                          <p:attrName>style.rotation</p:attrName>
                                        </p:attrNameLst>
                                      </p:cBhvr>
                                      <p:tavLst>
                                        <p:tav tm="0">
                                          <p:val>
                                            <p:fltVal val="90"/>
                                          </p:val>
                                        </p:tav>
                                        <p:tav tm="100000">
                                          <p:val>
                                            <p:fltVal val="0"/>
                                          </p:val>
                                        </p:tav>
                                      </p:tavLst>
                                    </p:anim>
                                    <p:animEffect transition="in" filter="fade">
                                      <p:cBhvr>
                                        <p:cTn id="10" dur="1000"/>
                                        <p:tgtEl>
                                          <p:spTgt spid="43011">
                                            <p:txEl>
                                              <p:charRg st="0" end="16"/>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3011">
                                            <p:txEl>
                                              <p:pRg st="1" end="1"/>
                                            </p:txEl>
                                          </p:spTgt>
                                        </p:tgtEl>
                                        <p:attrNameLst>
                                          <p:attrName>style.visibility</p:attrName>
                                        </p:attrNameLst>
                                      </p:cBhvr>
                                      <p:to>
                                        <p:strVal val="visible"/>
                                      </p:to>
                                    </p:set>
                                    <p:anim calcmode="lin" valueType="num">
                                      <p:cBhvr>
                                        <p:cTn id="15" dur="1000" fill="hold"/>
                                        <p:tgtEl>
                                          <p:spTgt spid="43011">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3011">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3011">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3011">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43011">
                                            <p:txEl>
                                              <p:pRg st="2" end="2"/>
                                            </p:txEl>
                                          </p:spTgt>
                                        </p:tgtEl>
                                        <p:attrNameLst>
                                          <p:attrName>style.visibility</p:attrName>
                                        </p:attrNameLst>
                                      </p:cBhvr>
                                      <p:to>
                                        <p:strVal val="visible"/>
                                      </p:to>
                                    </p:set>
                                    <p:anim calcmode="lin" valueType="num">
                                      <p:cBhvr>
                                        <p:cTn id="23" dur="1000" fill="hold"/>
                                        <p:tgtEl>
                                          <p:spTgt spid="43011">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3011">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3011">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30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3"/>
          <p:cNvSpPr txBox="1"/>
          <p:nvPr/>
        </p:nvSpPr>
        <p:spPr>
          <a:xfrm>
            <a:off x="603250" y="3330358"/>
            <a:ext cx="7665720" cy="874395"/>
          </a:xfrm>
          <a:prstGeom prst="rect">
            <a:avLst/>
          </a:prstGeom>
          <a:noFill/>
          <a:ln w="9525">
            <a:noFill/>
          </a:ln>
        </p:spPr>
        <p:txBody>
          <a:bodyPr>
            <a:spAutoFit/>
            <a:scene3d>
              <a:camera prst="orthographicFront"/>
              <a:lightRig rig="threePt" dir="t"/>
            </a:scene3d>
          </a:bodyPr>
          <a:lstStyle/>
          <a:p>
            <a:pPr fontAlgn="base">
              <a:spcBef>
                <a:spcPct val="0"/>
              </a:spcBef>
              <a:spcAft>
                <a:spcPct val="0"/>
              </a:spcAft>
              <a:buFont typeface="Arial" pitchFamily="34" charset="0"/>
              <a:buNone/>
              <a:defRPr/>
            </a:pPr>
            <a:r>
              <a:rPr lang="zh-CN" altLang="en-US" sz="4800" b="1" noProof="1">
                <a:solidFill>
                  <a:srgbClr val="22B1DE">
                    <a:lumMod val="75000"/>
                  </a:srgbClr>
                </a:solidFill>
                <a:latin typeface="微软雅黑" panose="020B0503020204020204" charset="-122"/>
                <a:ea typeface="微软雅黑" panose="020B0503020204020204" charset="-122"/>
                <a:cs typeface="+mn-ea"/>
              </a:rPr>
              <a:t>《一台</a:t>
            </a:r>
            <a:r>
              <a:rPr lang="en-US" altLang="zh-CN" sz="4800" b="1" noProof="1">
                <a:solidFill>
                  <a:srgbClr val="22B1DE">
                    <a:lumMod val="75000"/>
                  </a:srgbClr>
                </a:solidFill>
                <a:latin typeface="微软雅黑" panose="020B0503020204020204" charset="-122"/>
                <a:ea typeface="微软雅黑" panose="020B0503020204020204" charset="-122"/>
                <a:cs typeface="+mn-ea"/>
              </a:rPr>
              <a:t>iphone</a:t>
            </a:r>
            <a:r>
              <a:rPr lang="zh-CN" altLang="en-US" sz="4800" b="1" noProof="1">
                <a:solidFill>
                  <a:srgbClr val="22B1DE">
                    <a:lumMod val="75000"/>
                  </a:srgbClr>
                </a:solidFill>
                <a:latin typeface="微软雅黑" panose="020B0503020204020204" charset="-122"/>
                <a:ea typeface="微软雅黑" panose="020B0503020204020204" charset="-122"/>
                <a:cs typeface="+mn-ea"/>
              </a:rPr>
              <a:t>的全球之旅》</a:t>
            </a:r>
            <a:endParaRPr lang="zh-CN" altLang="en-US" sz="4800" b="1" noProof="1">
              <a:solidFill>
                <a:srgbClr val="22B1DE">
                  <a:lumMod val="75000"/>
                </a:srgbClr>
              </a:solidFill>
              <a:latin typeface="微软雅黑" panose="020B0503020204020204" charset="-122"/>
              <a:ea typeface="微软雅黑" panose="020B0503020204020204" charset="-122"/>
            </a:endParaRPr>
          </a:p>
        </p:txBody>
      </p:sp>
      <p:sp>
        <p:nvSpPr>
          <p:cNvPr id="38915" name="文本框 1"/>
          <p:cNvSpPr txBox="1">
            <a:spLocks noChangeArrowheads="1"/>
          </p:cNvSpPr>
          <p:nvPr/>
        </p:nvSpPr>
        <p:spPr bwMode="auto">
          <a:xfrm>
            <a:off x="249238" y="2366963"/>
            <a:ext cx="13335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en-US" sz="3200" b="1">
                <a:solidFill>
                  <a:srgbClr val="47494B"/>
                </a:solidFill>
              </a:rPr>
              <a:t>导入：</a:t>
            </a:r>
          </a:p>
        </p:txBody>
      </p:sp>
      <p:sp>
        <p:nvSpPr>
          <p:cNvPr id="4" name="文本框 3"/>
          <p:cNvSpPr txBox="1"/>
          <p:nvPr/>
        </p:nvSpPr>
        <p:spPr>
          <a:xfrm>
            <a:off x="467360" y="487577"/>
            <a:ext cx="7937500" cy="1015663"/>
          </a:xfrm>
          <a:prstGeom prst="rect">
            <a:avLst/>
          </a:prstGeom>
          <a:noFill/>
        </p:spPr>
        <p:txBody>
          <a:bodyPr>
            <a:spAutoFit/>
          </a:bodyPr>
          <a:lstStyle/>
          <a:p>
            <a:pPr fontAlgn="base">
              <a:spcBef>
                <a:spcPct val="0"/>
              </a:spcBef>
              <a:spcAft>
                <a:spcPct val="0"/>
              </a:spcAft>
              <a:buFont typeface="Arial" pitchFamily="34" charset="0"/>
              <a:buNone/>
              <a:defRPr/>
            </a:pPr>
            <a:r>
              <a:rPr lang="zh-CN" altLang="en-US" sz="6000" b="1" noProof="1">
                <a:gradFill>
                  <a:gsLst>
                    <a:gs pos="0">
                      <a:srgbClr val="3DBFD1">
                        <a:lumMod val="50000"/>
                      </a:srgbClr>
                    </a:gs>
                    <a:gs pos="50000">
                      <a:srgbClr val="3DBFD1"/>
                    </a:gs>
                    <a:gs pos="100000">
                      <a:srgbClr val="3DBFD1">
                        <a:lumMod val="60000"/>
                        <a:lumOff val="40000"/>
                      </a:srgb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cs typeface="+mn-ea"/>
              </a:rPr>
              <a:t>二、合作，进步的基石</a:t>
            </a:r>
            <a:endParaRPr lang="zh-CN" altLang="en-US" sz="6000" b="1" noProof="1">
              <a:gradFill>
                <a:gsLst>
                  <a:gs pos="0">
                    <a:srgbClr val="3DBFD1">
                      <a:lumMod val="50000"/>
                    </a:srgbClr>
                  </a:gs>
                  <a:gs pos="50000">
                    <a:srgbClr val="3DBFD1"/>
                  </a:gs>
                  <a:gs pos="100000">
                    <a:srgbClr val="3DBFD1">
                      <a:lumMod val="60000"/>
                      <a:lumOff val="40000"/>
                    </a:srgb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520318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341313" y="157163"/>
            <a:ext cx="8620125" cy="6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algn="ctr" eaLnBrk="1" fontAlgn="base" hangingPunct="1">
              <a:lnSpc>
                <a:spcPct val="120000"/>
              </a:lnSpc>
              <a:spcBef>
                <a:spcPct val="0"/>
              </a:spcBef>
              <a:spcAft>
                <a:spcPct val="0"/>
              </a:spcAft>
              <a:buFont typeface="Arial" pitchFamily="34" charset="0"/>
              <a:buNone/>
            </a:pPr>
            <a:r>
              <a:rPr lang="zh-CN" altLang="en-US" sz="4400" b="1">
                <a:solidFill>
                  <a:srgbClr val="1985A7"/>
                </a:solidFill>
                <a:latin typeface="楷体" pitchFamily="49" charset="-122"/>
                <a:ea typeface="楷体" pitchFamily="49" charset="-122"/>
              </a:rPr>
              <a:t>关于全球化生产</a:t>
            </a:r>
          </a:p>
          <a:p>
            <a:pPr eaLnBrk="1" fontAlgn="base" hangingPunct="1">
              <a:lnSpc>
                <a:spcPct val="120000"/>
              </a:lnSpc>
              <a:spcBef>
                <a:spcPct val="0"/>
              </a:spcBef>
              <a:spcAft>
                <a:spcPct val="0"/>
              </a:spcAft>
              <a:buFont typeface="Arial" pitchFamily="34" charset="0"/>
              <a:buNone/>
            </a:pPr>
            <a:r>
              <a:rPr lang="zh-CN" altLang="en-US" sz="3200" b="1">
                <a:solidFill>
                  <a:srgbClr val="47494B"/>
                </a:solidFill>
                <a:latin typeface="微软雅黑" pitchFamily="34" charset="-122"/>
                <a:ea typeface="微软雅黑" pitchFamily="34" charset="-122"/>
              </a:rPr>
              <a:t>    人类社会在不断进化，</a:t>
            </a:r>
            <a:r>
              <a:rPr lang="zh-CN" altLang="en-US" sz="3200" b="1">
                <a:solidFill>
                  <a:srgbClr val="FF0000"/>
                </a:solidFill>
                <a:latin typeface="微软雅黑" pitchFamily="34" charset="-122"/>
                <a:ea typeface="微软雅黑" pitchFamily="34" charset="-122"/>
              </a:rPr>
              <a:t>分工</a:t>
            </a:r>
            <a:r>
              <a:rPr lang="zh-CN" altLang="en-US" sz="3200" b="1">
                <a:solidFill>
                  <a:srgbClr val="47494B"/>
                </a:solidFill>
                <a:latin typeface="微软雅黑" pitchFamily="34" charset="-122"/>
                <a:ea typeface="微软雅黑" pitchFamily="34" charset="-122"/>
              </a:rPr>
              <a:t>的程度也越来越精细化。越南闹水灾，将导致全球移动硬盘价格上涨。因为，世界上将近90%的移动硬盘在越南组装生产。</a:t>
            </a:r>
            <a:r>
              <a:rPr lang="zh-CN" altLang="en-US" sz="3200" b="1" u="sng">
                <a:solidFill>
                  <a:srgbClr val="47494B"/>
                </a:solidFill>
                <a:latin typeface="微软雅黑" pitchFamily="34" charset="-122"/>
                <a:ea typeface="微软雅黑" pitchFamily="34" charset="-122"/>
              </a:rPr>
              <a:t>iphone无疑是全球化生产的典型。</a:t>
            </a:r>
            <a:r>
              <a:rPr lang="zh-CN" altLang="en-US" sz="3200" b="1">
                <a:solidFill>
                  <a:srgbClr val="FF0000"/>
                </a:solidFill>
                <a:latin typeface="微软雅黑" pitchFamily="34" charset="-122"/>
                <a:ea typeface="微软雅黑" pitchFamily="34" charset="-122"/>
              </a:rPr>
              <a:t>日本</a:t>
            </a:r>
            <a:r>
              <a:rPr lang="zh-CN" altLang="en-US" sz="3200" b="1">
                <a:solidFill>
                  <a:srgbClr val="47494B"/>
                </a:solidFill>
                <a:latin typeface="微软雅黑" pitchFamily="34" charset="-122"/>
                <a:ea typeface="微软雅黑" pitchFamily="34" charset="-122"/>
              </a:rPr>
              <a:t>的</a:t>
            </a:r>
            <a:r>
              <a:rPr lang="zh-CN" altLang="en-US" sz="3200" b="1" u="sng">
                <a:solidFill>
                  <a:srgbClr val="0000FF"/>
                </a:solidFill>
                <a:latin typeface="微软雅黑" pitchFamily="34" charset="-122"/>
                <a:ea typeface="微软雅黑" pitchFamily="34" charset="-122"/>
              </a:rPr>
              <a:t>生产闪存、电池</a:t>
            </a:r>
            <a:r>
              <a:rPr lang="zh-CN" altLang="en-US" sz="3200" b="1">
                <a:solidFill>
                  <a:srgbClr val="47494B"/>
                </a:solidFill>
                <a:latin typeface="微软雅黑" pitchFamily="34" charset="-122"/>
                <a:ea typeface="微软雅黑" pitchFamily="34" charset="-122"/>
              </a:rPr>
              <a:t>等重要部件，</a:t>
            </a:r>
            <a:r>
              <a:rPr lang="zh-CN" altLang="en-US" sz="3200" b="1">
                <a:solidFill>
                  <a:srgbClr val="FF0000"/>
                </a:solidFill>
                <a:latin typeface="微软雅黑" pitchFamily="34" charset="-122"/>
                <a:ea typeface="微软雅黑" pitchFamily="34" charset="-122"/>
              </a:rPr>
              <a:t>韩国</a:t>
            </a:r>
            <a:r>
              <a:rPr lang="zh-CN" altLang="en-US" sz="3200" b="1" u="sng">
                <a:solidFill>
                  <a:srgbClr val="0000FF"/>
                </a:solidFill>
                <a:latin typeface="微软雅黑" pitchFamily="34" charset="-122"/>
                <a:ea typeface="微软雅黑" pitchFamily="34" charset="-122"/>
              </a:rPr>
              <a:t>生产屏幕</a:t>
            </a:r>
            <a:r>
              <a:rPr lang="zh-CN" altLang="en-US" sz="3200" b="1">
                <a:solidFill>
                  <a:srgbClr val="47494B"/>
                </a:solidFill>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台商</a:t>
            </a:r>
            <a:r>
              <a:rPr lang="zh-CN" altLang="en-US" sz="3200" b="1" u="sng">
                <a:solidFill>
                  <a:srgbClr val="0000FF"/>
                </a:solidFill>
                <a:latin typeface="微软雅黑" pitchFamily="34" charset="-122"/>
                <a:ea typeface="微软雅黑" pitchFamily="34" charset="-122"/>
              </a:rPr>
              <a:t>研发触碰技术</a:t>
            </a:r>
            <a:r>
              <a:rPr lang="zh-CN" altLang="en-US" sz="3200" b="1">
                <a:solidFill>
                  <a:srgbClr val="47494B"/>
                </a:solidFill>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大陆</a:t>
            </a:r>
            <a:r>
              <a:rPr lang="zh-CN" altLang="en-US" sz="3200" b="1" u="sng">
                <a:solidFill>
                  <a:srgbClr val="0000FF"/>
                </a:solidFill>
                <a:latin typeface="微软雅黑" pitchFamily="34" charset="-122"/>
                <a:ea typeface="微软雅黑" pitchFamily="34" charset="-122"/>
              </a:rPr>
              <a:t>加工生产</a:t>
            </a:r>
            <a:r>
              <a:rPr lang="zh-CN" altLang="en-US" sz="3200" b="1">
                <a:solidFill>
                  <a:srgbClr val="47494B"/>
                </a:solidFill>
                <a:latin typeface="微软雅黑" pitchFamily="34" charset="-122"/>
                <a:ea typeface="微软雅黑" pitchFamily="34" charset="-122"/>
              </a:rPr>
              <a:t>，并在</a:t>
            </a:r>
            <a:r>
              <a:rPr lang="zh-CN" altLang="en-US" sz="3200" b="1">
                <a:solidFill>
                  <a:srgbClr val="FF0000"/>
                </a:solidFill>
                <a:latin typeface="微软雅黑" pitchFamily="34" charset="-122"/>
                <a:ea typeface="微软雅黑" pitchFamily="34" charset="-122"/>
              </a:rPr>
              <a:t>中国</a:t>
            </a:r>
            <a:r>
              <a:rPr lang="zh-CN" altLang="en-US" sz="3200" b="1" u="sng">
                <a:solidFill>
                  <a:srgbClr val="0000FF"/>
                </a:solidFill>
                <a:latin typeface="微软雅黑" pitchFamily="34" charset="-122"/>
                <a:ea typeface="微软雅黑" pitchFamily="34" charset="-122"/>
              </a:rPr>
              <a:t>最终组装</a:t>
            </a:r>
            <a:r>
              <a:rPr lang="zh-CN" altLang="en-US" sz="3200" b="1">
                <a:solidFill>
                  <a:srgbClr val="47494B"/>
                </a:solidFill>
                <a:latin typeface="微软雅黑" pitchFamily="34" charset="-122"/>
                <a:ea typeface="微软雅黑" pitchFamily="34" charset="-122"/>
              </a:rPr>
              <a:t>而成。在这个生产链上，少了谁都不行。哪个环节掉了链子，都别想领先业界，更不用说改变世界了。</a:t>
            </a:r>
          </a:p>
        </p:txBody>
      </p:sp>
    </p:spTree>
    <p:extLst>
      <p:ext uri="{BB962C8B-B14F-4D97-AF65-F5344CB8AC3E}">
        <p14:creationId xmlns:p14="http://schemas.microsoft.com/office/powerpoint/2010/main" val="26386047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200025" y="2513013"/>
            <a:ext cx="8785225" cy="402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en-US" altLang="zh-CN" sz="3200" b="1">
                <a:solidFill>
                  <a:srgbClr val="47494B"/>
                </a:solidFill>
                <a:latin typeface="微软雅黑" pitchFamily="34" charset="-122"/>
                <a:ea typeface="微软雅黑" pitchFamily="34" charset="-122"/>
              </a:rPr>
              <a:t>    </a:t>
            </a:r>
            <a:r>
              <a:rPr lang="en-US" altLang="zh-CN" sz="3200" b="1">
                <a:solidFill>
                  <a:srgbClr val="47494B"/>
                </a:solidFill>
                <a:latin typeface="黑体" pitchFamily="49" charset="-122"/>
              </a:rPr>
              <a:t>  </a:t>
            </a:r>
            <a:r>
              <a:rPr lang="zh-CN" altLang="zh-CN" sz="3200" b="1">
                <a:solidFill>
                  <a:srgbClr val="47494B"/>
                </a:solidFill>
                <a:latin typeface="黑体" pitchFamily="49" charset="-122"/>
              </a:rPr>
              <a:t>波音</a:t>
            </a:r>
            <a:r>
              <a:rPr lang="en-US" altLang="zh-CN" sz="3200" b="1">
                <a:solidFill>
                  <a:srgbClr val="47494B"/>
                </a:solidFill>
                <a:latin typeface="黑体" pitchFamily="49" charset="-122"/>
              </a:rPr>
              <a:t>777</a:t>
            </a:r>
            <a:r>
              <a:rPr lang="zh-CN" altLang="zh-CN" sz="3200" b="1">
                <a:solidFill>
                  <a:srgbClr val="47494B"/>
                </a:solidFill>
                <a:latin typeface="黑体" pitchFamily="49" charset="-122"/>
              </a:rPr>
              <a:t>是美国波音公司研制生产的双发宽体客机</a:t>
            </a:r>
            <a:r>
              <a:rPr lang="en-US" altLang="zh-CN" sz="3200" b="1">
                <a:solidFill>
                  <a:srgbClr val="47494B"/>
                </a:solidFill>
                <a:latin typeface="黑体" pitchFamily="49" charset="-122"/>
              </a:rPr>
              <a:t>,</a:t>
            </a:r>
            <a:r>
              <a:rPr lang="zh-CN" altLang="zh-CN" sz="3200" b="1">
                <a:solidFill>
                  <a:srgbClr val="47494B"/>
                </a:solidFill>
                <a:latin typeface="黑体" pitchFamily="49" charset="-122"/>
              </a:rPr>
              <a:t>是目前全球最大的双引擎广体客机。波音</a:t>
            </a:r>
            <a:r>
              <a:rPr lang="en-US" altLang="zh-CN" sz="3200" b="1">
                <a:solidFill>
                  <a:srgbClr val="47494B"/>
                </a:solidFill>
                <a:latin typeface="黑体" pitchFamily="49" charset="-122"/>
              </a:rPr>
              <a:t>777</a:t>
            </a:r>
            <a:r>
              <a:rPr lang="zh-CN" altLang="zh-CN" sz="3200" b="1">
                <a:solidFill>
                  <a:srgbClr val="47494B"/>
                </a:solidFill>
                <a:latin typeface="黑体" pitchFamily="49" charset="-122"/>
              </a:rPr>
              <a:t>主要的外国供货商包括</a:t>
            </a:r>
            <a:r>
              <a:rPr lang="en-US" altLang="zh-CN" sz="3200" b="1">
                <a:solidFill>
                  <a:srgbClr val="47494B"/>
                </a:solidFill>
                <a:latin typeface="黑体" pitchFamily="49" charset="-122"/>
              </a:rPr>
              <a:t>:</a:t>
            </a:r>
            <a:r>
              <a:rPr lang="zh-CN" altLang="zh-CN" sz="3200" b="1">
                <a:solidFill>
                  <a:srgbClr val="FF0000"/>
                </a:solidFill>
                <a:latin typeface="黑体" pitchFamily="49" charset="-122"/>
              </a:rPr>
              <a:t>日本</a:t>
            </a:r>
            <a:r>
              <a:rPr lang="zh-CN" altLang="zh-CN" sz="3200" b="1">
                <a:solidFill>
                  <a:srgbClr val="47494B"/>
                </a:solidFill>
                <a:latin typeface="黑体" pitchFamily="49" charset="-122"/>
              </a:rPr>
              <a:t>的三菱重工业株式会社</a:t>
            </a:r>
            <a:r>
              <a:rPr lang="en-US" altLang="zh-CN" sz="3200" b="1">
                <a:solidFill>
                  <a:srgbClr val="47494B"/>
                </a:solidFill>
                <a:latin typeface="黑体" pitchFamily="49" charset="-122"/>
              </a:rPr>
              <a:t>(</a:t>
            </a:r>
            <a:r>
              <a:rPr lang="zh-CN" altLang="zh-CN" sz="3200" b="1">
                <a:solidFill>
                  <a:srgbClr val="0000FF"/>
                </a:solidFill>
                <a:latin typeface="黑体" pitchFamily="49" charset="-122"/>
              </a:rPr>
              <a:t>机身表面</a:t>
            </a:r>
            <a:r>
              <a:rPr lang="en-US" altLang="zh-CN" sz="3200" b="1">
                <a:solidFill>
                  <a:srgbClr val="47494B"/>
                </a:solidFill>
                <a:latin typeface="黑体" pitchFamily="49" charset="-122"/>
              </a:rPr>
              <a:t>)</a:t>
            </a:r>
            <a:r>
              <a:rPr lang="zh-CN" altLang="zh-CN" sz="3200" b="1">
                <a:solidFill>
                  <a:srgbClr val="47494B"/>
                </a:solidFill>
                <a:latin typeface="黑体" pitchFamily="49" charset="-122"/>
              </a:rPr>
              <a:t>、川崎重工业株式会社</a:t>
            </a:r>
            <a:r>
              <a:rPr lang="en-US" altLang="zh-CN" sz="3200" b="1">
                <a:solidFill>
                  <a:srgbClr val="47494B"/>
                </a:solidFill>
                <a:latin typeface="黑体" pitchFamily="49" charset="-122"/>
              </a:rPr>
              <a:t>(</a:t>
            </a:r>
            <a:r>
              <a:rPr lang="zh-CN" altLang="zh-CN" sz="3200" b="1">
                <a:solidFill>
                  <a:srgbClr val="0000FF"/>
                </a:solidFill>
                <a:latin typeface="黑体" pitchFamily="49" charset="-122"/>
              </a:rPr>
              <a:t>机身表面</a:t>
            </a:r>
            <a:r>
              <a:rPr lang="en-US" altLang="zh-CN" sz="3200" b="1">
                <a:solidFill>
                  <a:srgbClr val="47494B"/>
                </a:solidFill>
                <a:latin typeface="黑体" pitchFamily="49" charset="-122"/>
              </a:rPr>
              <a:t>)</a:t>
            </a:r>
            <a:r>
              <a:rPr lang="zh-CN" altLang="zh-CN" sz="3200" b="1">
                <a:solidFill>
                  <a:srgbClr val="47494B"/>
                </a:solidFill>
                <a:latin typeface="黑体" pitchFamily="49" charset="-122"/>
              </a:rPr>
              <a:t>、富士重工业株式会社</a:t>
            </a:r>
            <a:r>
              <a:rPr lang="en-US" altLang="zh-CN" sz="3200" b="1">
                <a:solidFill>
                  <a:srgbClr val="47494B"/>
                </a:solidFill>
                <a:latin typeface="黑体" pitchFamily="49" charset="-122"/>
              </a:rPr>
              <a:t>(</a:t>
            </a:r>
            <a:r>
              <a:rPr lang="zh-CN" altLang="zh-CN" sz="3200" b="1">
                <a:solidFill>
                  <a:srgbClr val="0000FF"/>
                </a:solidFill>
                <a:latin typeface="黑体" pitchFamily="49" charset="-122"/>
              </a:rPr>
              <a:t>机翼中央部分</a:t>
            </a:r>
            <a:r>
              <a:rPr lang="en-US" altLang="zh-CN" sz="3200" b="1">
                <a:solidFill>
                  <a:srgbClr val="47494B"/>
                </a:solidFill>
                <a:latin typeface="黑体" pitchFamily="49" charset="-122"/>
              </a:rPr>
              <a:t>)</a:t>
            </a:r>
            <a:r>
              <a:rPr lang="zh-CN" altLang="zh-CN" sz="3200" b="1">
                <a:solidFill>
                  <a:srgbClr val="47494B"/>
                </a:solidFill>
                <a:latin typeface="黑体" pitchFamily="49" charset="-122"/>
              </a:rPr>
              <a:t>及</a:t>
            </a:r>
            <a:r>
              <a:rPr lang="zh-CN" altLang="zh-CN" sz="3200" b="1">
                <a:solidFill>
                  <a:srgbClr val="FF0000"/>
                </a:solidFill>
                <a:latin typeface="黑体" pitchFamily="49" charset="-122"/>
              </a:rPr>
              <a:t>俄罗斯</a:t>
            </a:r>
            <a:r>
              <a:rPr lang="zh-CN" altLang="zh-CN" sz="3200" b="1">
                <a:solidFill>
                  <a:srgbClr val="47494B"/>
                </a:solidFill>
                <a:latin typeface="黑体" pitchFamily="49" charset="-122"/>
              </a:rPr>
              <a:t>的伊留申飞机公司</a:t>
            </a:r>
            <a:r>
              <a:rPr lang="en-US" altLang="zh-CN" sz="3200" b="1">
                <a:solidFill>
                  <a:srgbClr val="47494B"/>
                </a:solidFill>
                <a:latin typeface="黑体" pitchFamily="49" charset="-122"/>
              </a:rPr>
              <a:t>(</a:t>
            </a:r>
            <a:r>
              <a:rPr lang="zh-CN" altLang="zh-CN" sz="3200" b="1">
                <a:solidFill>
                  <a:srgbClr val="47494B"/>
                </a:solidFill>
                <a:latin typeface="黑体" pitchFamily="49" charset="-122"/>
              </a:rPr>
              <a:t>与波音合作设计</a:t>
            </a:r>
            <a:r>
              <a:rPr lang="zh-CN" altLang="zh-CN" sz="3200" b="1">
                <a:solidFill>
                  <a:srgbClr val="0000FF"/>
                </a:solidFill>
                <a:latin typeface="黑体" pitchFamily="49" charset="-122"/>
              </a:rPr>
              <a:t>机舱行李架</a:t>
            </a:r>
            <a:r>
              <a:rPr lang="en-US" altLang="zh-CN" sz="3200" b="1">
                <a:solidFill>
                  <a:srgbClr val="47494B"/>
                </a:solidFill>
                <a:latin typeface="黑体" pitchFamily="49" charset="-122"/>
              </a:rPr>
              <a:t>)</a:t>
            </a:r>
            <a:r>
              <a:rPr lang="zh-CN" altLang="zh-CN" sz="3200" b="1">
                <a:solidFill>
                  <a:srgbClr val="47494B"/>
                </a:solidFill>
                <a:latin typeface="黑体" pitchFamily="49" charset="-122"/>
              </a:rPr>
              <a:t>。</a:t>
            </a:r>
            <a:r>
              <a:rPr lang="zh-CN" altLang="zh-CN" sz="3200" b="1">
                <a:solidFill>
                  <a:srgbClr val="FF0000"/>
                </a:solidFill>
                <a:latin typeface="黑体" pitchFamily="49" charset="-122"/>
              </a:rPr>
              <a:t>一架</a:t>
            </a:r>
            <a:r>
              <a:rPr lang="en-US" altLang="zh-CN" sz="3200" b="1">
                <a:solidFill>
                  <a:srgbClr val="FF0000"/>
                </a:solidFill>
                <a:latin typeface="黑体" pitchFamily="49" charset="-122"/>
              </a:rPr>
              <a:t>777</a:t>
            </a:r>
            <a:r>
              <a:rPr lang="zh-CN" altLang="zh-CN" sz="3200" b="1">
                <a:solidFill>
                  <a:srgbClr val="FF0000"/>
                </a:solidFill>
                <a:latin typeface="黑体" pitchFamily="49" charset="-122"/>
              </a:rPr>
              <a:t>飞机上有</a:t>
            </a:r>
            <a:r>
              <a:rPr lang="en-US" altLang="zh-CN" sz="3200" b="1">
                <a:solidFill>
                  <a:srgbClr val="FF0000"/>
                </a:solidFill>
                <a:latin typeface="黑体" pitchFamily="49" charset="-122"/>
              </a:rPr>
              <a:t>300</a:t>
            </a:r>
            <a:r>
              <a:rPr lang="zh-CN" altLang="zh-CN" sz="3200" b="1">
                <a:solidFill>
                  <a:srgbClr val="FF0000"/>
                </a:solidFill>
                <a:latin typeface="黑体" pitchFamily="49" charset="-122"/>
              </a:rPr>
              <a:t>万个零部件</a:t>
            </a:r>
            <a:r>
              <a:rPr lang="en-US" altLang="zh-CN" sz="3200" b="1">
                <a:solidFill>
                  <a:srgbClr val="FF0000"/>
                </a:solidFill>
                <a:latin typeface="黑体" pitchFamily="49" charset="-122"/>
              </a:rPr>
              <a:t>,</a:t>
            </a:r>
            <a:r>
              <a:rPr lang="zh-CN" altLang="zh-CN" sz="3200" b="1">
                <a:solidFill>
                  <a:srgbClr val="FF0000"/>
                </a:solidFill>
                <a:latin typeface="黑体" pitchFamily="49" charset="-122"/>
              </a:rPr>
              <a:t>由来自全球</a:t>
            </a:r>
            <a:r>
              <a:rPr lang="en-US" altLang="zh-CN" sz="3200" b="1">
                <a:solidFill>
                  <a:srgbClr val="FF0000"/>
                </a:solidFill>
                <a:latin typeface="黑体" pitchFamily="49" charset="-122"/>
              </a:rPr>
              <a:t>17</a:t>
            </a:r>
            <a:r>
              <a:rPr lang="zh-CN" altLang="zh-CN" sz="3200" b="1">
                <a:solidFill>
                  <a:srgbClr val="FF0000"/>
                </a:solidFill>
                <a:latin typeface="黑体" pitchFamily="49" charset="-122"/>
              </a:rPr>
              <a:t>个国家的</a:t>
            </a:r>
            <a:r>
              <a:rPr lang="en-US" altLang="zh-CN" sz="3200" b="1">
                <a:solidFill>
                  <a:srgbClr val="FF0000"/>
                </a:solidFill>
                <a:latin typeface="黑体" pitchFamily="49" charset="-122"/>
              </a:rPr>
              <a:t>900</a:t>
            </a:r>
            <a:r>
              <a:rPr lang="zh-CN" altLang="zh-CN" sz="3200" b="1">
                <a:solidFill>
                  <a:srgbClr val="FF0000"/>
                </a:solidFill>
                <a:latin typeface="黑体" pitchFamily="49" charset="-122"/>
              </a:rPr>
              <a:t>多家供应商提供</a:t>
            </a:r>
            <a:r>
              <a:rPr lang="zh-CN" altLang="zh-CN" sz="3200" b="1">
                <a:solidFill>
                  <a:srgbClr val="47494B"/>
                </a:solidFill>
                <a:latin typeface="黑体" pitchFamily="49" charset="-122"/>
              </a:rPr>
              <a:t>。</a:t>
            </a:r>
          </a:p>
        </p:txBody>
      </p:sp>
      <p:pic>
        <p:nvPicPr>
          <p:cNvPr id="40963" name="图片 2" descr="2014381016182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0863" y="41275"/>
            <a:ext cx="3487737" cy="232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文本框 3"/>
          <p:cNvSpPr txBox="1">
            <a:spLocks noChangeArrowheads="1"/>
          </p:cNvSpPr>
          <p:nvPr/>
        </p:nvSpPr>
        <p:spPr bwMode="auto">
          <a:xfrm>
            <a:off x="904875" y="822325"/>
            <a:ext cx="41687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zh-CN" altLang="zh-CN" sz="4400" b="1">
                <a:solidFill>
                  <a:srgbClr val="47494B"/>
                </a:solidFill>
                <a:latin typeface="黑体" pitchFamily="49" charset="-122"/>
                <a:sym typeface="黑体" pitchFamily="49" charset="-122"/>
              </a:rPr>
              <a:t>波音</a:t>
            </a:r>
            <a:r>
              <a:rPr lang="en-US" altLang="zh-CN" sz="4400" b="1">
                <a:solidFill>
                  <a:srgbClr val="47494B"/>
                </a:solidFill>
                <a:latin typeface="黑体" pitchFamily="49" charset="-122"/>
                <a:sym typeface="黑体" pitchFamily="49" charset="-122"/>
              </a:rPr>
              <a:t>777</a:t>
            </a:r>
            <a:r>
              <a:rPr lang="zh-CN" altLang="en-US" sz="4400" b="1">
                <a:solidFill>
                  <a:srgbClr val="47494B"/>
                </a:solidFill>
                <a:latin typeface="黑体" pitchFamily="49" charset="-122"/>
                <a:sym typeface="黑体" pitchFamily="49" charset="-122"/>
              </a:rPr>
              <a:t>的生产</a:t>
            </a:r>
          </a:p>
        </p:txBody>
      </p:sp>
    </p:spTree>
    <p:extLst>
      <p:ext uri="{BB962C8B-B14F-4D97-AF65-F5344CB8AC3E}">
        <p14:creationId xmlns:p14="http://schemas.microsoft.com/office/powerpoint/2010/main" val="35030619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373063" y="112713"/>
            <a:ext cx="8229600" cy="922337"/>
          </a:xfrm>
        </p:spPr>
        <p:txBody>
          <a:bodyPr/>
          <a:lstStyle/>
          <a:p>
            <a:pPr eaLnBrk="1" hangingPunct="1"/>
            <a:r>
              <a:rPr lang="zh-CN" altLang="en-US" sz="4400" smtClean="0">
                <a:solidFill>
                  <a:srgbClr val="0066FF"/>
                </a:solidFill>
                <a:latin typeface="楷体" pitchFamily="49" charset="-122"/>
                <a:ea typeface="楷体" pitchFamily="49" charset="-122"/>
              </a:rPr>
              <a:t>二、合作，进步的基石</a:t>
            </a:r>
          </a:p>
        </p:txBody>
      </p:sp>
      <p:sp>
        <p:nvSpPr>
          <p:cNvPr id="31747" name="Rectangle 3"/>
          <p:cNvSpPr>
            <a:spLocks noGrp="1" noChangeArrowheads="1"/>
          </p:cNvSpPr>
          <p:nvPr>
            <p:ph type="body" idx="4294967295"/>
          </p:nvPr>
        </p:nvSpPr>
        <p:spPr>
          <a:xfrm>
            <a:off x="542925" y="1128713"/>
            <a:ext cx="5627688" cy="604837"/>
          </a:xfrm>
        </p:spPr>
        <p:txBody>
          <a:bodyPr/>
          <a:lstStyle/>
          <a:p>
            <a:pPr eaLnBrk="1" hangingPunct="1">
              <a:lnSpc>
                <a:spcPct val="80000"/>
              </a:lnSpc>
              <a:buFont typeface="Wingdings" pitchFamily="2" charset="2"/>
              <a:buNone/>
            </a:pPr>
            <a:r>
              <a:rPr lang="zh-CN" altLang="en-US" sz="4000" b="1" smtClean="0">
                <a:solidFill>
                  <a:srgbClr val="0000FF"/>
                </a:solidFill>
                <a:latin typeface="微软雅黑" pitchFamily="34" charset="-122"/>
                <a:ea typeface="微软雅黑" pitchFamily="34" charset="-122"/>
              </a:rPr>
              <a:t>1.什么是合作？</a:t>
            </a:r>
          </a:p>
        </p:txBody>
      </p:sp>
      <p:sp>
        <p:nvSpPr>
          <p:cNvPr id="31748" name="Text Box 4"/>
          <p:cNvSpPr txBox="1">
            <a:spLocks noChangeArrowheads="1"/>
          </p:cNvSpPr>
          <p:nvPr/>
        </p:nvSpPr>
        <p:spPr bwMode="auto">
          <a:xfrm>
            <a:off x="425450" y="1868488"/>
            <a:ext cx="863917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50000"/>
              </a:spcBef>
              <a:spcAft>
                <a:spcPct val="0"/>
              </a:spcAft>
              <a:buFont typeface="Arial" pitchFamily="34" charset="0"/>
              <a:buNone/>
            </a:pPr>
            <a:r>
              <a:rPr lang="zh-CN" altLang="en-US" sz="3200" b="1">
                <a:solidFill>
                  <a:srgbClr val="47494B"/>
                </a:solidFill>
                <a:latin typeface="微软雅黑" pitchFamily="34" charset="-122"/>
                <a:ea typeface="微软雅黑" pitchFamily="34" charset="-122"/>
              </a:rPr>
              <a:t>      合作就是人们通过</a:t>
            </a:r>
            <a:r>
              <a:rPr lang="zh-CN" altLang="en-US" sz="3200" b="1">
                <a:solidFill>
                  <a:srgbClr val="FF3300"/>
                </a:solidFill>
                <a:latin typeface="微软雅黑" pitchFamily="34" charset="-122"/>
                <a:ea typeface="微软雅黑" pitchFamily="34" charset="-122"/>
              </a:rPr>
              <a:t>相互配合</a:t>
            </a:r>
            <a:r>
              <a:rPr lang="zh-CN" altLang="en-US" sz="3200" b="1">
                <a:solidFill>
                  <a:srgbClr val="47494B"/>
                </a:solidFill>
                <a:latin typeface="微软雅黑" pitchFamily="34" charset="-122"/>
                <a:ea typeface="微软雅黑" pitchFamily="34" charset="-122"/>
              </a:rPr>
              <a:t>完成某件事情或达到某个目标。</a:t>
            </a:r>
          </a:p>
        </p:txBody>
      </p:sp>
      <p:sp>
        <p:nvSpPr>
          <p:cNvPr id="31749" name="Text Box 5"/>
          <p:cNvSpPr txBox="1">
            <a:spLocks noChangeArrowheads="1"/>
          </p:cNvSpPr>
          <p:nvPr/>
        </p:nvSpPr>
        <p:spPr bwMode="auto">
          <a:xfrm>
            <a:off x="542925" y="3105150"/>
            <a:ext cx="83216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50000"/>
              </a:spcBef>
              <a:spcAft>
                <a:spcPct val="0"/>
              </a:spcAft>
              <a:buFont typeface="Arial" pitchFamily="34" charset="0"/>
              <a:buNone/>
              <a:defRPr/>
            </a:pPr>
            <a:r>
              <a:rPr lang="zh-CN" altLang="en-US" sz="4000" b="1" dirty="0" smtClean="0">
                <a:solidFill>
                  <a:srgbClr val="0000FF"/>
                </a:solidFill>
                <a:latin typeface="微软雅黑" pitchFamily="34" charset="-122"/>
                <a:ea typeface="微软雅黑" pitchFamily="34" charset="-122"/>
              </a:rPr>
              <a:t>2.</a:t>
            </a:r>
            <a:r>
              <a:rPr lang="zh-CN" altLang="en-US" sz="4000" b="1" dirty="0" smtClean="0">
                <a:solidFill>
                  <a:srgbClr val="FF0000"/>
                </a:solidFill>
                <a:latin typeface="微软雅黑" pitchFamily="34" charset="-122"/>
                <a:ea typeface="微软雅黑" pitchFamily="34" charset="-122"/>
              </a:rPr>
              <a:t> ★</a:t>
            </a:r>
            <a:r>
              <a:rPr lang="zh-CN" altLang="en-US" sz="4000" b="1" dirty="0" smtClean="0">
                <a:solidFill>
                  <a:srgbClr val="0000FF"/>
                </a:solidFill>
                <a:latin typeface="微软雅黑" pitchFamily="34" charset="-122"/>
                <a:ea typeface="微软雅黑" pitchFamily="34" charset="-122"/>
              </a:rPr>
              <a:t>合作的重要性（作用）：</a:t>
            </a:r>
          </a:p>
          <a:p>
            <a:pPr eaLnBrk="1" fontAlgn="base" hangingPunct="1">
              <a:lnSpc>
                <a:spcPct val="110000"/>
              </a:lnSpc>
              <a:spcBef>
                <a:spcPct val="0"/>
              </a:spcBef>
              <a:spcAft>
                <a:spcPct val="0"/>
              </a:spcAft>
              <a:buFont typeface="Arial" pitchFamily="34" charset="0"/>
              <a:buNone/>
              <a:defRPr/>
            </a:pPr>
            <a:r>
              <a:rPr lang="zh-CN" altLang="en-US" sz="3200" b="1" dirty="0" smtClean="0">
                <a:solidFill>
                  <a:srgbClr val="47494B"/>
                </a:solidFill>
                <a:latin typeface="微软雅黑" pitchFamily="34" charset="-122"/>
                <a:ea typeface="微软雅黑" pitchFamily="34" charset="-122"/>
              </a:rPr>
              <a:t>（1）</a:t>
            </a:r>
            <a:r>
              <a:rPr lang="zh-CN" altLang="en-US" sz="4400" b="1" dirty="0" smtClean="0">
                <a:solidFill>
                  <a:srgbClr val="0066FF"/>
                </a:solidFill>
                <a:latin typeface="楷体" pitchFamily="49" charset="-122"/>
                <a:ea typeface="楷体" pitchFamily="49" charset="-122"/>
              </a:rPr>
              <a:t>合作，进步的基石</a:t>
            </a:r>
            <a:r>
              <a:rPr lang="zh-CN" altLang="en-US" sz="3200" b="1" dirty="0" smtClean="0">
                <a:solidFill>
                  <a:srgbClr val="47494B"/>
                </a:solidFill>
                <a:latin typeface="微软雅黑" pitchFamily="34" charset="-122"/>
                <a:ea typeface="微软雅黑" pitchFamily="34" charset="-122"/>
              </a:rPr>
              <a:t>；</a:t>
            </a:r>
          </a:p>
          <a:p>
            <a:pPr eaLnBrk="1" fontAlgn="base" hangingPunct="1">
              <a:lnSpc>
                <a:spcPct val="110000"/>
              </a:lnSpc>
              <a:spcBef>
                <a:spcPct val="0"/>
              </a:spcBef>
              <a:spcAft>
                <a:spcPct val="0"/>
              </a:spcAft>
              <a:buFont typeface="Arial" pitchFamily="34" charset="0"/>
              <a:buNone/>
              <a:defRPr/>
            </a:pPr>
            <a:r>
              <a:rPr lang="zh-CN" altLang="en-US" sz="3200" b="1" dirty="0" smtClean="0">
                <a:solidFill>
                  <a:srgbClr val="47494B"/>
                </a:solidFill>
                <a:latin typeface="微软雅黑" pitchFamily="34" charset="-122"/>
                <a:ea typeface="微软雅黑" pitchFamily="34" charset="-122"/>
              </a:rPr>
              <a:t>（</a:t>
            </a:r>
            <a:r>
              <a:rPr lang="en-US" altLang="zh-CN" sz="3200" b="1" dirty="0" smtClean="0">
                <a:solidFill>
                  <a:srgbClr val="47494B"/>
                </a:solidFill>
                <a:latin typeface="微软雅黑" pitchFamily="34" charset="-122"/>
                <a:ea typeface="微软雅黑" pitchFamily="34" charset="-122"/>
              </a:rPr>
              <a:t>2</a:t>
            </a:r>
            <a:r>
              <a:rPr lang="zh-CN" altLang="en-US" sz="3200" b="1" dirty="0" smtClean="0">
                <a:solidFill>
                  <a:srgbClr val="47494B"/>
                </a:solidFill>
                <a:latin typeface="微软雅黑" pitchFamily="34" charset="-122"/>
                <a:ea typeface="微软雅黑" pitchFamily="34" charset="-122"/>
              </a:rPr>
              <a:t>）合作是</a:t>
            </a:r>
            <a:r>
              <a:rPr lang="zh-CN" altLang="en-US" sz="3200" b="1" dirty="0" smtClean="0">
                <a:solidFill>
                  <a:srgbClr val="FF0000"/>
                </a:solidFill>
                <a:latin typeface="微软雅黑" pitchFamily="34" charset="-122"/>
                <a:ea typeface="微软雅黑" pitchFamily="34" charset="-122"/>
              </a:rPr>
              <a:t>人际交往</a:t>
            </a:r>
            <a:r>
              <a:rPr lang="zh-CN" altLang="en-US" sz="3200" b="1" dirty="0" smtClean="0">
                <a:solidFill>
                  <a:srgbClr val="47494B"/>
                </a:solidFill>
                <a:latin typeface="微软雅黑" pitchFamily="34" charset="-122"/>
                <a:ea typeface="微软雅黑" pitchFamily="34" charset="-122"/>
              </a:rPr>
              <a:t>的重要内容，也是</a:t>
            </a:r>
            <a:r>
              <a:rPr lang="zh-CN" altLang="en-US" sz="3200" b="1" dirty="0" smtClean="0">
                <a:solidFill>
                  <a:srgbClr val="FF0000"/>
                </a:solidFill>
                <a:latin typeface="微软雅黑" pitchFamily="34" charset="-122"/>
                <a:ea typeface="微软雅黑" pitchFamily="34" charset="-122"/>
              </a:rPr>
              <a:t>人类生存发展</a:t>
            </a:r>
            <a:r>
              <a:rPr lang="zh-CN" altLang="en-US" sz="3200" b="1" dirty="0" smtClean="0">
                <a:solidFill>
                  <a:srgbClr val="47494B"/>
                </a:solidFill>
                <a:latin typeface="微软雅黑" pitchFamily="34" charset="-122"/>
                <a:ea typeface="微软雅黑" pitchFamily="34" charset="-122"/>
              </a:rPr>
              <a:t>的基本条件和手段；</a:t>
            </a:r>
          </a:p>
          <a:p>
            <a:pPr eaLnBrk="1" fontAlgn="base" hangingPunct="1">
              <a:lnSpc>
                <a:spcPct val="110000"/>
              </a:lnSpc>
              <a:spcBef>
                <a:spcPct val="0"/>
              </a:spcBef>
              <a:spcAft>
                <a:spcPct val="0"/>
              </a:spcAft>
              <a:buFont typeface="Arial" pitchFamily="34" charset="0"/>
              <a:buNone/>
              <a:defRPr/>
            </a:pPr>
            <a:r>
              <a:rPr lang="zh-CN" altLang="en-US" sz="3200" b="1" dirty="0" smtClean="0">
                <a:solidFill>
                  <a:srgbClr val="47494B"/>
                </a:solidFill>
                <a:latin typeface="微软雅黑" pitchFamily="34" charset="-122"/>
                <a:ea typeface="微软雅黑" pitchFamily="34" charset="-122"/>
              </a:rPr>
              <a:t>（</a:t>
            </a:r>
            <a:r>
              <a:rPr lang="en-US" altLang="zh-CN" sz="3200" b="1" dirty="0" smtClean="0">
                <a:solidFill>
                  <a:srgbClr val="47494B"/>
                </a:solidFill>
                <a:latin typeface="微软雅黑" pitchFamily="34" charset="-122"/>
                <a:ea typeface="微软雅黑" pitchFamily="34" charset="-122"/>
              </a:rPr>
              <a:t>3</a:t>
            </a:r>
            <a:r>
              <a:rPr lang="zh-CN" altLang="en-US" sz="3200" b="1" dirty="0" smtClean="0">
                <a:solidFill>
                  <a:srgbClr val="47494B"/>
                </a:solidFill>
                <a:latin typeface="微软雅黑" pitchFamily="34" charset="-122"/>
                <a:ea typeface="微软雅黑" pitchFamily="34" charset="-122"/>
              </a:rPr>
              <a:t>）古往今来，每一项伟大事业的成功无不取决与团结合作。</a:t>
            </a:r>
          </a:p>
        </p:txBody>
      </p:sp>
    </p:spTree>
    <p:extLst>
      <p:ext uri="{BB962C8B-B14F-4D97-AF65-F5344CB8AC3E}">
        <p14:creationId xmlns:p14="http://schemas.microsoft.com/office/powerpoint/2010/main" val="11618260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1" nodeType="clickEffect">
                                  <p:stCondLst>
                                    <p:cond delay="0"/>
                                  </p:stCondLst>
                                  <p:childTnLst>
                                    <p:set>
                                      <p:cBhvr>
                                        <p:cTn id="13" dur="1" fill="hold">
                                          <p:stCondLst>
                                            <p:cond delay="0"/>
                                          </p:stCondLst>
                                        </p:cTn>
                                        <p:tgtEl>
                                          <p:spTgt spid="31747">
                                            <p:txEl>
                                              <p:pRg st="0" end="0"/>
                                            </p:txEl>
                                          </p:spTgt>
                                        </p:tgtEl>
                                        <p:attrNameLst>
                                          <p:attrName>style.visibility</p:attrName>
                                        </p:attrNameLst>
                                      </p:cBhvr>
                                      <p:to>
                                        <p:strVal val="visible"/>
                                      </p:to>
                                    </p:set>
                                    <p:anim calcmode="lin" valueType="num">
                                      <p:cBhvr>
                                        <p:cTn id="14" dur="1000" fill="hold"/>
                                        <p:tgtEl>
                                          <p:spTgt spid="31747">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1747">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31747">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1748"/>
                                        </p:tgtEl>
                                        <p:attrNameLst>
                                          <p:attrName>style.visibility</p:attrName>
                                        </p:attrNameLst>
                                      </p:cBhvr>
                                      <p:to>
                                        <p:strVal val="visible"/>
                                      </p:to>
                                    </p:set>
                                    <p:animEffect transition="in" filter="box(in)">
                                      <p:cBhvr>
                                        <p:cTn id="21" dur="500"/>
                                        <p:tgtEl>
                                          <p:spTgt spid="3174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0" presetClass="entr" presetSubtype="0" fill="hold" nodeType="clickEffect">
                                  <p:stCondLst>
                                    <p:cond delay="0"/>
                                  </p:stCondLst>
                                  <p:iterate type="lt">
                                    <p:tmPct val="10000"/>
                                  </p:iterate>
                                  <p:childTnLst>
                                    <p:set>
                                      <p:cBhvr>
                                        <p:cTn id="25" dur="1" fill="hold">
                                          <p:stCondLst>
                                            <p:cond delay="0"/>
                                          </p:stCondLst>
                                        </p:cTn>
                                        <p:tgtEl>
                                          <p:spTgt spid="31749">
                                            <p:txEl>
                                              <p:pRg st="0" end="0"/>
                                            </p:txEl>
                                          </p:spTgt>
                                        </p:tgtEl>
                                        <p:attrNameLst>
                                          <p:attrName>style.visibility</p:attrName>
                                        </p:attrNameLst>
                                      </p:cBhvr>
                                      <p:to>
                                        <p:strVal val="visible"/>
                                      </p:to>
                                    </p:set>
                                    <p:animEffect transition="in" filter="fade">
                                      <p:cBhvr>
                                        <p:cTn id="26" dur="1000"/>
                                        <p:tgtEl>
                                          <p:spTgt spid="31749">
                                            <p:txEl>
                                              <p:pRg st="0" end="0"/>
                                            </p:txEl>
                                          </p:spTgt>
                                        </p:tgtEl>
                                      </p:cBhvr>
                                    </p:animEffect>
                                    <p:anim calcmode="lin" valueType="num">
                                      <p:cBhvr>
                                        <p:cTn id="27" dur="1000" fill="hold"/>
                                        <p:tgtEl>
                                          <p:spTgt spid="31749">
                                            <p:txEl>
                                              <p:pRg st="0" end="0"/>
                                            </p:txEl>
                                          </p:spTgt>
                                        </p:tgtEl>
                                        <p:attrNameLst>
                                          <p:attrName>ppt_x</p:attrName>
                                        </p:attrNameLst>
                                      </p:cBhvr>
                                      <p:tavLst>
                                        <p:tav tm="0">
                                          <p:val>
                                            <p:strVal val="#ppt_x-.1"/>
                                          </p:val>
                                        </p:tav>
                                        <p:tav tm="100000">
                                          <p:val>
                                            <p:strVal val="#ppt_x"/>
                                          </p:val>
                                        </p:tav>
                                      </p:tavLst>
                                    </p:anim>
                                    <p:anim calcmode="lin" valueType="num">
                                      <p:cBhvr>
                                        <p:cTn id="28" dur="1000" fill="hold"/>
                                        <p:tgtEl>
                                          <p:spTgt spid="3174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iterate type="lt">
                                    <p:tmPct val="5000"/>
                                  </p:iterate>
                                  <p:childTnLst>
                                    <p:set>
                                      <p:cBhvr>
                                        <p:cTn id="32" dur="1" fill="hold">
                                          <p:stCondLst>
                                            <p:cond delay="0"/>
                                          </p:stCondLst>
                                        </p:cTn>
                                        <p:tgtEl>
                                          <p:spTgt spid="31749">
                                            <p:txEl>
                                              <p:pRg st="1" end="1"/>
                                            </p:txEl>
                                          </p:spTgt>
                                        </p:tgtEl>
                                        <p:attrNameLst>
                                          <p:attrName>style.visibility</p:attrName>
                                        </p:attrNameLst>
                                      </p:cBhvr>
                                      <p:to>
                                        <p:strVal val="visible"/>
                                      </p:to>
                                    </p:set>
                                    <p:anim calcmode="lin" valueType="num">
                                      <p:cBhvr>
                                        <p:cTn id="33" dur="1000" fill="hold"/>
                                        <p:tgtEl>
                                          <p:spTgt spid="31749">
                                            <p:txEl>
                                              <p:pRg st="1" end="1"/>
                                            </p:txEl>
                                          </p:spTgt>
                                        </p:tgtEl>
                                        <p:attrNameLst>
                                          <p:attrName>ppt_w</p:attrName>
                                        </p:attrNameLst>
                                      </p:cBhvr>
                                      <p:tavLst>
                                        <p:tav tm="0">
                                          <p:val>
                                            <p:fltVal val="0"/>
                                          </p:val>
                                        </p:tav>
                                        <p:tav tm="100000">
                                          <p:val>
                                            <p:strVal val="#ppt_w"/>
                                          </p:val>
                                        </p:tav>
                                      </p:tavLst>
                                    </p:anim>
                                    <p:anim calcmode="lin" valueType="num">
                                      <p:cBhvr>
                                        <p:cTn id="34" dur="1000" fill="hold"/>
                                        <p:tgtEl>
                                          <p:spTgt spid="31749">
                                            <p:txEl>
                                              <p:pRg st="1" end="1"/>
                                            </p:txEl>
                                          </p:spTgt>
                                        </p:tgtEl>
                                        <p:attrNameLst>
                                          <p:attrName>ppt_h</p:attrName>
                                        </p:attrNameLst>
                                      </p:cBhvr>
                                      <p:tavLst>
                                        <p:tav tm="0">
                                          <p:val>
                                            <p:fltVal val="0"/>
                                          </p:val>
                                        </p:tav>
                                        <p:tav tm="100000">
                                          <p:val>
                                            <p:strVal val="#ppt_h"/>
                                          </p:val>
                                        </p:tav>
                                      </p:tavLst>
                                    </p:anim>
                                    <p:anim calcmode="lin" valueType="num">
                                      <p:cBhvr>
                                        <p:cTn id="35" dur="1000" fill="hold"/>
                                        <p:tgtEl>
                                          <p:spTgt spid="31749">
                                            <p:txEl>
                                              <p:pRg st="1" end="1"/>
                                            </p:txEl>
                                          </p:spTgt>
                                        </p:tgtEl>
                                        <p:attrNameLst>
                                          <p:attrName>style.rotation</p:attrName>
                                        </p:attrNameLst>
                                      </p:cBhvr>
                                      <p:tavLst>
                                        <p:tav tm="0">
                                          <p:val>
                                            <p:fltVal val="90"/>
                                          </p:val>
                                        </p:tav>
                                        <p:tav tm="100000">
                                          <p:val>
                                            <p:fltVal val="0"/>
                                          </p:val>
                                        </p:tav>
                                      </p:tavLst>
                                    </p:anim>
                                    <p:animEffect transition="in" filter="fade">
                                      <p:cBhvr>
                                        <p:cTn id="36" dur="1000"/>
                                        <p:tgtEl>
                                          <p:spTgt spid="31749">
                                            <p:txEl>
                                              <p:pRg st="1" end="1"/>
                                            </p:txEl>
                                          </p:spTgt>
                                        </p:tgtEl>
                                      </p:cBhvr>
                                    </p:animEffect>
                                  </p:childTnLst>
                                </p:cTn>
                              </p:par>
                              <p:par>
                                <p:cTn id="37" presetID="31" presetClass="entr" presetSubtype="0" fill="hold" nodeType="withEffect">
                                  <p:stCondLst>
                                    <p:cond delay="0"/>
                                  </p:stCondLst>
                                  <p:iterate type="lt">
                                    <p:tmPct val="5000"/>
                                  </p:iterate>
                                  <p:childTnLst>
                                    <p:set>
                                      <p:cBhvr>
                                        <p:cTn id="38" dur="1" fill="hold">
                                          <p:stCondLst>
                                            <p:cond delay="0"/>
                                          </p:stCondLst>
                                        </p:cTn>
                                        <p:tgtEl>
                                          <p:spTgt spid="31749">
                                            <p:txEl>
                                              <p:pRg st="2" end="2"/>
                                            </p:txEl>
                                          </p:spTgt>
                                        </p:tgtEl>
                                        <p:attrNameLst>
                                          <p:attrName>style.visibility</p:attrName>
                                        </p:attrNameLst>
                                      </p:cBhvr>
                                      <p:to>
                                        <p:strVal val="visible"/>
                                      </p:to>
                                    </p:set>
                                    <p:anim calcmode="lin" valueType="num">
                                      <p:cBhvr>
                                        <p:cTn id="39" dur="1000" fill="hold"/>
                                        <p:tgtEl>
                                          <p:spTgt spid="31749">
                                            <p:txEl>
                                              <p:pRg st="2" end="2"/>
                                            </p:txEl>
                                          </p:spTgt>
                                        </p:tgtEl>
                                        <p:attrNameLst>
                                          <p:attrName>ppt_w</p:attrName>
                                        </p:attrNameLst>
                                      </p:cBhvr>
                                      <p:tavLst>
                                        <p:tav tm="0">
                                          <p:val>
                                            <p:fltVal val="0"/>
                                          </p:val>
                                        </p:tav>
                                        <p:tav tm="100000">
                                          <p:val>
                                            <p:strVal val="#ppt_w"/>
                                          </p:val>
                                        </p:tav>
                                      </p:tavLst>
                                    </p:anim>
                                    <p:anim calcmode="lin" valueType="num">
                                      <p:cBhvr>
                                        <p:cTn id="40" dur="1000" fill="hold"/>
                                        <p:tgtEl>
                                          <p:spTgt spid="31749">
                                            <p:txEl>
                                              <p:pRg st="2" end="2"/>
                                            </p:txEl>
                                          </p:spTgt>
                                        </p:tgtEl>
                                        <p:attrNameLst>
                                          <p:attrName>ppt_h</p:attrName>
                                        </p:attrNameLst>
                                      </p:cBhvr>
                                      <p:tavLst>
                                        <p:tav tm="0">
                                          <p:val>
                                            <p:fltVal val="0"/>
                                          </p:val>
                                        </p:tav>
                                        <p:tav tm="100000">
                                          <p:val>
                                            <p:strVal val="#ppt_h"/>
                                          </p:val>
                                        </p:tav>
                                      </p:tavLst>
                                    </p:anim>
                                    <p:anim calcmode="lin" valueType="num">
                                      <p:cBhvr>
                                        <p:cTn id="41" dur="1000" fill="hold"/>
                                        <p:tgtEl>
                                          <p:spTgt spid="31749">
                                            <p:txEl>
                                              <p:pRg st="2" end="2"/>
                                            </p:txEl>
                                          </p:spTgt>
                                        </p:tgtEl>
                                        <p:attrNameLst>
                                          <p:attrName>style.rotation</p:attrName>
                                        </p:attrNameLst>
                                      </p:cBhvr>
                                      <p:tavLst>
                                        <p:tav tm="0">
                                          <p:val>
                                            <p:fltVal val="90"/>
                                          </p:val>
                                        </p:tav>
                                        <p:tav tm="100000">
                                          <p:val>
                                            <p:fltVal val="0"/>
                                          </p:val>
                                        </p:tav>
                                      </p:tavLst>
                                    </p:anim>
                                    <p:animEffect transition="in" filter="fade">
                                      <p:cBhvr>
                                        <p:cTn id="42" dur="1000"/>
                                        <p:tgtEl>
                                          <p:spTgt spid="31749">
                                            <p:txEl>
                                              <p:pRg st="2" end="2"/>
                                            </p:txEl>
                                          </p:spTgt>
                                        </p:tgtEl>
                                      </p:cBhvr>
                                    </p:animEffect>
                                  </p:childTnLst>
                                </p:cTn>
                              </p:par>
                              <p:par>
                                <p:cTn id="43" presetID="31" presetClass="entr" presetSubtype="0" fill="hold" nodeType="withEffect">
                                  <p:stCondLst>
                                    <p:cond delay="0"/>
                                  </p:stCondLst>
                                  <p:iterate type="lt">
                                    <p:tmPct val="5000"/>
                                  </p:iterate>
                                  <p:childTnLst>
                                    <p:set>
                                      <p:cBhvr>
                                        <p:cTn id="44" dur="1" fill="hold">
                                          <p:stCondLst>
                                            <p:cond delay="0"/>
                                          </p:stCondLst>
                                        </p:cTn>
                                        <p:tgtEl>
                                          <p:spTgt spid="31749">
                                            <p:txEl>
                                              <p:pRg st="3" end="3"/>
                                            </p:txEl>
                                          </p:spTgt>
                                        </p:tgtEl>
                                        <p:attrNameLst>
                                          <p:attrName>style.visibility</p:attrName>
                                        </p:attrNameLst>
                                      </p:cBhvr>
                                      <p:to>
                                        <p:strVal val="visible"/>
                                      </p:to>
                                    </p:set>
                                    <p:anim calcmode="lin" valueType="num">
                                      <p:cBhvr>
                                        <p:cTn id="45" dur="1000" fill="hold"/>
                                        <p:tgtEl>
                                          <p:spTgt spid="31749">
                                            <p:txEl>
                                              <p:pRg st="3" end="3"/>
                                            </p:txEl>
                                          </p:spTgt>
                                        </p:tgtEl>
                                        <p:attrNameLst>
                                          <p:attrName>ppt_w</p:attrName>
                                        </p:attrNameLst>
                                      </p:cBhvr>
                                      <p:tavLst>
                                        <p:tav tm="0">
                                          <p:val>
                                            <p:fltVal val="0"/>
                                          </p:val>
                                        </p:tav>
                                        <p:tav tm="100000">
                                          <p:val>
                                            <p:strVal val="#ppt_w"/>
                                          </p:val>
                                        </p:tav>
                                      </p:tavLst>
                                    </p:anim>
                                    <p:anim calcmode="lin" valueType="num">
                                      <p:cBhvr>
                                        <p:cTn id="46" dur="1000" fill="hold"/>
                                        <p:tgtEl>
                                          <p:spTgt spid="31749">
                                            <p:txEl>
                                              <p:pRg st="3" end="3"/>
                                            </p:txEl>
                                          </p:spTgt>
                                        </p:tgtEl>
                                        <p:attrNameLst>
                                          <p:attrName>ppt_h</p:attrName>
                                        </p:attrNameLst>
                                      </p:cBhvr>
                                      <p:tavLst>
                                        <p:tav tm="0">
                                          <p:val>
                                            <p:fltVal val="0"/>
                                          </p:val>
                                        </p:tav>
                                        <p:tav tm="100000">
                                          <p:val>
                                            <p:strVal val="#ppt_h"/>
                                          </p:val>
                                        </p:tav>
                                      </p:tavLst>
                                    </p:anim>
                                    <p:anim calcmode="lin" valueType="num">
                                      <p:cBhvr>
                                        <p:cTn id="47" dur="1000" fill="hold"/>
                                        <p:tgtEl>
                                          <p:spTgt spid="31749">
                                            <p:txEl>
                                              <p:pRg st="3" end="3"/>
                                            </p:txEl>
                                          </p:spTgt>
                                        </p:tgtEl>
                                        <p:attrNameLst>
                                          <p:attrName>style.rotation</p:attrName>
                                        </p:attrNameLst>
                                      </p:cBhvr>
                                      <p:tavLst>
                                        <p:tav tm="0">
                                          <p:val>
                                            <p:fltVal val="90"/>
                                          </p:val>
                                        </p:tav>
                                        <p:tav tm="100000">
                                          <p:val>
                                            <p:fltVal val="0"/>
                                          </p:val>
                                        </p:tav>
                                      </p:tavLst>
                                    </p:anim>
                                    <p:animEffect transition="in" filter="fade">
                                      <p:cBhvr>
                                        <p:cTn id="48" dur="1000"/>
                                        <p:tgtEl>
                                          <p:spTgt spid="3174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p:bldP spid="31747" grpId="0" build="p"/>
      <p:bldP spid="31747" grpId="1" build="p"/>
      <p:bldP spid="317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4294967295"/>
          </p:nvPr>
        </p:nvSpPr>
        <p:spPr>
          <a:xfrm>
            <a:off x="457200" y="293688"/>
            <a:ext cx="8229600" cy="5938837"/>
          </a:xfrm>
        </p:spPr>
        <p:txBody>
          <a:bodyPr/>
          <a:lstStyle/>
          <a:p>
            <a:pPr eaLnBrk="1" hangingPunct="1"/>
            <a:r>
              <a:rPr lang="zh-CN" altLang="en-US" sz="3600" b="1" smtClean="0">
                <a:solidFill>
                  <a:srgbClr val="FF3300"/>
                </a:solidFill>
                <a:latin typeface="微软雅黑" pitchFamily="34" charset="-122"/>
                <a:ea typeface="微软雅黑" pitchFamily="34" charset="-122"/>
              </a:rPr>
              <a:t>有关合作的名言警句：</a:t>
            </a:r>
          </a:p>
          <a:p>
            <a:pPr eaLnBrk="1" hangingPunct="1"/>
            <a:r>
              <a:rPr lang="zh-CN" altLang="en-US" sz="3200" b="1" smtClean="0">
                <a:solidFill>
                  <a:srgbClr val="0000FF"/>
                </a:solidFill>
                <a:latin typeface="微软雅黑" pitchFamily="34" charset="-122"/>
                <a:ea typeface="微软雅黑" pitchFamily="34" charset="-122"/>
              </a:rPr>
              <a:t>单丝不成线，独木不成林。——俗语</a:t>
            </a:r>
          </a:p>
          <a:p>
            <a:pPr eaLnBrk="1" hangingPunct="1"/>
            <a:r>
              <a:rPr lang="zh-CN" altLang="en-US" sz="3200" b="1" smtClean="0">
                <a:solidFill>
                  <a:srgbClr val="0000FF"/>
                </a:solidFill>
                <a:latin typeface="微软雅黑" pitchFamily="34" charset="-122"/>
                <a:ea typeface="微软雅黑" pitchFamily="34" charset="-122"/>
              </a:rPr>
              <a:t>二人同心，其力断金。——《易经》</a:t>
            </a:r>
          </a:p>
          <a:p>
            <a:pPr eaLnBrk="1" hangingPunct="1"/>
            <a:r>
              <a:rPr lang="zh-CN" altLang="en-US" sz="3200" b="1" smtClean="0">
                <a:solidFill>
                  <a:srgbClr val="0000FF"/>
                </a:solidFill>
                <a:latin typeface="微软雅黑" pitchFamily="34" charset="-122"/>
                <a:ea typeface="微软雅黑" pitchFamily="34" charset="-122"/>
              </a:rPr>
              <a:t>上下同欲者胜。——孙武 </a:t>
            </a:r>
          </a:p>
          <a:p>
            <a:pPr eaLnBrk="1" hangingPunct="1"/>
            <a:r>
              <a:rPr lang="zh-CN" altLang="en-US" sz="3200" b="1" smtClean="0">
                <a:solidFill>
                  <a:srgbClr val="0000FF"/>
                </a:solidFill>
                <a:latin typeface="微软雅黑" pitchFamily="34" charset="-122"/>
                <a:ea typeface="微软雅黑" pitchFamily="34" charset="-122"/>
              </a:rPr>
              <a:t>人心齐，泰山移。——中国谚语  </a:t>
            </a:r>
          </a:p>
          <a:p>
            <a:pPr eaLnBrk="1" hangingPunct="1"/>
            <a:r>
              <a:rPr lang="zh-CN" altLang="en-US" sz="3200" b="1" smtClean="0">
                <a:solidFill>
                  <a:srgbClr val="0000FF"/>
                </a:solidFill>
                <a:latin typeface="微软雅黑" pitchFamily="34" charset="-122"/>
                <a:ea typeface="微软雅黑" pitchFamily="34" charset="-122"/>
              </a:rPr>
              <a:t>能用众力，则无敌于天下矣；能用众智，则无畏于圣人矣。——孙 权</a:t>
            </a:r>
          </a:p>
        </p:txBody>
      </p:sp>
      <p:pic>
        <p:nvPicPr>
          <p:cNvPr id="43011" name="Picture 3" descr="0527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4797425"/>
            <a:ext cx="8610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8277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 calcmode="lin" valueType="num">
                                      <p:cBhvr>
                                        <p:cTn id="7" dur="1000" fill="hold"/>
                                        <p:tgtEl>
                                          <p:spTgt spid="4198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198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1986">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41986">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0" presetClass="entr" presetSubtype="0" fill="hold" nodeType="clickEffect">
                                  <p:stCondLst>
                                    <p:cond delay="0"/>
                                  </p:stCondLst>
                                  <p:childTnLst>
                                    <p:set>
                                      <p:cBhvr>
                                        <p:cTn id="14" dur="1" fill="hold">
                                          <p:stCondLst>
                                            <p:cond delay="0"/>
                                          </p:stCondLst>
                                        </p:cTn>
                                        <p:tgtEl>
                                          <p:spTgt spid="41986">
                                            <p:txEl>
                                              <p:pRg st="1" end="1"/>
                                            </p:txEl>
                                          </p:spTgt>
                                        </p:tgtEl>
                                        <p:attrNameLst>
                                          <p:attrName>style.visibility</p:attrName>
                                        </p:attrNameLst>
                                      </p:cBhvr>
                                      <p:to>
                                        <p:strVal val="visible"/>
                                      </p:to>
                                    </p:set>
                                    <p:animEffect transition="in" filter="fade">
                                      <p:cBhvr>
                                        <p:cTn id="15" dur="800" decel="100000"/>
                                        <p:tgtEl>
                                          <p:spTgt spid="41986">
                                            <p:txEl>
                                              <p:pRg st="1" end="1"/>
                                            </p:txEl>
                                          </p:spTgt>
                                        </p:tgtEl>
                                      </p:cBhvr>
                                    </p:animEffect>
                                    <p:anim calcmode="lin" valueType="num">
                                      <p:cBhvr>
                                        <p:cTn id="16" dur="800" decel="100000" fill="hold"/>
                                        <p:tgtEl>
                                          <p:spTgt spid="41986">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41986">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41986">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1986">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1986">
                                            <p:txEl>
                                              <p:pRg st="1" end="1"/>
                                            </p:txEl>
                                          </p:spTgt>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41986">
                                            <p:txEl>
                                              <p:pRg st="2" end="2"/>
                                            </p:txEl>
                                          </p:spTgt>
                                        </p:tgtEl>
                                        <p:attrNameLst>
                                          <p:attrName>style.visibility</p:attrName>
                                        </p:attrNameLst>
                                      </p:cBhvr>
                                      <p:to>
                                        <p:strVal val="visible"/>
                                      </p:to>
                                    </p:set>
                                    <p:animEffect transition="in" filter="fade">
                                      <p:cBhvr>
                                        <p:cTn id="23" dur="800" decel="100000"/>
                                        <p:tgtEl>
                                          <p:spTgt spid="41986">
                                            <p:txEl>
                                              <p:pRg st="2" end="2"/>
                                            </p:txEl>
                                          </p:spTgt>
                                        </p:tgtEl>
                                      </p:cBhvr>
                                    </p:animEffect>
                                    <p:anim calcmode="lin" valueType="num">
                                      <p:cBhvr>
                                        <p:cTn id="24" dur="800" decel="100000" fill="hold"/>
                                        <p:tgtEl>
                                          <p:spTgt spid="41986">
                                            <p:txEl>
                                              <p:pRg st="2" end="2"/>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41986">
                                            <p:txEl>
                                              <p:pRg st="2" end="2"/>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41986">
                                            <p:txEl>
                                              <p:pRg st="2" end="2"/>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1986">
                                            <p:txEl>
                                              <p:pRg st="2" end="2"/>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1986">
                                            <p:txEl>
                                              <p:pRg st="2" end="2"/>
                                            </p:txEl>
                                          </p:spTgt>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41986">
                                            <p:txEl>
                                              <p:charRg st="45" end="60"/>
                                            </p:txEl>
                                          </p:spTgt>
                                        </p:tgtEl>
                                        <p:attrNameLst>
                                          <p:attrName>style.visibility</p:attrName>
                                        </p:attrNameLst>
                                      </p:cBhvr>
                                      <p:to>
                                        <p:strVal val="visible"/>
                                      </p:to>
                                    </p:set>
                                    <p:animEffect transition="in" filter="fade">
                                      <p:cBhvr>
                                        <p:cTn id="31" dur="800" decel="100000"/>
                                        <p:tgtEl>
                                          <p:spTgt spid="41986">
                                            <p:txEl>
                                              <p:charRg st="45" end="60"/>
                                            </p:txEl>
                                          </p:spTgt>
                                        </p:tgtEl>
                                      </p:cBhvr>
                                    </p:animEffect>
                                    <p:anim calcmode="lin" valueType="num">
                                      <p:cBhvr>
                                        <p:cTn id="32" dur="800" decel="100000" fill="hold"/>
                                        <p:tgtEl>
                                          <p:spTgt spid="41986">
                                            <p:txEl>
                                              <p:charRg st="45" end="60"/>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41986">
                                            <p:txEl>
                                              <p:charRg st="45" end="60"/>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41986">
                                            <p:txEl>
                                              <p:charRg st="45" end="60"/>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41986">
                                            <p:txEl>
                                              <p:charRg st="45" end="60"/>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41986">
                                            <p:txEl>
                                              <p:charRg st="45" end="60"/>
                                            </p:txEl>
                                          </p:spTgt>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41986">
                                            <p:txEl>
                                              <p:charRg st="60" end="78"/>
                                            </p:txEl>
                                          </p:spTgt>
                                        </p:tgtEl>
                                        <p:attrNameLst>
                                          <p:attrName>style.visibility</p:attrName>
                                        </p:attrNameLst>
                                      </p:cBhvr>
                                      <p:to>
                                        <p:strVal val="visible"/>
                                      </p:to>
                                    </p:set>
                                    <p:animEffect transition="in" filter="fade">
                                      <p:cBhvr>
                                        <p:cTn id="39" dur="800" decel="100000"/>
                                        <p:tgtEl>
                                          <p:spTgt spid="41986">
                                            <p:txEl>
                                              <p:charRg st="60" end="78"/>
                                            </p:txEl>
                                          </p:spTgt>
                                        </p:tgtEl>
                                      </p:cBhvr>
                                    </p:animEffect>
                                    <p:anim calcmode="lin" valueType="num">
                                      <p:cBhvr>
                                        <p:cTn id="40" dur="800" decel="100000" fill="hold"/>
                                        <p:tgtEl>
                                          <p:spTgt spid="41986">
                                            <p:txEl>
                                              <p:charRg st="60" end="78"/>
                                            </p:txEl>
                                          </p:spTgt>
                                        </p:tgtEl>
                                        <p:attrNameLst>
                                          <p:attrName>style.rotation</p:attrName>
                                        </p:attrNameLst>
                                      </p:cBhvr>
                                      <p:tavLst>
                                        <p:tav tm="0">
                                          <p:val>
                                            <p:fltVal val="-90"/>
                                          </p:val>
                                        </p:tav>
                                        <p:tav tm="100000">
                                          <p:val>
                                            <p:fltVal val="0"/>
                                          </p:val>
                                        </p:tav>
                                      </p:tavLst>
                                    </p:anim>
                                    <p:anim calcmode="lin" valueType="num">
                                      <p:cBhvr>
                                        <p:cTn id="41" dur="800" decel="100000" fill="hold"/>
                                        <p:tgtEl>
                                          <p:spTgt spid="41986">
                                            <p:txEl>
                                              <p:charRg st="60" end="78"/>
                                            </p:txEl>
                                          </p:spTgt>
                                        </p:tgtEl>
                                        <p:attrNameLst>
                                          <p:attrName>ppt_x</p:attrName>
                                        </p:attrNameLst>
                                      </p:cBhvr>
                                      <p:tavLst>
                                        <p:tav tm="0">
                                          <p:val>
                                            <p:strVal val="#ppt_x+0.4"/>
                                          </p:val>
                                        </p:tav>
                                        <p:tav tm="100000">
                                          <p:val>
                                            <p:strVal val="#ppt_x-0.05"/>
                                          </p:val>
                                        </p:tav>
                                      </p:tavLst>
                                    </p:anim>
                                    <p:anim calcmode="lin" valueType="num">
                                      <p:cBhvr>
                                        <p:cTn id="42" dur="800" decel="100000" fill="hold"/>
                                        <p:tgtEl>
                                          <p:spTgt spid="41986">
                                            <p:txEl>
                                              <p:charRg st="60" end="78"/>
                                            </p:txEl>
                                          </p:spTgt>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41986">
                                            <p:txEl>
                                              <p:charRg st="60" end="78"/>
                                            </p:txEl>
                                          </p:spTgt>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41986">
                                            <p:txEl>
                                              <p:charRg st="60" end="78"/>
                                            </p:txEl>
                                          </p:spTgt>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0"/>
                                  </p:stCondLst>
                                  <p:childTnLst>
                                    <p:set>
                                      <p:cBhvr>
                                        <p:cTn id="46" dur="1" fill="hold">
                                          <p:stCondLst>
                                            <p:cond delay="0"/>
                                          </p:stCondLst>
                                        </p:cTn>
                                        <p:tgtEl>
                                          <p:spTgt spid="41986">
                                            <p:txEl>
                                              <p:charRg st="78" end="107"/>
                                            </p:txEl>
                                          </p:spTgt>
                                        </p:tgtEl>
                                        <p:attrNameLst>
                                          <p:attrName>style.visibility</p:attrName>
                                        </p:attrNameLst>
                                      </p:cBhvr>
                                      <p:to>
                                        <p:strVal val="visible"/>
                                      </p:to>
                                    </p:set>
                                    <p:animEffect transition="in" filter="fade">
                                      <p:cBhvr>
                                        <p:cTn id="47" dur="800" decel="100000"/>
                                        <p:tgtEl>
                                          <p:spTgt spid="41986">
                                            <p:txEl>
                                              <p:charRg st="78" end="107"/>
                                            </p:txEl>
                                          </p:spTgt>
                                        </p:tgtEl>
                                      </p:cBhvr>
                                    </p:animEffect>
                                    <p:anim calcmode="lin" valueType="num">
                                      <p:cBhvr>
                                        <p:cTn id="48" dur="800" decel="100000" fill="hold"/>
                                        <p:tgtEl>
                                          <p:spTgt spid="41986">
                                            <p:txEl>
                                              <p:charRg st="78" end="107"/>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41986">
                                            <p:txEl>
                                              <p:charRg st="78" end="107"/>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41986">
                                            <p:txEl>
                                              <p:charRg st="78" end="107"/>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41986">
                                            <p:txEl>
                                              <p:charRg st="78" end="107"/>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41986">
                                            <p:txEl>
                                              <p:charRg st="78" end="107"/>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341313" y="325438"/>
            <a:ext cx="8180387"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en-US" altLang="zh-CN" sz="6600" b="1">
                <a:solidFill>
                  <a:srgbClr val="47494B"/>
                </a:solidFill>
                <a:latin typeface="楷体" pitchFamily="49" charset="-122"/>
                <a:ea typeface="楷体" pitchFamily="49" charset="-122"/>
              </a:rPr>
              <a:t>3</a:t>
            </a:r>
            <a:r>
              <a:rPr lang="zh-CN" altLang="en-US" sz="6600" b="1">
                <a:solidFill>
                  <a:srgbClr val="47494B"/>
                </a:solidFill>
                <a:latin typeface="楷体" pitchFamily="49" charset="-122"/>
                <a:ea typeface="楷体" pitchFamily="49" charset="-122"/>
              </a:rPr>
              <a:t>、怎样建立良好的合作关系？</a:t>
            </a:r>
          </a:p>
        </p:txBody>
      </p:sp>
    </p:spTree>
    <p:extLst>
      <p:ext uri="{BB962C8B-B14F-4D97-AF65-F5344CB8AC3E}">
        <p14:creationId xmlns:p14="http://schemas.microsoft.com/office/powerpoint/2010/main" val="3533444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33793"/>
          <p:cNvSpPr txBox="1">
            <a:spLocks noChangeArrowheads="1"/>
          </p:cNvSpPr>
          <p:nvPr/>
        </p:nvSpPr>
        <p:spPr bwMode="auto">
          <a:xfrm>
            <a:off x="9525" y="114300"/>
            <a:ext cx="47783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黑体" pitchFamily="49" charset="-122"/>
              </a:defRPr>
            </a:lvl1pPr>
            <a:lvl2pPr marL="742950" indent="-285750" eaLnBrk="0" hangingPunct="0">
              <a:defRPr>
                <a:solidFill>
                  <a:schemeClr val="tx1"/>
                </a:solidFill>
                <a:latin typeface="Arial" pitchFamily="34" charset="0"/>
                <a:ea typeface="黑体" pitchFamily="49" charset="-122"/>
              </a:defRPr>
            </a:lvl2pPr>
            <a:lvl3pPr marL="1143000" indent="-228600" eaLnBrk="0" hangingPunct="0">
              <a:defRPr>
                <a:solidFill>
                  <a:schemeClr val="tx1"/>
                </a:solidFill>
                <a:latin typeface="Arial" pitchFamily="34" charset="0"/>
                <a:ea typeface="黑体" pitchFamily="49" charset="-122"/>
              </a:defRPr>
            </a:lvl3pPr>
            <a:lvl4pPr marL="1600200" indent="-228600" eaLnBrk="0" hangingPunct="0">
              <a:defRPr>
                <a:solidFill>
                  <a:schemeClr val="tx1"/>
                </a:solidFill>
                <a:latin typeface="Arial" pitchFamily="34" charset="0"/>
                <a:ea typeface="黑体" pitchFamily="49" charset="-122"/>
              </a:defRPr>
            </a:lvl4pPr>
            <a:lvl5pPr marL="2057400" indent="-228600" eaLnBrk="0" hangingPunct="0">
              <a:defRPr>
                <a:solidFill>
                  <a:schemeClr val="tx1"/>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黑体" pitchFamily="49" charset="-122"/>
              </a:defRPr>
            </a:lvl9pPr>
          </a:lstStyle>
          <a:p>
            <a:pPr eaLnBrk="1" fontAlgn="base" hangingPunct="1">
              <a:spcBef>
                <a:spcPct val="0"/>
              </a:spcBef>
              <a:spcAft>
                <a:spcPct val="0"/>
              </a:spcAft>
              <a:buFont typeface="Arial" pitchFamily="34" charset="0"/>
              <a:buNone/>
            </a:pPr>
            <a:r>
              <a:rPr lang="en-US" altLang="zh-CN" sz="3600" b="1">
                <a:solidFill>
                  <a:srgbClr val="FFFF00"/>
                </a:solidFill>
                <a:latin typeface="黑体" pitchFamily="49" charset="-122"/>
              </a:rPr>
              <a:t>2015</a:t>
            </a:r>
            <a:r>
              <a:rPr lang="zh-CN" altLang="en-US" sz="3600" b="1">
                <a:solidFill>
                  <a:srgbClr val="FFFF00"/>
                </a:solidFill>
                <a:latin typeface="黑体" pitchFamily="49" charset="-122"/>
              </a:rPr>
              <a:t>年世界田径锦标赛</a:t>
            </a:r>
          </a:p>
        </p:txBody>
      </p:sp>
      <p:pic>
        <p:nvPicPr>
          <p:cNvPr id="45059" name="图片 337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908050"/>
            <a:ext cx="4321175"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图片 33795" descr="暴风截图2015113031730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7900" y="114300"/>
            <a:ext cx="417671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图片 33796" descr="暴风截图2015113032570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3068638"/>
            <a:ext cx="4105275"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内容占位符 2"/>
          <p:cNvSpPr>
            <a:spLocks noChangeArrowheads="1"/>
          </p:cNvSpPr>
          <p:nvPr/>
        </p:nvSpPr>
        <p:spPr bwMode="auto">
          <a:xfrm>
            <a:off x="179388" y="4221163"/>
            <a:ext cx="4392612"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fontAlgn="base">
              <a:lnSpc>
                <a:spcPct val="110000"/>
              </a:lnSpc>
              <a:spcBef>
                <a:spcPts val="1200"/>
              </a:spcBef>
              <a:spcAft>
                <a:spcPct val="0"/>
              </a:spcAft>
              <a:buClr>
                <a:srgbClr val="22B1DE"/>
              </a:buClr>
              <a:buSzPct val="50000"/>
              <a:buFont typeface="Wingdings" pitchFamily="2" charset="2"/>
              <a:buNone/>
            </a:pPr>
            <a:r>
              <a:rPr lang="en-US" altLang="zh-CN" sz="4000" b="1">
                <a:solidFill>
                  <a:srgbClr val="232526"/>
                </a:solidFill>
                <a:latin typeface="幼圆" pitchFamily="49" charset="-122"/>
              </a:rPr>
              <a:t> </a:t>
            </a:r>
            <a:r>
              <a:rPr lang="zh-CN" altLang="en-US" sz="4000" b="1">
                <a:solidFill>
                  <a:srgbClr val="232526"/>
                </a:solidFill>
                <a:ea typeface="幼圆" pitchFamily="49" charset="-122"/>
              </a:rPr>
              <a:t>中国男子</a:t>
            </a:r>
            <a:r>
              <a:rPr lang="en-US" altLang="zh-CN" sz="4000" b="1">
                <a:solidFill>
                  <a:srgbClr val="232526"/>
                </a:solidFill>
                <a:latin typeface="幼圆" pitchFamily="49" charset="-122"/>
              </a:rPr>
              <a:t>4*100</a:t>
            </a:r>
            <a:r>
              <a:rPr lang="zh-CN" altLang="en-US" sz="4000" b="1">
                <a:solidFill>
                  <a:srgbClr val="232526"/>
                </a:solidFill>
                <a:ea typeface="幼圆" pitchFamily="49" charset="-122"/>
              </a:rPr>
              <a:t>米接力获得</a:t>
            </a:r>
            <a:r>
              <a:rPr lang="zh-CN" altLang="en-US" sz="4000" b="1" u="sng">
                <a:solidFill>
                  <a:srgbClr val="FF0000"/>
                </a:solidFill>
                <a:ea typeface="幼圆" pitchFamily="49" charset="-122"/>
              </a:rPr>
              <a:t>成功的原因有哪些</a:t>
            </a:r>
            <a:r>
              <a:rPr lang="zh-CN" altLang="en-US" sz="4000" b="1">
                <a:solidFill>
                  <a:srgbClr val="232526"/>
                </a:solidFill>
                <a:ea typeface="幼圆" pitchFamily="49" charset="-122"/>
              </a:rPr>
              <a:t>？</a:t>
            </a:r>
          </a:p>
        </p:txBody>
      </p:sp>
    </p:spTree>
    <p:extLst>
      <p:ext uri="{BB962C8B-B14F-4D97-AF65-F5344CB8AC3E}">
        <p14:creationId xmlns:p14="http://schemas.microsoft.com/office/powerpoint/2010/main" val="14305967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9">
                                            <p:txEl>
                                              <p:pRg st="0" end="0"/>
                                            </p:txEl>
                                          </p:spTgt>
                                        </p:tgtEl>
                                        <p:attrNameLst>
                                          <p:attrName>style.visibility</p:attrName>
                                        </p:attrNameLst>
                                      </p:cBhvr>
                                      <p:to>
                                        <p:strVal val="visible"/>
                                      </p:to>
                                    </p:set>
                                    <p:animEffect transition="in" filter="blinds(horizontal)">
                                      <p:cBhvr>
                                        <p:cTn id="7" dur="500"/>
                                        <p:tgtEl>
                                          <p:spTgt spid="337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630238" y="339725"/>
            <a:ext cx="8178800" cy="1393825"/>
          </a:xfrm>
        </p:spPr>
        <p:txBody>
          <a:bodyPr/>
          <a:lstStyle/>
          <a:p>
            <a:pPr eaLnBrk="1" hangingPunct="1"/>
            <a:r>
              <a:rPr lang="zh-CN" altLang="en-US" sz="4400" smtClean="0">
                <a:solidFill>
                  <a:srgbClr val="0000FF"/>
                </a:solidFill>
                <a:latin typeface="微软雅黑" pitchFamily="34" charset="-122"/>
                <a:ea typeface="微软雅黑" pitchFamily="34" charset="-122"/>
              </a:rPr>
              <a:t>3、</a:t>
            </a:r>
            <a:r>
              <a:rPr lang="zh-CN" altLang="en-US" sz="4400" smtClean="0">
                <a:solidFill>
                  <a:srgbClr val="FF0000"/>
                </a:solidFill>
                <a:latin typeface="微软雅黑" pitchFamily="34" charset="-122"/>
                <a:ea typeface="微软雅黑" pitchFamily="34" charset="-122"/>
              </a:rPr>
              <a:t> </a:t>
            </a:r>
            <a:r>
              <a:rPr lang="zh-CN" altLang="en-US" sz="4400" smtClean="0">
                <a:solidFill>
                  <a:srgbClr val="0000FF"/>
                </a:solidFill>
                <a:latin typeface="微软雅黑" pitchFamily="34" charset="-122"/>
                <a:ea typeface="微软雅黑" pitchFamily="34" charset="-122"/>
              </a:rPr>
              <a:t>怎样才能建立良好的合作关系？</a:t>
            </a:r>
          </a:p>
        </p:txBody>
      </p:sp>
      <p:sp>
        <p:nvSpPr>
          <p:cNvPr id="32771" name="Rectangle 3"/>
          <p:cNvSpPr>
            <a:spLocks noGrp="1" noChangeArrowheads="1"/>
          </p:cNvSpPr>
          <p:nvPr>
            <p:ph type="body" idx="4294967295"/>
          </p:nvPr>
        </p:nvSpPr>
        <p:spPr>
          <a:xfrm>
            <a:off x="806450" y="2038350"/>
            <a:ext cx="6872288" cy="4038600"/>
          </a:xfrm>
        </p:spPr>
        <p:txBody>
          <a:bodyPr/>
          <a:lstStyle/>
          <a:p>
            <a:pPr eaLnBrk="1" hangingPunct="1">
              <a:buFont typeface="Wingdings" pitchFamily="2" charset="2"/>
              <a:buNone/>
            </a:pPr>
            <a:r>
              <a:rPr lang="zh-CN" altLang="en-US" sz="4000" b="1" smtClean="0">
                <a:latin typeface="微软雅黑" pitchFamily="34" charset="-122"/>
                <a:ea typeface="微软雅黑" pitchFamily="34" charset="-122"/>
              </a:rPr>
              <a:t>建立良好的合作关系需要</a:t>
            </a:r>
            <a:r>
              <a:rPr lang="en-US" altLang="zh-CN" sz="4000" b="1" smtClean="0">
                <a:latin typeface="微软雅黑" pitchFamily="34" charset="-122"/>
                <a:ea typeface="微软雅黑" pitchFamily="34" charset="-122"/>
              </a:rPr>
              <a:t>:</a:t>
            </a:r>
          </a:p>
          <a:p>
            <a:pPr eaLnBrk="1" hangingPunct="1">
              <a:buFont typeface="Wingdings" pitchFamily="2" charset="2"/>
              <a:buNone/>
            </a:pPr>
            <a:r>
              <a:rPr lang="zh-CN" altLang="en-US" sz="4000" b="1" smtClean="0">
                <a:latin typeface="微软雅黑" pitchFamily="34" charset="-122"/>
                <a:ea typeface="微软雅黑" pitchFamily="34" charset="-122"/>
              </a:rPr>
              <a:t>①确立</a:t>
            </a:r>
            <a:r>
              <a:rPr lang="zh-CN" altLang="en-US" sz="4000" b="1" smtClean="0">
                <a:solidFill>
                  <a:srgbClr val="FF0000"/>
                </a:solidFill>
                <a:latin typeface="微软雅黑" pitchFamily="34" charset="-122"/>
                <a:ea typeface="微软雅黑" pitchFamily="34" charset="-122"/>
              </a:rPr>
              <a:t>共同目标</a:t>
            </a:r>
            <a:r>
              <a:rPr lang="zh-CN" altLang="en-US" sz="4000" b="1" smtClean="0">
                <a:latin typeface="微软雅黑" pitchFamily="34" charset="-122"/>
                <a:ea typeface="微软雅黑" pitchFamily="34" charset="-122"/>
              </a:rPr>
              <a:t>；</a:t>
            </a:r>
          </a:p>
          <a:p>
            <a:pPr eaLnBrk="1" hangingPunct="1">
              <a:buFont typeface="Wingdings" pitchFamily="2" charset="2"/>
              <a:buNone/>
            </a:pPr>
            <a:r>
              <a:rPr lang="zh-CN" altLang="en-US" sz="4000" b="1" smtClean="0">
                <a:latin typeface="微软雅黑" pitchFamily="34" charset="-122"/>
                <a:ea typeface="微软雅黑" pitchFamily="34" charset="-122"/>
              </a:rPr>
              <a:t>②</a:t>
            </a:r>
            <a:r>
              <a:rPr lang="zh-CN" altLang="en-US" sz="4000" b="1" smtClean="0">
                <a:solidFill>
                  <a:srgbClr val="FF0000"/>
                </a:solidFill>
                <a:latin typeface="微软雅黑" pitchFamily="34" charset="-122"/>
                <a:ea typeface="微软雅黑" pitchFamily="34" charset="-122"/>
              </a:rPr>
              <a:t>理解沟通与宽容</a:t>
            </a:r>
            <a:r>
              <a:rPr lang="zh-CN" altLang="en-US" sz="4000" b="1" smtClean="0">
                <a:latin typeface="微软雅黑" pitchFamily="34" charset="-122"/>
                <a:ea typeface="微软雅黑" pitchFamily="34" charset="-122"/>
              </a:rPr>
              <a:t>；</a:t>
            </a:r>
          </a:p>
          <a:p>
            <a:pPr eaLnBrk="1" hangingPunct="1">
              <a:buFont typeface="Wingdings" pitchFamily="2" charset="2"/>
              <a:buNone/>
            </a:pPr>
            <a:r>
              <a:rPr lang="zh-CN" altLang="en-US" sz="4000" b="1" smtClean="0">
                <a:latin typeface="微软雅黑" pitchFamily="34" charset="-122"/>
                <a:ea typeface="微软雅黑" pitchFamily="34" charset="-122"/>
              </a:rPr>
              <a:t>③有</a:t>
            </a:r>
            <a:r>
              <a:rPr lang="zh-CN" altLang="en-US" sz="4000" b="1" smtClean="0">
                <a:solidFill>
                  <a:srgbClr val="FF0000"/>
                </a:solidFill>
                <a:latin typeface="微软雅黑" pitchFamily="34" charset="-122"/>
                <a:ea typeface="微软雅黑" pitchFamily="34" charset="-122"/>
              </a:rPr>
              <a:t>奉献精神、团队精神</a:t>
            </a:r>
            <a:r>
              <a:rPr lang="zh-CN" altLang="en-US" sz="4000" b="1" smtClean="0">
                <a:latin typeface="微软雅黑" pitchFamily="34" charset="-122"/>
                <a:ea typeface="微软雅黑" pitchFamily="34" charset="-122"/>
              </a:rPr>
              <a:t>。</a:t>
            </a:r>
          </a:p>
        </p:txBody>
      </p:sp>
    </p:spTree>
    <p:extLst>
      <p:ext uri="{BB962C8B-B14F-4D97-AF65-F5344CB8AC3E}">
        <p14:creationId xmlns:p14="http://schemas.microsoft.com/office/powerpoint/2010/main" val="120905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770" decel="100000"/>
                                        <p:tgtEl>
                                          <p:spTgt spid="32770"/>
                                        </p:tgtEl>
                                      </p:cBhvr>
                                    </p:animEffect>
                                    <p:animScale>
                                      <p:cBhvr>
                                        <p:cTn id="8" dur="770" decel="100000"/>
                                        <p:tgtEl>
                                          <p:spTgt spid="32770"/>
                                        </p:tgtEl>
                                      </p:cBhvr>
                                      <p:from x="10000" y="10000"/>
                                      <p:to x="200000" y="450000"/>
                                    </p:animScale>
                                    <p:animScale>
                                      <p:cBhvr>
                                        <p:cTn id="9" dur="1230" accel="100000" fill="hold">
                                          <p:stCondLst>
                                            <p:cond delay="770"/>
                                          </p:stCondLst>
                                        </p:cTn>
                                        <p:tgtEl>
                                          <p:spTgt spid="32770"/>
                                        </p:tgtEl>
                                      </p:cBhvr>
                                      <p:from x="200000" y="450000"/>
                                      <p:to x="100000" y="100000"/>
                                    </p:animScale>
                                    <p:set>
                                      <p:cBhvr>
                                        <p:cTn id="10" dur="770" fill="hold"/>
                                        <p:tgtEl>
                                          <p:spTgt spid="32770"/>
                                        </p:tgtEl>
                                        <p:attrNameLst>
                                          <p:attrName>ppt_x</p:attrName>
                                        </p:attrNameLst>
                                      </p:cBhvr>
                                      <p:to>
                                        <p:strVal val="(0.5)"/>
                                      </p:to>
                                    </p:set>
                                    <p:anim from="(0.5)" to="(#ppt_x)" calcmode="lin" valueType="num">
                                      <p:cBhvr>
                                        <p:cTn id="11" dur="1230" accel="100000" fill="hold">
                                          <p:stCondLst>
                                            <p:cond delay="770"/>
                                          </p:stCondLst>
                                        </p:cTn>
                                        <p:tgtEl>
                                          <p:spTgt spid="32770"/>
                                        </p:tgtEl>
                                        <p:attrNameLst>
                                          <p:attrName>ppt_x</p:attrName>
                                        </p:attrNameLst>
                                      </p:cBhvr>
                                    </p:anim>
                                    <p:set>
                                      <p:cBhvr>
                                        <p:cTn id="12" dur="770" fill="hold"/>
                                        <p:tgtEl>
                                          <p:spTgt spid="32770"/>
                                        </p:tgtEl>
                                        <p:attrNameLst>
                                          <p:attrName>ppt_y</p:attrName>
                                        </p:attrNameLst>
                                      </p:cBhvr>
                                      <p:to>
                                        <p:strVal val="(#ppt_y+0.4)"/>
                                      </p:to>
                                    </p:set>
                                    <p:anim from="(#ppt_y+0.4)" to="(#ppt_y)" calcmode="lin" valueType="num">
                                      <p:cBhvr>
                                        <p:cTn id="13" dur="1230" accel="100000" fill="hold">
                                          <p:stCondLst>
                                            <p:cond delay="770"/>
                                          </p:stCondLst>
                                        </p:cTn>
                                        <p:tgtEl>
                                          <p:spTgt spid="32770"/>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7" presetClass="entr" presetSubtype="0" fill="hold" nodeType="clickEffect">
                                  <p:stCondLst>
                                    <p:cond delay="0"/>
                                  </p:stCondLst>
                                  <p:childTnLst>
                                    <p:set>
                                      <p:cBhvr>
                                        <p:cTn id="17" dur="1" fill="hold">
                                          <p:stCondLst>
                                            <p:cond delay="0"/>
                                          </p:stCondLst>
                                        </p:cTn>
                                        <p:tgtEl>
                                          <p:spTgt spid="32771">
                                            <p:txEl>
                                              <p:pRg st="0" end="0"/>
                                            </p:txEl>
                                          </p:spTgt>
                                        </p:tgtEl>
                                        <p:attrNameLst>
                                          <p:attrName>style.visibility</p:attrName>
                                        </p:attrNameLst>
                                      </p:cBhvr>
                                      <p:to>
                                        <p:strVal val="visible"/>
                                      </p:to>
                                    </p:set>
                                    <p:animEffect transition="in" filter="fade">
                                      <p:cBhvr>
                                        <p:cTn id="18" dur="1000"/>
                                        <p:tgtEl>
                                          <p:spTgt spid="32771">
                                            <p:txEl>
                                              <p:pRg st="0" end="0"/>
                                            </p:txEl>
                                          </p:spTgt>
                                        </p:tgtEl>
                                      </p:cBhvr>
                                    </p:animEffect>
                                    <p:anim calcmode="lin" valueType="num">
                                      <p:cBhvr>
                                        <p:cTn id="19" dur="10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2771">
                                            <p:txEl>
                                              <p:pRg st="0" end="0"/>
                                            </p:txEl>
                                          </p:spTgt>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32771">
                                            <p:txEl>
                                              <p:pRg st="1" end="1"/>
                                            </p:txEl>
                                          </p:spTgt>
                                        </p:tgtEl>
                                        <p:attrNameLst>
                                          <p:attrName>style.visibility</p:attrName>
                                        </p:attrNameLst>
                                      </p:cBhvr>
                                      <p:to>
                                        <p:strVal val="visible"/>
                                      </p:to>
                                    </p:set>
                                    <p:animEffect transition="in" filter="fade">
                                      <p:cBhvr>
                                        <p:cTn id="23" dur="1000"/>
                                        <p:tgtEl>
                                          <p:spTgt spid="32771">
                                            <p:txEl>
                                              <p:pRg st="1" end="1"/>
                                            </p:txEl>
                                          </p:spTgt>
                                        </p:tgtEl>
                                      </p:cBhvr>
                                    </p:animEffect>
                                    <p:anim calcmode="lin" valueType="num">
                                      <p:cBhvr>
                                        <p:cTn id="24" dur="10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2771">
                                            <p:txEl>
                                              <p:pRg st="1" end="1"/>
                                            </p:txEl>
                                          </p:spTgt>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32771">
                                            <p:txEl>
                                              <p:pRg st="2" end="2"/>
                                            </p:txEl>
                                          </p:spTgt>
                                        </p:tgtEl>
                                        <p:attrNameLst>
                                          <p:attrName>style.visibility</p:attrName>
                                        </p:attrNameLst>
                                      </p:cBhvr>
                                      <p:to>
                                        <p:strVal val="visible"/>
                                      </p:to>
                                    </p:set>
                                    <p:animEffect transition="in" filter="fade">
                                      <p:cBhvr>
                                        <p:cTn id="28" dur="1000"/>
                                        <p:tgtEl>
                                          <p:spTgt spid="32771">
                                            <p:txEl>
                                              <p:pRg st="2" end="2"/>
                                            </p:txEl>
                                          </p:spTgt>
                                        </p:tgtEl>
                                      </p:cBhvr>
                                    </p:animEffect>
                                    <p:anim calcmode="lin" valueType="num">
                                      <p:cBhvr>
                                        <p:cTn id="29" dur="10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2771">
                                            <p:txEl>
                                              <p:pRg st="2" end="2"/>
                                            </p:txEl>
                                          </p:spTgt>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32771">
                                            <p:txEl>
                                              <p:pRg st="3" end="3"/>
                                            </p:txEl>
                                          </p:spTgt>
                                        </p:tgtEl>
                                        <p:attrNameLst>
                                          <p:attrName>style.visibility</p:attrName>
                                        </p:attrNameLst>
                                      </p:cBhvr>
                                      <p:to>
                                        <p:strVal val="visible"/>
                                      </p:to>
                                    </p:set>
                                    <p:animEffect transition="in" filter="fade">
                                      <p:cBhvr>
                                        <p:cTn id="33" dur="1000"/>
                                        <p:tgtEl>
                                          <p:spTgt spid="32771">
                                            <p:txEl>
                                              <p:pRg st="3" end="3"/>
                                            </p:txEl>
                                          </p:spTgt>
                                        </p:tgtEl>
                                      </p:cBhvr>
                                    </p:animEffect>
                                    <p:anim calcmode="lin" valueType="num">
                                      <p:cBhvr>
                                        <p:cTn id="34" dur="1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27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457"/>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457"/>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4、5、8、13、16、20、25、26、27、29"/>
  <p:tag name="KSO_WM_TEMPLATE_CATEGORY" val="custom"/>
  <p:tag name="KSO_WM_TEMPLATE_INDEX" val="457"/>
  <p:tag name="KSO_WM_TAG_VERSION" val="1.0"/>
  <p:tag name="KSO_WM_SLIDE_ID" val="custom457_1"/>
  <p:tag name="KSO_WM_SLIDE_INDEX" val="1"/>
  <p:tag name="KSO_WM_SLIDE_ITEM_CNT" val="2"/>
  <p:tag name="KSO_WM_SLIDE_LAYOUT" val="a_b"/>
  <p:tag name="KSO_WM_SLIDE_LAYOUT_CNT" val="1_1"/>
  <p:tag name="KSO_WM_SLIDE_TYPE" val="title"/>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457"/>
  <p:tag name="KSO_WM_UNIT_TYPE" val="a"/>
  <p:tag name="KSO_WM_UNIT_INDEX" val="1"/>
  <p:tag name="KSO_WM_UNIT_ID" val="custom457_1*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24"/>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457"/>
  <p:tag name="KSO_WM_UNIT_TYPE" val="b"/>
  <p:tag name="KSO_WM_UNIT_INDEX" val="1"/>
  <p:tag name="KSO_WM_UNIT_ID" val="custom457_1*b*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24"/>
</p:tagLst>
</file>

<file path=ppt/theme/theme1.xml><?xml version="1.0" encoding="utf-8"?>
<a:theme xmlns:a="http://schemas.openxmlformats.org/drawingml/2006/main" name="A000120140530A99PPBG">
  <a:themeElements>
    <a:clrScheme name="457.17">
      <a:dk1>
        <a:srgbClr val="47494B"/>
      </a:dk1>
      <a:lt1>
        <a:srgbClr val="FFFFFF"/>
      </a:lt1>
      <a:dk2>
        <a:srgbClr val="454749"/>
      </a:dk2>
      <a:lt2>
        <a:srgbClr val="FFFFFF"/>
      </a:lt2>
      <a:accent1>
        <a:srgbClr val="22B1DE"/>
      </a:accent1>
      <a:accent2>
        <a:srgbClr val="0B99F9"/>
      </a:accent2>
      <a:accent3>
        <a:srgbClr val="7B93D7"/>
      </a:accent3>
      <a:accent4>
        <a:srgbClr val="8980CE"/>
      </a:accent4>
      <a:accent5>
        <a:srgbClr val="3DBFD1"/>
      </a:accent5>
      <a:accent6>
        <a:srgbClr val="FFC000"/>
      </a:accent6>
      <a:hlink>
        <a:srgbClr val="92D05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1277</Words>
  <Application>Microsoft Office PowerPoint</Application>
  <PresentationFormat>全屏显示(4:3)</PresentationFormat>
  <Paragraphs>72</Paragraphs>
  <Slides>18</Slides>
  <Notes>2</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A000120140530A99PPBG</vt:lpstr>
      <vt:lpstr>2.3竞争与合作</vt:lpstr>
      <vt:lpstr>PowerPoint 演示文稿</vt:lpstr>
      <vt:lpstr>PowerPoint 演示文稿</vt:lpstr>
      <vt:lpstr>PowerPoint 演示文稿</vt:lpstr>
      <vt:lpstr>二、合作，进步的基石</vt:lpstr>
      <vt:lpstr>PowerPoint 演示文稿</vt:lpstr>
      <vt:lpstr>PowerPoint 演示文稿</vt:lpstr>
      <vt:lpstr>PowerPoint 演示文稿</vt:lpstr>
      <vt:lpstr>3、 怎样才能建立良好的合作关系？</vt:lpstr>
      <vt:lpstr>PowerPoint 演示文稿</vt:lpstr>
      <vt:lpstr>PowerPoint 演示文稿</vt:lpstr>
      <vt:lpstr>1、 竞争与合作之间的关系如何？</vt:lpstr>
      <vt:lpstr>PowerPoint 演示文稿</vt:lpstr>
      <vt:lpstr>PowerPoint 演示文稿</vt:lpstr>
      <vt:lpstr>PowerPoint 演示文稿</vt:lpstr>
      <vt:lpstr>PowerPoint 演示文稿</vt:lpstr>
      <vt:lpstr>PowerPoint 演示文稿</vt:lpstr>
      <vt:lpstr>PowerPoint 演示文稿</vt:lpstr>
    </vt:vector>
  </TitlesOfParts>
  <Company>Win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lastModifiedBy>Administrator</cp:lastModifiedBy>
  <cp:revision>政治备课大师【全免费】</cp:revision>
  <dcterms:created xsi:type="dcterms:W3CDTF">2017-11-02T00:30:35Z</dcterms:created>
  <dcterms:modified xsi:type="dcterms:W3CDTF">2017-11-02T00:31:43Z</dcterms:modified>
</cp:coreProperties>
</file>