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10.fntdata" ContentType="application/x-fontdata"/>
  <Override PartName="/ppt/fonts/font11.fntdata" ContentType="application/x-fontdata"/>
  <Override PartName="/ppt/fonts/font12.fntdata" ContentType="application/x-fontdata"/>
  <Override PartName="/ppt/fonts/font13.fntdata" ContentType="application/x-fontdata"/>
  <Override PartName="/ppt/fonts/font14.fntdata" ContentType="application/x-fontdata"/>
  <Override PartName="/ppt/fonts/font15.fntdata" ContentType="application/x-fontdata"/>
  <Override PartName="/ppt/fonts/font16.fntdata" ContentType="application/x-fontdata"/>
  <Override PartName="/ppt/fonts/font17.fntdata" ContentType="application/x-fontdata"/>
  <Override PartName="/ppt/fonts/font18.fntdata" ContentType="application/x-fontdata"/>
  <Override PartName="/ppt/fonts/font19.fntdata" ContentType="application/x-fontdata"/>
  <Override PartName="/ppt/fonts/font2.fntdata" ContentType="application/x-fontdata"/>
  <Override PartName="/ppt/fonts/font20.fntdata" ContentType="application/x-fontdata"/>
  <Override PartName="/ppt/fonts/font21.fntdata" ContentType="application/x-fontdata"/>
  <Override PartName="/ppt/fonts/font2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  <p:sldMasterId id="2147483659" r:id="rId3"/>
  </p:sldMasterIdLst>
  <p:notesMasterIdLst>
    <p:notesMasterId r:id="rId8"/>
  </p:notesMasterIdLst>
  <p:sldIdLst>
    <p:sldId id="286" r:id="rId4"/>
    <p:sldId id="285" r:id="rId5"/>
    <p:sldId id="307" r:id="rId6"/>
    <p:sldId id="282" r:id="rId7"/>
    <p:sldId id="256" r:id="rId9"/>
    <p:sldId id="259" r:id="rId10"/>
    <p:sldId id="261" r:id="rId11"/>
    <p:sldId id="260" r:id="rId12"/>
    <p:sldId id="262" r:id="rId13"/>
    <p:sldId id="265" r:id="rId14"/>
    <p:sldId id="306" r:id="rId15"/>
    <p:sldId id="264" r:id="rId16"/>
    <p:sldId id="263" r:id="rId17"/>
    <p:sldId id="268" r:id="rId18"/>
    <p:sldId id="272" r:id="rId19"/>
    <p:sldId id="308" r:id="rId20"/>
    <p:sldId id="271" r:id="rId21"/>
    <p:sldId id="334" r:id="rId22"/>
    <p:sldId id="327" r:id="rId23"/>
    <p:sldId id="267" r:id="rId24"/>
    <p:sldId id="270" r:id="rId25"/>
    <p:sldId id="277" r:id="rId26"/>
    <p:sldId id="305" r:id="rId27"/>
    <p:sldId id="283" r:id="rId28"/>
  </p:sldIdLst>
  <p:sldSz cx="12192000" cy="6858000"/>
  <p:notesSz cx="7103745" cy="10234295"/>
  <p:embeddedFontLst>
    <p:embeddedFont>
      <p:font typeface="微软雅黑" panose="020B0503020204020204" pitchFamily="34" charset="-122"/>
      <p:regular r:id="rId32"/>
    </p:embeddedFont>
    <p:embeddedFont>
      <p:font typeface="黑体" panose="02010609060101010101" pitchFamily="49" charset="-122"/>
      <p:regular r:id="rId33"/>
    </p:embeddedFont>
    <p:embeddedFont>
      <p:font typeface="幼圆" panose="02010509060101010101" charset="-122"/>
      <p:regular r:id="rId34"/>
    </p:embeddedFont>
    <p:embeddedFont>
      <p:font typeface="Bell MT" panose="02020503060305020303" pitchFamily="18" charset="0"/>
      <p:regular r:id="rId35"/>
      <p:bold r:id="rId36"/>
      <p:italic r:id="rId37"/>
    </p:embeddedFont>
    <p:embeddedFont>
      <p:font typeface="华文行楷" panose="02010800040101010101" charset="-122"/>
      <p:regular r:id="rId38"/>
    </p:embeddedFont>
    <p:embeddedFont>
      <p:font typeface="华文新魏" panose="02010800040101010101" charset="-122"/>
      <p:regular r:id="rId39"/>
    </p:embeddedFont>
    <p:embeddedFont>
      <p:font typeface="楷体" panose="02010609060101010101" charset="-122"/>
      <p:regular r:id="rId40"/>
    </p:embeddedFont>
    <p:embeddedFont>
      <p:font typeface="叶根友行书(繁)08" panose="02010601030101010101" charset="-122"/>
      <p:regular r:id="rId41"/>
    </p:embeddedFont>
    <p:embeddedFont>
      <p:font typeface="华文楷体" panose="02010600040101010101" charset="-122"/>
      <p:regular r:id="rId42"/>
    </p:embeddedFont>
    <p:embeddedFont>
      <p:font typeface="Arial Black" panose="020B0A04020102020204" pitchFamily="34" charset="0"/>
      <p:bold r:id="rId43"/>
    </p:embeddedFont>
    <p:embeddedFont>
      <p:font typeface="Calibri" panose="020F0502020204030204" charset="0"/>
      <p:regular r:id="rId44"/>
      <p:bold r:id="rId45"/>
      <p:italic r:id="rId46"/>
      <p:boldItalic r:id="rId47"/>
    </p:embeddedFont>
    <p:embeddedFont>
      <p:font typeface="方正舒体" panose="02010601030101010101" charset="-122"/>
      <p:regular r:id="rId48"/>
    </p:embeddedFont>
    <p:embeddedFont>
      <p:font typeface="叶根友新篆简体08" panose="02010601030101010101" charset="-122"/>
      <p:regular r:id="rId49"/>
    </p:embeddedFont>
    <p:embeddedFont>
      <p:font typeface="Tw Cen MT" panose="020B0602020104020603" charset="0"/>
      <p:regular r:id="rId50"/>
      <p:bold r:id="rId51"/>
      <p:italic r:id="rId52"/>
      <p:boldItalic r:id="rId53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5987" autoAdjust="0"/>
    <p:restoredTop sz="94660"/>
  </p:normalViewPr>
  <p:slideViewPr>
    <p:cSldViewPr snapToGrid="0">
      <p:cViewPr varScale="1">
        <p:scale>
          <a:sx n="89" d="100"/>
          <a:sy n="89" d="100"/>
        </p:scale>
        <p:origin x="-864" y="-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3" Type="http://schemas.openxmlformats.org/officeDocument/2006/relationships/font" Target="fonts/font22.fntdata"/><Relationship Id="rId52" Type="http://schemas.openxmlformats.org/officeDocument/2006/relationships/font" Target="fonts/font21.fntdata"/><Relationship Id="rId51" Type="http://schemas.openxmlformats.org/officeDocument/2006/relationships/font" Target="fonts/font20.fntdata"/><Relationship Id="rId50" Type="http://schemas.openxmlformats.org/officeDocument/2006/relationships/font" Target="fonts/font19.fntdata"/><Relationship Id="rId5" Type="http://schemas.openxmlformats.org/officeDocument/2006/relationships/slide" Target="slides/slide2.xml"/><Relationship Id="rId49" Type="http://schemas.openxmlformats.org/officeDocument/2006/relationships/font" Target="fonts/font18.fntdata"/><Relationship Id="rId48" Type="http://schemas.openxmlformats.org/officeDocument/2006/relationships/font" Target="fonts/font17.fntdata"/><Relationship Id="rId47" Type="http://schemas.openxmlformats.org/officeDocument/2006/relationships/font" Target="fonts/font16.fntdata"/><Relationship Id="rId46" Type="http://schemas.openxmlformats.org/officeDocument/2006/relationships/font" Target="fonts/font15.fntdata"/><Relationship Id="rId45" Type="http://schemas.openxmlformats.org/officeDocument/2006/relationships/font" Target="fonts/font14.fntdata"/><Relationship Id="rId44" Type="http://schemas.openxmlformats.org/officeDocument/2006/relationships/font" Target="fonts/font13.fntdata"/><Relationship Id="rId43" Type="http://schemas.openxmlformats.org/officeDocument/2006/relationships/font" Target="fonts/font12.fntdata"/><Relationship Id="rId42" Type="http://schemas.openxmlformats.org/officeDocument/2006/relationships/font" Target="fonts/font11.fntdata"/><Relationship Id="rId41" Type="http://schemas.openxmlformats.org/officeDocument/2006/relationships/font" Target="fonts/font10.fntdata"/><Relationship Id="rId40" Type="http://schemas.openxmlformats.org/officeDocument/2006/relationships/font" Target="fonts/font9.fntdata"/><Relationship Id="rId4" Type="http://schemas.openxmlformats.org/officeDocument/2006/relationships/slide" Target="slides/slide1.xml"/><Relationship Id="rId39" Type="http://schemas.openxmlformats.org/officeDocument/2006/relationships/font" Target="fonts/font8.fntdata"/><Relationship Id="rId38" Type="http://schemas.openxmlformats.org/officeDocument/2006/relationships/font" Target="fonts/font7.fntdata"/><Relationship Id="rId37" Type="http://schemas.openxmlformats.org/officeDocument/2006/relationships/font" Target="fonts/font6.fntdata"/><Relationship Id="rId36" Type="http://schemas.openxmlformats.org/officeDocument/2006/relationships/font" Target="fonts/font5.fntdata"/><Relationship Id="rId35" Type="http://schemas.openxmlformats.org/officeDocument/2006/relationships/font" Target="fonts/font4.fntdata"/><Relationship Id="rId34" Type="http://schemas.openxmlformats.org/officeDocument/2006/relationships/font" Target="fonts/font3.fntdata"/><Relationship Id="rId33" Type="http://schemas.openxmlformats.org/officeDocument/2006/relationships/font" Target="fonts/font2.fntdata"/><Relationship Id="rId32" Type="http://schemas.openxmlformats.org/officeDocument/2006/relationships/font" Target="fonts/font1.fntdata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Master" Target="slideMasters/slideMaster2.xml"/><Relationship Id="rId29" Type="http://schemas.openxmlformats.org/officeDocument/2006/relationships/presProps" Target="presProps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1584" y="1279287"/>
            <a:ext cx="6140578" cy="34540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0375" y="4925254"/>
            <a:ext cx="5682996" cy="402975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481454" y="1279525"/>
            <a:ext cx="6141156" cy="3454400"/>
          </a:xfrm>
        </p:spPr>
      </p:sp>
      <p:sp>
        <p:nvSpPr>
          <p:cNvPr id="17411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/>
          <a:lstStyle/>
          <a:p>
            <a:pPr lvl="0" eaLnBrk="1" hangingPunct="1"/>
            <a:endParaRPr lang="zh-CN" altLang="en-US" dirty="0"/>
          </a:p>
        </p:txBody>
      </p:sp>
      <p:sp>
        <p:nvSpPr>
          <p:cNvPr id="4099" name="灯片编号占位符 3"/>
          <p:cNvSpPr txBox="1">
            <a:spLocks noGrp="1" noChangeArrowheads="1"/>
          </p:cNvSpPr>
          <p:nvPr>
            <p:ph type="sldNum" sz="quarter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534D07A3-3D81-4D49-94B1-743BC94B076E}" type="slidenum">
              <a:rPr kumimoji="0" lang="zh-CN" altLang="en-US" sz="1200" b="0" i="0" u="none" strike="noStrike" kern="1200" cap="none" spc="0" normalizeH="0" baseline="0" noProof="1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ea"/>
                <a:sym typeface="+mn-ea"/>
              </a:rPr>
            </a:fld>
            <a:endParaRPr kumimoji="0" lang="zh-CN" altLang="en-US" sz="1200" b="0" i="0" u="none" strike="noStrike" kern="1200" cap="none" spc="0" normalizeH="0" baseline="0" noProof="1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ea"/>
              <a:sym typeface="+mn-ea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61A74FD-57D2-43AC-9B72-F16BDC55755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314" name="幻灯片图像占位符 141313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41315" name="文本占位符 14131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spcBef>
                <a:spcPct val="0"/>
              </a:spcBef>
            </a:pPr>
            <a:r>
              <a:rPr lang="zh-CN" altLang="en-US" b="1" dirty="0">
                <a:solidFill>
                  <a:srgbClr val="0000FF"/>
                </a:solidFill>
              </a:rPr>
              <a:t>如果你就是一条被抛到沙滩上，被太阳炙烤着的小鱼，当时会想些什么？当小男孩将你捡起放回海中时，你又会想些什么？ </a:t>
            </a:r>
            <a:endParaRPr lang="zh-CN" altLang="en-US" b="1" dirty="0">
              <a:solidFill>
                <a:srgbClr val="0000FF"/>
              </a:solidFill>
            </a:endParaRPr>
          </a:p>
          <a:p>
            <a:pPr lvl="0"/>
            <a:endParaRPr lang="zh-CN" altLang="en-US" dirty="0"/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pPr lvl="0" algn="r"/>
            <a:fld id="{9A0DB2DC-4C9A-4742-B13C-FB6460FD3503}" type="slidenum">
              <a:rPr lang="zh-CN" altLang="en-US" sz="1200" b="0" dirty="0"/>
            </a:fld>
            <a:endParaRPr lang="zh-CN" altLang="en-US" sz="1200" b="0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4" Type="http://schemas.openxmlformats.org/officeDocument/2006/relationships/tags" Target="../tags/tag2.xml"/><Relationship Id="rId3" Type="http://schemas.openxmlformats.org/officeDocument/2006/relationships/tags" Target="../tags/tag1.xml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6" r="-16" b="1678"/>
          <a:stretch>
            <a:fillRect/>
          </a:stretch>
        </p:blipFill>
        <p:spPr>
          <a:xfrm>
            <a:off x="0" y="-2449"/>
            <a:ext cx="12192000" cy="6860449"/>
          </a:xfrm>
          <a:prstGeom prst="rect">
            <a:avLst/>
          </a:prstGeom>
        </p:spPr>
      </p:pic>
      <p:sp>
        <p:nvSpPr>
          <p:cNvPr id="3" name="KSO_CT2"/>
          <p:cNvSpPr>
            <a:spLocks noGrp="1"/>
          </p:cNvSpPr>
          <p:nvPr>
            <p:ph type="subTitle" idx="1" hasCustomPrompt="1"/>
          </p:nvPr>
        </p:nvSpPr>
        <p:spPr>
          <a:xfrm>
            <a:off x="1303077" y="3589222"/>
            <a:ext cx="9781289" cy="950400"/>
          </a:xfrm>
          <a:noFill/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accent2"/>
                </a:solidFill>
                <a:effectLst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 smtClean="0"/>
              <a:t>单击此处添加您的副标题</a:t>
            </a:r>
            <a:endParaRPr lang="zh-CN" altLang="en-US" dirty="0" smtClean="0"/>
          </a:p>
        </p:txBody>
      </p:sp>
      <p:sp>
        <p:nvSpPr>
          <p:cNvPr id="7" name="KSO_CT1"/>
          <p:cNvSpPr>
            <a:spLocks noGrp="1"/>
          </p:cNvSpPr>
          <p:nvPr>
            <p:ph type="title" hasCustomPrompt="1"/>
          </p:nvPr>
        </p:nvSpPr>
        <p:spPr>
          <a:xfrm>
            <a:off x="1303077" y="2551610"/>
            <a:ext cx="9797441" cy="1001345"/>
          </a:xfrm>
        </p:spPr>
        <p:txBody>
          <a:bodyPr>
            <a:normAutofit/>
          </a:bodyPr>
          <a:lstStyle>
            <a:lvl1pPr algn="ctr">
              <a:defRPr sz="4400" baseline="0">
                <a:solidFill>
                  <a:schemeClr val="accent1">
                    <a:lumMod val="75000"/>
                  </a:schemeClr>
                </a:solidFill>
                <a:effectLst/>
                <a:latin typeface="+mj-lt"/>
              </a:defRPr>
            </a:lvl1pPr>
          </a:lstStyle>
          <a:p>
            <a:r>
              <a:rPr lang="zh-CN" altLang="en-US" dirty="0" smtClean="0"/>
              <a:t>单击此处添加您的标题文字</a:t>
            </a:r>
            <a:endParaRPr lang="zh-CN" altLang="en-US" dirty="0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3E3994-B599-4A78-AF99-7CD3631C8F2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05A77E-D457-4D3F-865A-4C7BB54650E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7600" y="408675"/>
            <a:ext cx="10516800" cy="58104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F2F5ED-D19D-4097-92A9-D6092B3D6E6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AAEAA2-D029-4D23-B6D5-DE004B8B3ED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SD-Title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51012" y="1300786"/>
            <a:ext cx="8689976" cy="2509213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51012" y="3886201"/>
            <a:ext cx="8689976" cy="1371599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3E3994-B599-4A78-AF99-7CD3631C8F2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05A77E-D457-4D3F-865A-4C7BB54650E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3" y="2367093"/>
            <a:ext cx="10363827" cy="3424107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3E3994-B599-4A78-AF99-7CD3631C8F2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05A77E-D457-4D3F-865A-4C7BB54650E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828564"/>
            <a:ext cx="10351752" cy="2736819"/>
          </a:xfrm>
        </p:spPr>
        <p:txBody>
          <a:bodyPr anchor="b">
            <a:normAutofit/>
          </a:bodyPr>
          <a:lstStyle>
            <a:lvl1pPr>
              <a:defRPr sz="4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5" y="3657458"/>
            <a:ext cx="10351752" cy="1368183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3E3994-B599-4A78-AF99-7CD3631C8F2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05A77E-D457-4D3F-865A-4C7BB54650E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6" y="618518"/>
            <a:ext cx="10364451" cy="1596177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3" y="2367093"/>
            <a:ext cx="5106027" cy="3424107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6172200" y="2367093"/>
            <a:ext cx="5105400" cy="3424107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3E3994-B599-4A78-AF99-7CD3631C8F2C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05A77E-D457-4D3F-865A-4C7BB54650E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6" y="618518"/>
            <a:ext cx="10364451" cy="1596177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6328" y="2371018"/>
            <a:ext cx="4873475" cy="679994"/>
          </a:xfrm>
        </p:spPr>
        <p:txBody>
          <a:bodyPr anchor="b">
            <a:noAutofit/>
          </a:bodyPr>
          <a:lstStyle>
            <a:lvl1pPr marL="0" indent="0">
              <a:lnSpc>
                <a:spcPct val="7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913775" y="3051013"/>
            <a:ext cx="5106027" cy="2740187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96423" y="2371018"/>
            <a:ext cx="4881804" cy="679994"/>
          </a:xfrm>
        </p:spPr>
        <p:txBody>
          <a:bodyPr anchor="b">
            <a:noAutofit/>
          </a:bodyPr>
          <a:lstStyle>
            <a:lvl1pPr marL="0" indent="0">
              <a:lnSpc>
                <a:spcPct val="7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6172200" y="3051013"/>
            <a:ext cx="5105401" cy="2740187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3E3994-B599-4A78-AF99-7CD3631C8F2C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05A77E-D457-4D3F-865A-4C7BB54650E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3E3994-B599-4A78-AF99-7CD3631C8F2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05A77E-D457-4D3F-865A-4C7BB54650E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3E3994-B599-4A78-AF99-7CD3631C8F2C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05A77E-D457-4D3F-865A-4C7BB54650E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609600"/>
            <a:ext cx="3935688" cy="2023252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5078063" y="609601"/>
            <a:ext cx="6200163" cy="5181599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2632852"/>
            <a:ext cx="3935689" cy="3158348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3E3994-B599-4A78-AF99-7CD3631C8F2C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05A77E-D457-4D3F-865A-4C7BB54650E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6" y="609600"/>
            <a:ext cx="5506157" cy="2023254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672360" y="609601"/>
            <a:ext cx="4007801" cy="5181600"/>
          </a:xfrm>
          <a:prstGeom prst="roundRect">
            <a:avLst>
              <a:gd name="adj" fmla="val 4943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5" y="2632853"/>
            <a:ext cx="5506139" cy="3158347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3E3994-B599-4A78-AF99-7CD3631C8F2C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05A77E-D457-4D3F-865A-4C7BB54650E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0" t="11078" r="190" b="9468"/>
          <a:stretch>
            <a:fillRect/>
          </a:stretch>
        </p:blipFill>
        <p:spPr>
          <a:xfrm>
            <a:off x="1009" y="0"/>
            <a:ext cx="12189980" cy="6858000"/>
          </a:xfrm>
          <a:prstGeom prst="rect">
            <a:avLst/>
          </a:prstGeom>
        </p:spPr>
      </p:pic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1420800" y="360000"/>
            <a:ext cx="9345600" cy="522000"/>
          </a:xfrm>
        </p:spPr>
        <p:txBody>
          <a:bodyPr anchor="t" anchorCtr="0">
            <a:normAutofit/>
          </a:bodyPr>
          <a:lstStyle>
            <a:lvl1pPr>
              <a:defRPr sz="2800" b="0">
                <a:solidFill>
                  <a:schemeClr val="accent1"/>
                </a:solidFill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idx="1"/>
          </p:nvPr>
        </p:nvSpPr>
        <p:spPr>
          <a:xfrm>
            <a:off x="1420800" y="1396800"/>
            <a:ext cx="9336000" cy="5234400"/>
          </a:xfrm>
        </p:spPr>
        <p:txBody>
          <a:bodyPr lIns="0" tIns="0" rIns="0" bIns="0">
            <a:normAutofit/>
          </a:bodyPr>
          <a:lstStyle>
            <a:lvl1pPr marL="0" indent="0" algn="l">
              <a:lnSpc>
                <a:spcPct val="200000"/>
              </a:lnSpc>
              <a:spcBef>
                <a:spcPts val="600"/>
              </a:spcBef>
              <a:spcAft>
                <a:spcPts val="600"/>
              </a:spcAft>
              <a:buNone/>
              <a:defRPr sz="1800">
                <a:solidFill>
                  <a:schemeClr val="tx1"/>
                </a:solidFill>
              </a:defRPr>
            </a:lvl1pPr>
            <a:lvl2pPr marL="0" indent="0" algn="l">
              <a:buNone/>
              <a:defRPr sz="1800">
                <a:solidFill>
                  <a:schemeClr val="tx1"/>
                </a:solidFill>
              </a:defRPr>
            </a:lvl2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3E3994-B599-4A78-AF99-7CD3631C8F2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05A77E-D457-4D3F-865A-4C7BB54650E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带描述的全景图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4289374"/>
            <a:ext cx="10364432" cy="81161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84744" y="698261"/>
            <a:ext cx="9822532" cy="3214136"/>
          </a:xfrm>
          <a:prstGeom prst="roundRect">
            <a:avLst>
              <a:gd name="adj" fmla="val 4944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5108728"/>
            <a:ext cx="10364452" cy="682472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3E3994-B599-4A78-AF99-7CD3631C8F2C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05A77E-D457-4D3F-865A-4C7BB54650E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和描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609600"/>
            <a:ext cx="10364452" cy="3427245"/>
          </a:xfrm>
        </p:spPr>
        <p:txBody>
          <a:bodyPr anchor="ctr"/>
          <a:lstStyle>
            <a:lvl1pPr algn="ctr"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204821"/>
            <a:ext cx="10364452" cy="1586380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3E3994-B599-4A78-AF99-7CD3631C8F2C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05A77E-D457-4D3F-865A-4C7BB54650E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带描述的引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872588"/>
            <a:ext cx="9302752" cy="2729915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5" y="3610032"/>
            <a:ext cx="8752299" cy="59478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372797"/>
            <a:ext cx="10364452" cy="1421053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3E3994-B599-4A78-AF99-7CD3631C8F2C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05A77E-D457-4D3F-865A-4C7BB54650E6}" type="slidenum">
              <a:rPr lang="zh-CN" altLang="en-US" smtClean="0"/>
            </a:fld>
            <a:endParaRPr lang="zh-CN" altLang="en-US"/>
          </a:p>
        </p:txBody>
      </p:sp>
      <p:sp>
        <p:nvSpPr>
          <p:cNvPr id="11" name="TextBox 10"/>
          <p:cNvSpPr txBox="1"/>
          <p:nvPr/>
        </p:nvSpPr>
        <p:spPr>
          <a:xfrm>
            <a:off x="983501" y="887859"/>
            <a:ext cx="729184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  <a:endParaRPr lang="en-US" sz="8000" dirty="0">
              <a:solidFill>
                <a:schemeClr val="tx1"/>
              </a:solidFill>
              <a:effectLst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0466840" y="3120015"/>
            <a:ext cx="738188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  <a:endParaRPr lang="en-US" sz="8000" dirty="0">
              <a:solidFill>
                <a:schemeClr val="tx1"/>
              </a:solidFill>
              <a:effectLst/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名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2138722"/>
            <a:ext cx="10364452" cy="2511835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662335"/>
            <a:ext cx="10364452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3E3994-B599-4A78-AF99-7CD3631C8F2C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05A77E-D457-4D3F-865A-4C7BB54650E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913775" y="609600"/>
            <a:ext cx="10364452" cy="1605094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913775" y="2367093"/>
            <a:ext cx="3298976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913775" y="2943356"/>
            <a:ext cx="3298976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52389" y="2367093"/>
            <a:ext cx="329152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441349" y="2943356"/>
            <a:ext cx="3303351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9" y="2367093"/>
            <a:ext cx="33049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973299" y="2943356"/>
            <a:ext cx="3304928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3E3994-B599-4A78-AF99-7CD3631C8F2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05A77E-D457-4D3F-865A-4C7BB54650E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图片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913775" y="610772"/>
            <a:ext cx="10364452" cy="160392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913775" y="4204820"/>
            <a:ext cx="3296409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913775" y="2367093"/>
            <a:ext cx="3296409" cy="1524000"/>
          </a:xfrm>
          <a:prstGeom prst="roundRect">
            <a:avLst>
              <a:gd name="adj" fmla="val 9363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913775" y="4781082"/>
            <a:ext cx="3296409" cy="101011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2759" y="4204820"/>
            <a:ext cx="33018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441348" y="2367093"/>
            <a:ext cx="3303352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41348" y="4781081"/>
            <a:ext cx="3303352" cy="1010119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9" y="4204820"/>
            <a:ext cx="330068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973299" y="2367093"/>
            <a:ext cx="3304928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73173" y="4781079"/>
            <a:ext cx="3305053" cy="1010121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3E3994-B599-4A78-AF99-7CD3631C8F2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05A77E-D457-4D3F-865A-4C7BB54650E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2367094"/>
            <a:ext cx="10364452" cy="3424107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3E3994-B599-4A78-AF99-7CD3631C8F2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05A77E-D457-4D3F-865A-4C7BB54650E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609602"/>
            <a:ext cx="2553327" cy="518159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609602"/>
            <a:ext cx="7658724" cy="518159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3E3994-B599-4A78-AF99-7CD3631C8F2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05A77E-D457-4D3F-865A-4C7BB54650E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0" t="11078" r="190" b="9468"/>
          <a:stretch>
            <a:fillRect/>
          </a:stretch>
        </p:blipFill>
        <p:spPr>
          <a:xfrm>
            <a:off x="1009" y="0"/>
            <a:ext cx="12189980" cy="6858000"/>
          </a:xfrm>
          <a:prstGeom prst="rect">
            <a:avLst/>
          </a:prstGeom>
        </p:spPr>
      </p:pic>
      <p:sp>
        <p:nvSpPr>
          <p:cNvPr id="2" name="KSO_ST1"/>
          <p:cNvSpPr>
            <a:spLocks noGrp="1"/>
          </p:cNvSpPr>
          <p:nvPr>
            <p:ph type="title" hasCustomPrompt="1"/>
          </p:nvPr>
        </p:nvSpPr>
        <p:spPr>
          <a:xfrm>
            <a:off x="3201600" y="2152800"/>
            <a:ext cx="7219200" cy="1235075"/>
          </a:xfrm>
        </p:spPr>
        <p:txBody>
          <a:bodyPr anchor="b">
            <a:normAutofit/>
          </a:bodyPr>
          <a:lstStyle>
            <a:lvl1pPr algn="just">
              <a:defRPr sz="3200">
                <a:solidFill>
                  <a:schemeClr val="accent1"/>
                </a:solidFill>
                <a:effectLst/>
              </a:defRPr>
            </a:lvl1pPr>
          </a:lstStyle>
          <a:p>
            <a:r>
              <a:rPr lang="zh-CN" altLang="en-US" dirty="0" smtClean="0"/>
              <a:t>单击此处添加您的标题</a:t>
            </a:r>
            <a:endParaRPr lang="en-US" dirty="0"/>
          </a:p>
        </p:txBody>
      </p:sp>
      <p:sp>
        <p:nvSpPr>
          <p:cNvPr id="3" name="KSO_ST2"/>
          <p:cNvSpPr>
            <a:spLocks noGrp="1"/>
          </p:cNvSpPr>
          <p:nvPr>
            <p:ph type="body" idx="1" hasCustomPrompt="1"/>
          </p:nvPr>
        </p:nvSpPr>
        <p:spPr>
          <a:xfrm>
            <a:off x="3192000" y="3409200"/>
            <a:ext cx="7228800" cy="1872000"/>
          </a:xfrm>
          <a:prstGeom prst="rect">
            <a:avLst/>
          </a:prstGeom>
          <a:noFill/>
        </p:spPr>
        <p:txBody>
          <a:bodyPr anchor="t" anchorCtr="0">
            <a:normAutofit/>
          </a:bodyPr>
          <a:lstStyle>
            <a:lvl1pPr marL="0" indent="0" algn="l">
              <a:buNone/>
              <a:defRPr sz="18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dirty="0" smtClean="0"/>
              <a:t>单击此处添加您的副标题</a:t>
            </a:r>
            <a:endParaRPr lang="en-US" altLang="zh-CN" dirty="0"/>
          </a:p>
        </p:txBody>
      </p:sp>
      <p:sp>
        <p:nvSpPr>
          <p:cNvPr id="7" name="椭圆 6"/>
          <p:cNvSpPr/>
          <p:nvPr/>
        </p:nvSpPr>
        <p:spPr>
          <a:xfrm>
            <a:off x="2133928" y="2951852"/>
            <a:ext cx="864096" cy="648072"/>
          </a:xfrm>
          <a:prstGeom prst="ellipse">
            <a:avLst/>
          </a:prstGeom>
          <a:noFill/>
          <a:ln w="57150" cap="flat" cmpd="sng" algn="ctr">
            <a:solidFill>
              <a:schemeClr val="accent1">
                <a:lumMod val="60000"/>
                <a:lumOff val="40000"/>
              </a:schemeClr>
            </a:solidFill>
            <a:prstDash val="solid"/>
            <a:miter lim="800000"/>
          </a:ln>
          <a:effectLst/>
        </p:spPr>
        <p:txBody>
          <a:bodyPr rtlCol="0" anchor="ctr">
            <a:normAutofit/>
          </a:bodyPr>
          <a:lstStyle/>
          <a:p>
            <a:pPr marL="0" marR="0" lvl="0" indent="0" algn="ctr" defTabSz="914400" eaLnBrk="1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幼圆" panose="02010509060101010101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2706341" y="3383900"/>
            <a:ext cx="486857" cy="365143"/>
          </a:xfrm>
          <a:prstGeom prst="ellipse">
            <a:avLst/>
          </a:prstGeom>
          <a:noFill/>
          <a:ln w="38100" cap="flat" cmpd="sng" algn="ctr">
            <a:solidFill>
              <a:schemeClr val="accent3">
                <a:lumMod val="60000"/>
                <a:lumOff val="40000"/>
              </a:schemeClr>
            </a:solidFill>
            <a:prstDash val="solid"/>
            <a:miter lim="800000"/>
          </a:ln>
          <a:effectLst/>
        </p:spPr>
        <p:txBody>
          <a:bodyPr rtlCol="0" anchor="ctr">
            <a:normAutofit fontScale="60000" lnSpcReduction="20000"/>
          </a:bodyPr>
          <a:lstStyle/>
          <a:p>
            <a:pPr marL="0" marR="0" lvl="0" indent="0" algn="ctr" defTabSz="914400" eaLnBrk="1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幼圆" panose="02010509060101010101" charset="-122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2504115" y="2769281"/>
            <a:ext cx="298237" cy="223678"/>
          </a:xfrm>
          <a:prstGeom prst="ellipse">
            <a:avLst/>
          </a:prstGeom>
          <a:noFill/>
          <a:ln w="38100" cap="flat" cmpd="sng" algn="ctr">
            <a:solidFill>
              <a:schemeClr val="accent2">
                <a:lumMod val="60000"/>
                <a:lumOff val="40000"/>
              </a:schemeClr>
            </a:solidFill>
            <a:prstDash val="solid"/>
            <a:miter lim="800000"/>
          </a:ln>
          <a:effectLst/>
        </p:spPr>
        <p:txBody>
          <a:bodyPr rtlCol="0" anchor="ctr">
            <a:normAutofit fontScale="25000" lnSpcReduction="20000"/>
          </a:bodyPr>
          <a:lstStyle/>
          <a:p>
            <a:pPr marL="0" marR="0" lvl="0" indent="0" algn="ctr" defTabSz="914400" eaLnBrk="1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幼圆" panose="02010509060101010101" charset="-122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>
            <a:normAutofit/>
          </a:bodyPr>
          <a:lstStyle/>
          <a:p>
            <a:fld id="{E93E3994-B599-4A78-AF99-7CD3631C8F2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FC05A77E-D457-4D3F-865A-4C7BB54650E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0" t="11078" r="190" b="9468"/>
          <a:stretch>
            <a:fillRect/>
          </a:stretch>
        </p:blipFill>
        <p:spPr>
          <a:xfrm>
            <a:off x="1009" y="0"/>
            <a:ext cx="12189980" cy="6858000"/>
          </a:xfrm>
          <a:prstGeom prst="rect">
            <a:avLst/>
          </a:prstGeom>
        </p:spPr>
      </p:pic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1420800" y="360000"/>
            <a:ext cx="9336000" cy="522000"/>
          </a:xfrm>
        </p:spPr>
        <p:txBody>
          <a:bodyPr anchor="t" anchorCtr="0">
            <a:normAutofit/>
          </a:bodyPr>
          <a:lstStyle>
            <a:lvl1pPr>
              <a:defRPr sz="2800" b="0">
                <a:solidFill>
                  <a:schemeClr val="accent4"/>
                </a:solidFill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sz="half" idx="1"/>
          </p:nvPr>
        </p:nvSpPr>
        <p:spPr>
          <a:xfrm>
            <a:off x="1420800" y="1414800"/>
            <a:ext cx="9336000" cy="2736000"/>
          </a:xfrm>
        </p:spPr>
        <p:txBody>
          <a:bodyPr lIns="0" tIns="0" rIns="0" bIns="0">
            <a:normAutofit/>
          </a:bodyPr>
          <a:lstStyle>
            <a:lvl1pPr marL="0" indent="0" algn="l">
              <a:spcBef>
                <a:spcPts val="600"/>
              </a:spcBef>
              <a:spcAft>
                <a:spcPts val="600"/>
              </a:spcAft>
              <a:buNone/>
              <a:defRPr sz="2400">
                <a:solidFill>
                  <a:schemeClr val="tx1"/>
                </a:solidFill>
              </a:defRPr>
            </a:lvl1pPr>
            <a:lvl2pPr marL="716280" indent="-271780" algn="l" defTabSz="-635">
              <a:buFont typeface="Arial" panose="020B0604020202020204" pitchFamily="34" charset="0"/>
              <a:buChar char="•"/>
              <a:tabLst>
                <a:tab pos="715645" algn="l"/>
              </a:tabLst>
              <a:defRPr sz="2000">
                <a:solidFill>
                  <a:schemeClr val="tx1"/>
                </a:solidFill>
              </a:defRPr>
            </a:lvl2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KSO_BC2"/>
          <p:cNvSpPr>
            <a:spLocks noGrp="1"/>
          </p:cNvSpPr>
          <p:nvPr>
            <p:ph sz="half" idx="2"/>
          </p:nvPr>
        </p:nvSpPr>
        <p:spPr>
          <a:xfrm>
            <a:off x="1420800" y="4150800"/>
            <a:ext cx="9336000" cy="2599200"/>
          </a:xfrm>
        </p:spPr>
        <p:txBody>
          <a:bodyPr lIns="0" tIns="0" rIns="0" bIns="0">
            <a:normAutofit/>
          </a:bodyPr>
          <a:lstStyle>
            <a:lvl1pPr marL="0" indent="0" algn="l"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tx1"/>
                </a:solidFill>
                <a:latin typeface="+mn-lt"/>
              </a:defRPr>
            </a:lvl1pPr>
            <a:lvl2pPr marL="630555" indent="-271780" algn="l">
              <a:spcBef>
                <a:spcPts val="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2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3E3994-B599-4A78-AF99-7CD3631C8F2C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05A77E-D457-4D3F-865A-4C7BB54650E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1099435" y="566056"/>
            <a:ext cx="10515599" cy="810305"/>
          </a:xfrm>
        </p:spPr>
        <p:txBody>
          <a:bodyPr/>
          <a:lstStyle/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9435" y="1376362"/>
            <a:ext cx="5157787" cy="823912"/>
          </a:xfrm>
        </p:spPr>
        <p:txBody>
          <a:bodyPr anchor="b">
            <a:normAutofit/>
          </a:bodyPr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</p:txBody>
      </p:sp>
      <p:sp>
        <p:nvSpPr>
          <p:cNvPr id="4" name="KSO_BC1"/>
          <p:cNvSpPr>
            <a:spLocks noGrp="1"/>
          </p:cNvSpPr>
          <p:nvPr>
            <p:ph sz="half" idx="2"/>
          </p:nvPr>
        </p:nvSpPr>
        <p:spPr>
          <a:xfrm>
            <a:off x="1099435" y="2200274"/>
            <a:ext cx="5157787" cy="3684588"/>
          </a:xfrm>
        </p:spPr>
        <p:txBody>
          <a:bodyPr/>
          <a:lstStyle/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31845" y="1376362"/>
            <a:ext cx="5183188" cy="823912"/>
          </a:xfrm>
        </p:spPr>
        <p:txBody>
          <a:bodyPr anchor="b">
            <a:normAutofit/>
          </a:bodyPr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</p:txBody>
      </p:sp>
      <p:sp>
        <p:nvSpPr>
          <p:cNvPr id="6" name="KSO_BC2"/>
          <p:cNvSpPr>
            <a:spLocks noGrp="1"/>
          </p:cNvSpPr>
          <p:nvPr>
            <p:ph sz="quarter" idx="4"/>
          </p:nvPr>
        </p:nvSpPr>
        <p:spPr>
          <a:xfrm>
            <a:off x="6431845" y="2200274"/>
            <a:ext cx="5183188" cy="3684588"/>
          </a:xfrm>
        </p:spPr>
        <p:txBody>
          <a:bodyPr/>
          <a:lstStyle/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3E3994-B599-4A78-AF99-7CD3631C8F2C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05A77E-D457-4D3F-865A-4C7BB54650E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0" t="11078" r="190" b="9468"/>
          <a:stretch>
            <a:fillRect/>
          </a:stretch>
        </p:blipFill>
        <p:spPr>
          <a:xfrm>
            <a:off x="1009" y="0"/>
            <a:ext cx="12189980" cy="6858000"/>
          </a:xfrm>
          <a:prstGeom prst="rect">
            <a:avLst/>
          </a:prstGeom>
        </p:spPr>
      </p:pic>
      <p:sp>
        <p:nvSpPr>
          <p:cNvPr id="6" name="菱形 5"/>
          <p:cNvSpPr/>
          <p:nvPr/>
        </p:nvSpPr>
        <p:spPr>
          <a:xfrm>
            <a:off x="2489200" y="1790700"/>
            <a:ext cx="1748367" cy="1311275"/>
          </a:xfrm>
          <a:prstGeom prst="diamond">
            <a:avLst/>
          </a:prstGeom>
          <a:gradFill>
            <a:gsLst>
              <a:gs pos="1000">
                <a:srgbClr val="C2C2C2"/>
              </a:gs>
              <a:gs pos="100000">
                <a:srgbClr val="FFFFFF"/>
              </a:gs>
            </a:gsLst>
            <a:lin ang="4200000" scaled="0"/>
          </a:gradFill>
          <a:ln>
            <a:noFill/>
          </a:ln>
          <a:effectLst>
            <a:outerShdw blurRad="508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7" name="菱形 6"/>
          <p:cNvSpPr/>
          <p:nvPr/>
        </p:nvSpPr>
        <p:spPr>
          <a:xfrm>
            <a:off x="2640113" y="1903885"/>
            <a:ext cx="1445693" cy="1084270"/>
          </a:xfrm>
          <a:prstGeom prst="diamond">
            <a:avLst/>
          </a:prstGeom>
          <a:solidFill>
            <a:schemeClr val="accent1"/>
          </a:solidFill>
          <a:ln>
            <a:noFill/>
          </a:ln>
          <a:effectLst>
            <a:innerShdw blurRad="63500" dist="25400">
              <a:prstClr val="black">
                <a:alpha val="2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 fontScale="90000"/>
          </a:bodyPr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3200" dirty="0">
              <a:solidFill>
                <a:srgbClr val="FFFFFF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8" name="菱形 7"/>
          <p:cNvSpPr/>
          <p:nvPr/>
        </p:nvSpPr>
        <p:spPr>
          <a:xfrm>
            <a:off x="4315884" y="1790700"/>
            <a:ext cx="1746249" cy="1311275"/>
          </a:xfrm>
          <a:prstGeom prst="diamond">
            <a:avLst/>
          </a:prstGeom>
          <a:gradFill>
            <a:gsLst>
              <a:gs pos="1000">
                <a:srgbClr val="C2C2C2"/>
              </a:gs>
              <a:gs pos="100000">
                <a:srgbClr val="FFFFFF"/>
              </a:gs>
            </a:gsLst>
            <a:lin ang="4200000" scaled="0"/>
          </a:gradFill>
          <a:ln>
            <a:noFill/>
          </a:ln>
          <a:effectLst>
            <a:outerShdw blurRad="508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9" name="菱形 8"/>
          <p:cNvSpPr/>
          <p:nvPr/>
        </p:nvSpPr>
        <p:spPr>
          <a:xfrm>
            <a:off x="4466160" y="1903885"/>
            <a:ext cx="1445693" cy="1084270"/>
          </a:xfrm>
          <a:prstGeom prst="diamond">
            <a:avLst/>
          </a:prstGeom>
          <a:solidFill>
            <a:schemeClr val="accent2"/>
          </a:solidFill>
          <a:ln>
            <a:noFill/>
          </a:ln>
          <a:effectLst>
            <a:innerShdw blurRad="63500" dist="25400">
              <a:prstClr val="black">
                <a:alpha val="2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 fontScale="90000"/>
          </a:bodyPr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3200" dirty="0">
              <a:solidFill>
                <a:srgbClr val="FFFFFF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0" name="菱形 9"/>
          <p:cNvSpPr/>
          <p:nvPr/>
        </p:nvSpPr>
        <p:spPr>
          <a:xfrm>
            <a:off x="6140451" y="1790700"/>
            <a:ext cx="1748367" cy="1311275"/>
          </a:xfrm>
          <a:prstGeom prst="diamond">
            <a:avLst/>
          </a:prstGeom>
          <a:gradFill>
            <a:gsLst>
              <a:gs pos="1000">
                <a:srgbClr val="C2C2C2"/>
              </a:gs>
              <a:gs pos="100000">
                <a:srgbClr val="FFFFFF"/>
              </a:gs>
            </a:gsLst>
            <a:lin ang="4200000" scaled="0"/>
          </a:gradFill>
          <a:ln>
            <a:noFill/>
          </a:ln>
          <a:effectLst>
            <a:outerShdw blurRad="508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1" name="菱形 10"/>
          <p:cNvSpPr/>
          <p:nvPr/>
        </p:nvSpPr>
        <p:spPr>
          <a:xfrm>
            <a:off x="6292207" y="1903885"/>
            <a:ext cx="1445693" cy="1084270"/>
          </a:xfrm>
          <a:prstGeom prst="diamond">
            <a:avLst/>
          </a:prstGeom>
          <a:solidFill>
            <a:schemeClr val="accent3"/>
          </a:solidFill>
          <a:ln>
            <a:noFill/>
          </a:ln>
          <a:effectLst>
            <a:innerShdw blurRad="63500" dist="25400">
              <a:prstClr val="black">
                <a:alpha val="2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 fontScale="90000"/>
          </a:bodyPr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3200" dirty="0">
              <a:solidFill>
                <a:srgbClr val="FFFFFF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2" name="菱形 11"/>
          <p:cNvSpPr/>
          <p:nvPr/>
        </p:nvSpPr>
        <p:spPr>
          <a:xfrm>
            <a:off x="7967133" y="1790700"/>
            <a:ext cx="1748367" cy="1311275"/>
          </a:xfrm>
          <a:prstGeom prst="diamond">
            <a:avLst/>
          </a:prstGeom>
          <a:gradFill>
            <a:gsLst>
              <a:gs pos="1000">
                <a:srgbClr val="C2C2C2"/>
              </a:gs>
              <a:gs pos="100000">
                <a:srgbClr val="FFFFFF"/>
              </a:gs>
            </a:gsLst>
            <a:lin ang="4200000" scaled="0"/>
          </a:gradFill>
          <a:ln>
            <a:noFill/>
          </a:ln>
          <a:effectLst>
            <a:outerShdw blurRad="508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3" name="菱形 12"/>
          <p:cNvSpPr/>
          <p:nvPr/>
        </p:nvSpPr>
        <p:spPr>
          <a:xfrm>
            <a:off x="8118253" y="1903885"/>
            <a:ext cx="1445693" cy="1084270"/>
          </a:xfrm>
          <a:prstGeom prst="diamond">
            <a:avLst/>
          </a:prstGeom>
          <a:solidFill>
            <a:schemeClr val="accent5"/>
          </a:solidFill>
          <a:ln>
            <a:noFill/>
          </a:ln>
          <a:effectLst>
            <a:innerShdw blurRad="63500" dist="25400">
              <a:prstClr val="black">
                <a:alpha val="2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 fontScale="90000"/>
          </a:bodyPr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3200" dirty="0">
              <a:solidFill>
                <a:srgbClr val="FFFFFF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2489200" y="1790700"/>
            <a:ext cx="7226300" cy="1311275"/>
          </a:xfrm>
        </p:spPr>
        <p:txBody>
          <a:bodyPr anchor="ctr" anchorCtr="0">
            <a:normAutofit/>
          </a:bodyPr>
          <a:lstStyle>
            <a:lvl1pPr algn="ctr">
              <a:defRPr sz="6000" b="0"/>
            </a:lvl1pPr>
          </a:lstStyle>
          <a:p>
            <a:r>
              <a:rPr lang="zh-CN" altLang="en-US" dirty="0" smtClean="0"/>
              <a:t>编辑标题</a:t>
            </a:r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0" hasCustomPrompt="1"/>
          </p:nvPr>
        </p:nvSpPr>
        <p:spPr>
          <a:xfrm>
            <a:off x="3222172" y="3798000"/>
            <a:ext cx="5747656" cy="504000"/>
          </a:xfrm>
        </p:spPr>
        <p:txBody>
          <a:bodyPr lIns="0" tIns="0" rIns="0" bIns="0" anchor="ctr" anchorCtr="0">
            <a:normAutofit/>
          </a:bodyPr>
          <a:lstStyle>
            <a:lvl1pPr marL="0" indent="0" algn="ctr">
              <a:buNone/>
              <a:defRPr sz="1800">
                <a:solidFill>
                  <a:schemeClr val="bg1">
                    <a:lumMod val="65000"/>
                  </a:schemeClr>
                </a:solidFill>
                <a:latin typeface="幼圆" panose="02010509060101010101" charset="-122"/>
                <a:ea typeface="幼圆" panose="02010509060101010101" charset="-122"/>
              </a:defRPr>
            </a:lvl1pPr>
          </a:lstStyle>
          <a:p>
            <a:pPr lvl="0"/>
            <a:r>
              <a:rPr lang="zh-CN" altLang="en-US" dirty="0" smtClean="0"/>
              <a:t>编辑副标题</a:t>
            </a:r>
            <a:endParaRPr lang="zh-CN" altLang="en-US" dirty="0" smtClean="0"/>
          </a:p>
        </p:txBody>
      </p:sp>
      <p:sp>
        <p:nvSpPr>
          <p:cNvPr id="14" name="文本占位符 3"/>
          <p:cNvSpPr>
            <a:spLocks noGrp="1"/>
          </p:cNvSpPr>
          <p:nvPr>
            <p:ph type="body" sz="quarter" idx="11" hasCustomPrompt="1"/>
          </p:nvPr>
        </p:nvSpPr>
        <p:spPr>
          <a:xfrm>
            <a:off x="3222172" y="4367316"/>
            <a:ext cx="5747656" cy="504000"/>
          </a:xfrm>
        </p:spPr>
        <p:txBody>
          <a:bodyPr lIns="0" tIns="0" rIns="0" bIns="0" anchor="ctr" anchorCtr="0">
            <a:normAutofit/>
          </a:bodyPr>
          <a:lstStyle>
            <a:lvl1pPr marL="0" indent="0" algn="ctr">
              <a:buNone/>
              <a:defRPr sz="1800">
                <a:solidFill>
                  <a:schemeClr val="bg1">
                    <a:lumMod val="65000"/>
                  </a:schemeClr>
                </a:solidFill>
                <a:latin typeface="Bell MT" panose="02020503060305020303" pitchFamily="18" charset="0"/>
              </a:defRPr>
            </a:lvl1pPr>
          </a:lstStyle>
          <a:p>
            <a:pPr lvl="0"/>
            <a:r>
              <a:rPr lang="zh-CN" altLang="en-US" dirty="0" smtClean="0"/>
              <a:t>编辑副标题</a:t>
            </a:r>
            <a:endParaRPr lang="zh-CN" altLang="en-US" dirty="0" smtClean="0"/>
          </a:p>
        </p:txBody>
      </p:sp>
      <p:cxnSp>
        <p:nvCxnSpPr>
          <p:cNvPr id="15" name="直接连接符 14"/>
          <p:cNvCxnSpPr/>
          <p:nvPr>
            <p:custDataLst>
              <p:tags r:id="rId3"/>
            </p:custDataLst>
          </p:nvPr>
        </p:nvCxnSpPr>
        <p:spPr>
          <a:xfrm>
            <a:off x="3511551" y="4089400"/>
            <a:ext cx="1583267" cy="0"/>
          </a:xfrm>
          <a:prstGeom prst="line">
            <a:avLst/>
          </a:prstGeom>
          <a:ln w="12700">
            <a:solidFill>
              <a:srgbClr val="DBDBD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>
            <p:custDataLst>
              <p:tags r:id="rId4"/>
            </p:custDataLst>
          </p:nvPr>
        </p:nvCxnSpPr>
        <p:spPr>
          <a:xfrm>
            <a:off x="7298267" y="4089400"/>
            <a:ext cx="1583267" cy="0"/>
          </a:xfrm>
          <a:prstGeom prst="line">
            <a:avLst/>
          </a:prstGeom>
          <a:ln w="12700">
            <a:solidFill>
              <a:srgbClr val="DBDBD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日期占位符 4"/>
          <p:cNvSpPr>
            <a:spLocks noGrp="1"/>
          </p:cNvSpPr>
          <p:nvPr>
            <p:ph type="dt" sz="half" idx="12"/>
          </p:nvPr>
        </p:nvSpPr>
        <p:spPr/>
        <p:txBody>
          <a:bodyPr>
            <a:normAutofit/>
          </a:bodyPr>
          <a:lstStyle/>
          <a:p>
            <a:fld id="{E93E3994-B599-4A78-AF99-7CD3631C8F2C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3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4"/>
          </p:nvPr>
        </p:nvSpPr>
        <p:spPr/>
        <p:txBody>
          <a:bodyPr>
            <a:normAutofit/>
          </a:bodyPr>
          <a:lstStyle/>
          <a:p>
            <a:fld id="{FC05A77E-D457-4D3F-865A-4C7BB54650E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0" t="11078" r="190" b="9468"/>
          <a:stretch>
            <a:fillRect/>
          </a:stretch>
        </p:blipFill>
        <p:spPr>
          <a:xfrm>
            <a:off x="1009" y="0"/>
            <a:ext cx="12189980" cy="6858000"/>
          </a:xfrm>
          <a:prstGeom prst="rect">
            <a:avLst/>
          </a:prstGeom>
        </p:spPr>
      </p:pic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3E3994-B599-4A78-AF99-7CD3631C8F2C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05A77E-D457-4D3F-865A-4C7BB54650E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0" t="11078" r="190" b="9468"/>
          <a:stretch>
            <a:fillRect/>
          </a:stretch>
        </p:blipFill>
        <p:spPr>
          <a:xfrm>
            <a:off x="1009" y="0"/>
            <a:ext cx="12189980" cy="6858000"/>
          </a:xfrm>
          <a:prstGeom prst="rect">
            <a:avLst/>
          </a:prstGeom>
        </p:spPr>
      </p:pic>
      <p:sp>
        <p:nvSpPr>
          <p:cNvPr id="8" name="矩形 3"/>
          <p:cNvSpPr>
            <a:spLocks noChangeArrowheads="1"/>
          </p:cNvSpPr>
          <p:nvPr/>
        </p:nvSpPr>
        <p:spPr bwMode="auto">
          <a:xfrm>
            <a:off x="1029245" y="2205038"/>
            <a:ext cx="4705349" cy="3740150"/>
          </a:xfrm>
          <a:prstGeom prst="rect">
            <a:avLst/>
          </a:prstGeom>
          <a:solidFill>
            <a:schemeClr val="accent1">
              <a:alpha val="76862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80000" tIns="108000" rIns="180000" bIns="108000" anchor="t">
            <a:norm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algn="just"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  <a:buNone/>
              <a:defRPr/>
            </a:pPr>
            <a:endParaRPr lang="zh-CN" altLang="en-US" sz="1800" dirty="0" smtClean="0">
              <a:solidFill>
                <a:srgbClr val="FFFFFF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1910400" y="569341"/>
            <a:ext cx="8481600" cy="621103"/>
          </a:xfrm>
        </p:spPr>
        <p:txBody>
          <a:bodyPr lIns="0" tIns="0" rIns="0" bIns="0" anchor="ctr" anchorCtr="0">
            <a:normAutofit/>
          </a:bodyPr>
          <a:lstStyle>
            <a:lvl1pPr>
              <a:defRPr sz="3700" b="0">
                <a:solidFill>
                  <a:schemeClr val="accent1"/>
                </a:solidFill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type="pic" idx="1" hasCustomPrompt="1"/>
          </p:nvPr>
        </p:nvSpPr>
        <p:spPr>
          <a:xfrm>
            <a:off x="6048000" y="2206800"/>
            <a:ext cx="4344000" cy="3740400"/>
          </a:xfrm>
        </p:spPr>
        <p:txBody>
          <a:bodyPr anchor="ctr" anchorCtr="0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dirty="0" smtClean="0"/>
              <a:t>添加图片</a:t>
            </a:r>
            <a:endParaRPr lang="en-US" dirty="0"/>
          </a:p>
        </p:txBody>
      </p:sp>
      <p:sp>
        <p:nvSpPr>
          <p:cNvPr id="4" name="KSO_BC2"/>
          <p:cNvSpPr>
            <a:spLocks noGrp="1"/>
          </p:cNvSpPr>
          <p:nvPr>
            <p:ph type="body" sz="half" idx="2"/>
          </p:nvPr>
        </p:nvSpPr>
        <p:spPr>
          <a:xfrm>
            <a:off x="1027200" y="2206800"/>
            <a:ext cx="4704000" cy="3740400"/>
          </a:xfrm>
          <a:noFill/>
        </p:spPr>
        <p:txBody>
          <a:bodyPr lIns="180000" tIns="108000" rIns="180000" bIns="108000">
            <a:normAutofit/>
          </a:bodyPr>
          <a:lstStyle>
            <a:lvl1pPr marL="0" indent="0"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  <a:buNone/>
              <a:defRPr sz="18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3E3994-B599-4A78-AF99-7CD3631C8F2C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05A77E-D457-4D3F-865A-4C7BB54650E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0" t="11078" r="190" b="9468"/>
          <a:stretch>
            <a:fillRect/>
          </a:stretch>
        </p:blipFill>
        <p:spPr>
          <a:xfrm>
            <a:off x="1009" y="0"/>
            <a:ext cx="12189980" cy="6858000"/>
          </a:xfrm>
          <a:prstGeom prst="rect">
            <a:avLst/>
          </a:prstGeom>
        </p:spPr>
      </p:pic>
      <p:sp>
        <p:nvSpPr>
          <p:cNvPr id="2" name="KSO_BT1"/>
          <p:cNvSpPr>
            <a:spLocks noGrp="1"/>
          </p:cNvSpPr>
          <p:nvPr>
            <p:ph type="title" orient="vert"/>
          </p:nvPr>
        </p:nvSpPr>
        <p:spPr>
          <a:xfrm>
            <a:off x="10171289" y="365125"/>
            <a:ext cx="1182511" cy="5811838"/>
          </a:xfrm>
        </p:spPr>
        <p:txBody>
          <a:bodyPr vert="eaVert">
            <a:normAutofit/>
          </a:bodyPr>
          <a:lstStyle>
            <a:lvl1pPr>
              <a:defRPr sz="3200"/>
            </a:lvl1pPr>
          </a:lstStyle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type="body" orient="vert" idx="1"/>
          </p:nvPr>
        </p:nvSpPr>
        <p:spPr>
          <a:xfrm>
            <a:off x="841828" y="365125"/>
            <a:ext cx="9205283" cy="5811838"/>
          </a:xfrm>
        </p:spPr>
        <p:txBody>
          <a:bodyPr vert="eaVert"/>
          <a:lstStyle/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3E3994-B599-4A78-AF99-7CD3631C8F2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05A77E-D457-4D3F-865A-4C7BB54650E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9.xml"/><Relationship Id="rId8" Type="http://schemas.openxmlformats.org/officeDocument/2006/relationships/slideLayout" Target="../slideLayouts/slideLayout18.xml"/><Relationship Id="rId7" Type="http://schemas.openxmlformats.org/officeDocument/2006/relationships/slideLayout" Target="../slideLayouts/slideLayout17.xml"/><Relationship Id="rId6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5.xml"/><Relationship Id="rId4" Type="http://schemas.openxmlformats.org/officeDocument/2006/relationships/slideLayout" Target="../slideLayouts/slideLayout14.xml"/><Relationship Id="rId3" Type="http://schemas.openxmlformats.org/officeDocument/2006/relationships/slideLayout" Target="../slideLayouts/slideLayout13.xml"/><Relationship Id="rId2" Type="http://schemas.openxmlformats.org/officeDocument/2006/relationships/slideLayout" Target="../slideLayouts/slideLayout12.xml"/><Relationship Id="rId19" Type="http://schemas.openxmlformats.org/officeDocument/2006/relationships/theme" Target="../theme/theme2.xml"/><Relationship Id="rId18" Type="http://schemas.openxmlformats.org/officeDocument/2006/relationships/image" Target="../media/image5.png"/><Relationship Id="rId17" Type="http://schemas.openxmlformats.org/officeDocument/2006/relationships/slideLayout" Target="../slideLayouts/slideLayout27.xml"/><Relationship Id="rId16" Type="http://schemas.openxmlformats.org/officeDocument/2006/relationships/slideLayout" Target="../slideLayouts/slideLayout26.xml"/><Relationship Id="rId15" Type="http://schemas.openxmlformats.org/officeDocument/2006/relationships/slideLayout" Target="../slideLayouts/slideLayout25.xml"/><Relationship Id="rId14" Type="http://schemas.openxmlformats.org/officeDocument/2006/relationships/slideLayout" Target="../slideLayouts/slideLayout24.xml"/><Relationship Id="rId13" Type="http://schemas.openxmlformats.org/officeDocument/2006/relationships/slideLayout" Target="../slideLayouts/slideLayout23.xml"/><Relationship Id="rId12" Type="http://schemas.openxmlformats.org/officeDocument/2006/relationships/slideLayout" Target="../slideLayouts/slideLayout22.xml"/><Relationship Id="rId11" Type="http://schemas.openxmlformats.org/officeDocument/2006/relationships/slideLayout" Target="../slideLayouts/slideLayout21.xml"/><Relationship Id="rId1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0" t="11078" r="190" b="9468"/>
          <a:stretch>
            <a:fillRect/>
          </a:stretch>
        </p:blipFill>
        <p:spPr>
          <a:xfrm>
            <a:off x="1009" y="0"/>
            <a:ext cx="12189980" cy="68580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0" t="5548" r="190" b="6266"/>
          <a:stretch>
            <a:fillRect/>
          </a:stretch>
        </p:blipFill>
        <p:spPr>
          <a:xfrm>
            <a:off x="0" y="-1"/>
            <a:ext cx="12189980" cy="6853647"/>
          </a:xfrm>
          <a:prstGeom prst="rect">
            <a:avLst/>
          </a:prstGeom>
        </p:spPr>
      </p:pic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558797" y="510903"/>
            <a:ext cx="11056060" cy="699594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type="body" idx="1"/>
          </p:nvPr>
        </p:nvSpPr>
        <p:spPr>
          <a:xfrm>
            <a:off x="558799" y="1367244"/>
            <a:ext cx="11056060" cy="48569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3E3994-B599-4A78-AF99-7CD3631C8F2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C05A77E-D457-4D3F-865A-4C7BB54650E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i="0" kern="1200" baseline="0">
          <a:solidFill>
            <a:schemeClr val="accent1">
              <a:lumMod val="75000"/>
            </a:schemeClr>
          </a:solidFill>
          <a:effectLst/>
          <a:latin typeface="Arial" panose="020B0604020202020204" pitchFamily="34" charset="0"/>
          <a:ea typeface="黑体" panose="02010609060101010101" pitchFamily="49" charset="-122"/>
          <a:cs typeface="+mj-cs"/>
        </a:defRPr>
      </a:lvl1pPr>
    </p:titleStyle>
    <p:bodyStyle>
      <a:lvl1pPr marL="357505" indent="-357505" algn="just" defTabSz="914400" rtl="0" eaLnBrk="1" latinLnBrk="0" hangingPunct="1">
        <a:lnSpc>
          <a:spcPct val="110000"/>
        </a:lnSpc>
        <a:spcBef>
          <a:spcPts val="1800"/>
        </a:spcBef>
        <a:spcAft>
          <a:spcPts val="0"/>
        </a:spcAft>
        <a:buClr>
          <a:schemeClr val="accent2">
            <a:lumMod val="75000"/>
          </a:schemeClr>
        </a:buClr>
        <a:buSzPct val="70000"/>
        <a:buFont typeface="Wingdings" panose="05000000000000000000" pitchFamily="2" charset="2"/>
        <a:buChar char="l"/>
        <a:defRPr sz="2400" kern="1200" baseline="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1pPr>
      <a:lvl2pPr marL="630555" indent="-271780" algn="just" defTabSz="914400" rtl="0" eaLnBrk="1" latinLnBrk="0" hangingPunct="1">
        <a:spcBef>
          <a:spcPts val="0"/>
        </a:spcBef>
        <a:spcAft>
          <a:spcPts val="0"/>
        </a:spcAft>
        <a:buClr>
          <a:schemeClr val="tx1"/>
        </a:buClr>
        <a:buFont typeface="Arial" panose="020B0604020202020204" pitchFamily="34" charset="0"/>
        <a:buChar char="•"/>
        <a:defRPr sz="2000" kern="1200" baseline="0">
          <a:solidFill>
            <a:schemeClr val="tx1"/>
          </a:solidFill>
          <a:latin typeface="+mn-ea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3776" y="618518"/>
            <a:ext cx="10364451" cy="159617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5" y="2367094"/>
            <a:ext cx="10364452" cy="34241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78737" y="588327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E93E3994-B599-4A78-AF99-7CD3631C8F2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3775" y="5883276"/>
            <a:ext cx="66728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2" y="5883276"/>
            <a:ext cx="76421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FC05A77E-D457-4D3F-865A-4C7BB54650E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  <p:sldLayoutId id="2147483671" r:id="rId12"/>
    <p:sldLayoutId id="2147483672" r:id="rId13"/>
    <p:sldLayoutId id="2147483673" r:id="rId14"/>
    <p:sldLayoutId id="2147483674" r:id="rId15"/>
    <p:sldLayoutId id="2147483675" r:id="rId16"/>
    <p:sldLayoutId id="2147483676" r:id="rId17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tx1"/>
        </a:buClr>
        <a:buFont typeface="Arial" panose="020B0604020202020204" pitchFamily="34" charset="0"/>
        <a:buChar char="•"/>
        <a:defRPr sz="20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8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6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jpeg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.xml"/><Relationship Id="rId8" Type="http://schemas.openxmlformats.org/officeDocument/2006/relationships/image" Target="../media/image18.png"/><Relationship Id="rId7" Type="http://schemas.openxmlformats.org/officeDocument/2006/relationships/image" Target="../media/image17.png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image" Target="../media/image11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9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0.xml"/><Relationship Id="rId1" Type="http://schemas.openxmlformats.org/officeDocument/2006/relationships/image" Target="../media/image20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0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0.xml"/><Relationship Id="rId1" Type="http://schemas.openxmlformats.org/officeDocument/2006/relationships/image" Target="../media/image23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0.xml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0.xml"/><Relationship Id="rId1" Type="http://schemas.openxmlformats.org/officeDocument/2006/relationships/image" Target="../media/image25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0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5.xml"/><Relationship Id="rId2" Type="http://schemas.openxmlformats.org/officeDocument/2006/relationships/tags" Target="../tags/tag4.xml"/><Relationship Id="rId1" Type="http://schemas.openxmlformats.org/officeDocument/2006/relationships/tags" Target="../tags/tag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706245" y="3559810"/>
            <a:ext cx="5523230" cy="32588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4000" dirty="0" smtClean="0">
                <a:solidFill>
                  <a:srgbClr val="FF0000"/>
                </a:solidFill>
                <a:latin typeface="华文行楷" panose="02010800040101010101" charset="-122"/>
                <a:ea typeface="华文行楷" panose="02010800040101010101" charset="-122"/>
              </a:rPr>
              <a:t>高节卓不群</a:t>
            </a:r>
            <a:endParaRPr lang="zh-CN" altLang="en-US" sz="4000" dirty="0" smtClean="0">
              <a:solidFill>
                <a:srgbClr val="FF0000"/>
              </a:solidFill>
              <a:latin typeface="华文行楷" panose="02010800040101010101" charset="-122"/>
              <a:ea typeface="华文行楷" panose="02010800040101010101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400" b="1" dirty="0" smtClean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窄条凳，自行车，弓腰扛背，沐雨栉风。身边的人们追逐很多，可你的目标只有一个。刀剪越磨越亮，照见皱纹，照见你的梦。吆喝渐行渐远，一摞一摞硬币，带着汗水，沉甸甸称量出高尚。</a:t>
            </a:r>
            <a:endParaRPr lang="zh-CN" altLang="en-US" sz="2400" b="1" dirty="0" smtClean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46325" y="226060"/>
            <a:ext cx="4066540" cy="281432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15810" y="97155"/>
            <a:ext cx="3472815" cy="448119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4553585" y="2889885"/>
            <a:ext cx="1859280" cy="962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4400" dirty="0" smtClean="0">
                <a:solidFill>
                  <a:schemeClr val="accent6">
                    <a:lumMod val="75000"/>
                  </a:schemeClr>
                </a:solidFill>
                <a:latin typeface="华文新魏" panose="02010800040101010101" charset="-122"/>
                <a:ea typeface="华文新魏" panose="02010800040101010101" charset="-122"/>
              </a:rPr>
              <a:t>吴锦泉</a:t>
            </a:r>
            <a:endParaRPr lang="zh-CN" altLang="en-US" sz="4400" dirty="0" smtClean="0">
              <a:solidFill>
                <a:schemeClr val="accent6">
                  <a:lumMod val="75000"/>
                </a:schemeClr>
              </a:solidFill>
              <a:latin typeface="华文新魏" panose="02010800040101010101" charset="-122"/>
              <a:ea typeface="华文新魏" panose="02010800040101010101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93940" y="4909820"/>
            <a:ext cx="3056890" cy="1685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2016329143656[1]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33855" y="308610"/>
            <a:ext cx="5759450" cy="3208655"/>
          </a:xfrm>
          <a:prstGeom prst="rect">
            <a:avLst/>
          </a:prstGeom>
        </p:spPr>
      </p:pic>
      <p:pic>
        <p:nvPicPr>
          <p:cNvPr id="3" name="图片 2" descr="2016329143757[1]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77760" y="397510"/>
            <a:ext cx="3147060" cy="432816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29155" y="3628390"/>
            <a:ext cx="4838065" cy="311086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33855" y="65405"/>
            <a:ext cx="5523865" cy="369506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334510" y="1893570"/>
            <a:ext cx="5930265" cy="471678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576070" y="78105"/>
            <a:ext cx="5075555" cy="3383280"/>
          </a:xfrm>
          <a:prstGeom prst="rect">
            <a:avLst/>
          </a:prstGeom>
          <a:solidFill>
            <a:schemeClr val="lt1"/>
          </a:solidFill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495290" y="-33020"/>
            <a:ext cx="5129530" cy="366141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128010" y="3516630"/>
            <a:ext cx="5005705" cy="3333750"/>
          </a:xfrm>
          <a:prstGeom prst="rect">
            <a:avLst/>
          </a:prstGeom>
        </p:spPr>
      </p:pic>
      <p:sp>
        <p:nvSpPr>
          <p:cNvPr id="212" name=" 212"/>
          <p:cNvSpPr/>
          <p:nvPr/>
        </p:nvSpPr>
        <p:spPr>
          <a:xfrm>
            <a:off x="3007360" y="1393190"/>
            <a:ext cx="5873750" cy="4267835"/>
          </a:xfrm>
          <a:prstGeom prst="hear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3800">
                <a:solidFill>
                  <a:srgbClr val="FFFFFF"/>
                </a:solidFill>
                <a:latin typeface="叶根友行书(繁)08" panose="02010601030101010101" charset="-122"/>
                <a:ea typeface="叶根友行书(繁)08" panose="02010601030101010101" charset="-122"/>
              </a:rPr>
              <a:t>志愿</a:t>
            </a:r>
            <a:endParaRPr lang="zh-CN" altLang="en-US" sz="13800">
              <a:solidFill>
                <a:srgbClr val="FFFFFF"/>
              </a:solidFill>
              <a:latin typeface="叶根友行书(繁)08" panose="02010601030101010101" charset="-122"/>
              <a:ea typeface="叶根友行书(繁)08" panose="0201060103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2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4" name="WordArt 6"/>
          <p:cNvSpPr>
            <a:spLocks noChangeArrowheads="1" noChangeShapeType="1"/>
          </p:cNvSpPr>
          <p:nvPr/>
        </p:nvSpPr>
        <p:spPr bwMode="auto">
          <a:xfrm>
            <a:off x="4774843" y="304800"/>
            <a:ext cx="3352800" cy="838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zh-CN" altLang="en-US" sz="4000" b="1" kern="10" dirty="0">
                <a:ln w="12700">
                  <a:solidFill>
                    <a:srgbClr val="EAEAEA"/>
                  </a:solidFill>
                  <a:rou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8999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故事赏析</a:t>
            </a:r>
            <a:endParaRPr lang="zh-CN" altLang="en-US" sz="4000" b="1" kern="10" dirty="0">
              <a:ln w="12700">
                <a:solidFill>
                  <a:srgbClr val="EAEAEA"/>
                </a:solidFill>
                <a:round/>
              </a:ln>
              <a:gradFill rotWithShape="0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78999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2295" name="Picture 7" descr="素材3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6601" y="1447801"/>
            <a:ext cx="5408054" cy="426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96" name="Text Box 8"/>
          <p:cNvSpPr txBox="1">
            <a:spLocks noChangeArrowheads="1"/>
          </p:cNvSpPr>
          <p:nvPr/>
        </p:nvSpPr>
        <p:spPr bwMode="auto">
          <a:xfrm>
            <a:off x="9220200" y="1143000"/>
            <a:ext cx="7620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/>
            <a:r>
              <a:rPr lang="zh-CN" altLang="en-US" sz="4400"/>
              <a:t>东郭先生与狼</a:t>
            </a:r>
            <a:endParaRPr lang="zh-CN" altLang="en-US" sz="4400"/>
          </a:p>
        </p:txBody>
      </p:sp>
      <p:sp>
        <p:nvSpPr>
          <p:cNvPr id="12297" name="Text Box 9"/>
          <p:cNvSpPr txBox="1">
            <a:spLocks noChangeArrowheads="1"/>
          </p:cNvSpPr>
          <p:nvPr/>
        </p:nvSpPr>
        <p:spPr bwMode="auto">
          <a:xfrm>
            <a:off x="4114800" y="5715000"/>
            <a:ext cx="3597275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/>
            <a:r>
              <a:rPr lang="zh-CN" altLang="en-US" sz="4400" b="1" dirty="0">
                <a:solidFill>
                  <a:srgbClr val="0000CC"/>
                </a:solidFill>
              </a:rPr>
              <a:t>愚善 </a:t>
            </a:r>
            <a:r>
              <a:rPr lang="en-US" altLang="zh-CN" sz="4400" b="1" dirty="0">
                <a:solidFill>
                  <a:srgbClr val="FF0000"/>
                </a:solidFill>
              </a:rPr>
              <a:t>VS </a:t>
            </a:r>
            <a:r>
              <a:rPr lang="zh-CN" altLang="en-US" sz="4400" b="1" dirty="0">
                <a:solidFill>
                  <a:srgbClr val="0000CC"/>
                </a:solidFill>
              </a:rPr>
              <a:t>智善</a:t>
            </a:r>
            <a:endParaRPr lang="zh-CN" altLang="en-US" sz="4400" b="1" dirty="0">
              <a:solidFill>
                <a:srgbClr val="0000CC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22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2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7" grpId="0" bldLvl="0" animBg="1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矩形 11265"/>
          <p:cNvSpPr/>
          <p:nvPr/>
        </p:nvSpPr>
        <p:spPr>
          <a:xfrm>
            <a:off x="1814195" y="469265"/>
            <a:ext cx="2903855" cy="762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40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华文楷体" panose="02010600040101010101" charset="-122"/>
                <a:ea typeface="华文楷体" panose="02010600040101010101" charset="-122"/>
              </a:rPr>
              <a:t>启导精思</a:t>
            </a:r>
            <a:endParaRPr lang="zh-CN" altLang="en-US" sz="4000"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华文楷体" panose="02010600040101010101" charset="-122"/>
              <a:ea typeface="华文楷体" panose="02010600040101010101" charset="-122"/>
            </a:endParaRPr>
          </a:p>
        </p:txBody>
      </p:sp>
      <p:sp>
        <p:nvSpPr>
          <p:cNvPr id="11267" name="Rectangle 4"/>
          <p:cNvSpPr/>
          <p:nvPr/>
        </p:nvSpPr>
        <p:spPr>
          <a:xfrm>
            <a:off x="2590800" y="1297940"/>
            <a:ext cx="5867400" cy="6096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marL="342900" lvl="0" indent="-342900" algn="l">
              <a:lnSpc>
                <a:spcPct val="80000"/>
              </a:lnSpc>
              <a:spcBef>
                <a:spcPct val="20000"/>
              </a:spcBef>
            </a:pPr>
            <a:r>
              <a:rPr lang="en-US" altLang="zh-CN" sz="42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42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、善良的要求有哪些？</a:t>
            </a:r>
            <a:endParaRPr lang="zh-CN" altLang="en-US" sz="4200" b="1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268" name="Rectangle 2"/>
          <p:cNvSpPr/>
          <p:nvPr/>
        </p:nvSpPr>
        <p:spPr>
          <a:xfrm>
            <a:off x="1955800" y="2005330"/>
            <a:ext cx="9022080" cy="20256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lvl="0" indent="-3429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lvl="1" indent="-28575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>
              <a:lnSpc>
                <a:spcPct val="150000"/>
              </a:lnSpc>
              <a:buNone/>
            </a:pPr>
            <a:r>
              <a:rPr lang="zh-CN" altLang="en-US" b="1" dirty="0">
                <a:solidFill>
                  <a:schemeClr val="accent4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（1）善良是无私的，是发自内心的驱使</a:t>
            </a:r>
            <a:r>
              <a:rPr lang="en-US" altLang="zh-CN" b="1" dirty="0">
                <a:solidFill>
                  <a:schemeClr val="accent4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b="1" dirty="0">
                <a:solidFill>
                  <a:schemeClr val="accent4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不图回报。</a:t>
            </a:r>
            <a:endParaRPr lang="zh-CN" altLang="en-US" b="1" dirty="0">
              <a:solidFill>
                <a:schemeClr val="accent4">
                  <a:lumMod val="50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>
              <a:lnSpc>
                <a:spcPct val="150000"/>
              </a:lnSpc>
              <a:buNone/>
            </a:pPr>
            <a:r>
              <a:rPr lang="zh-CN" altLang="en-US" b="1" dirty="0">
                <a:solidFill>
                  <a:schemeClr val="accent4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（2）善良之心是博大的。</a:t>
            </a:r>
            <a:endParaRPr lang="zh-CN" altLang="en-US" b="1" dirty="0">
              <a:solidFill>
                <a:schemeClr val="accent4">
                  <a:lumMod val="50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>
              <a:lnSpc>
                <a:spcPct val="150000"/>
              </a:lnSpc>
              <a:buNone/>
            </a:pPr>
            <a:r>
              <a:rPr lang="zh-CN" altLang="en-US" b="1" dirty="0">
                <a:solidFill>
                  <a:schemeClr val="accent4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（3）善良要见诸行动</a:t>
            </a:r>
            <a:endParaRPr lang="zh-CN" altLang="en-US" b="1" dirty="0">
              <a:solidFill>
                <a:schemeClr val="accent4">
                  <a:lumMod val="50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>
              <a:lnSpc>
                <a:spcPct val="150000"/>
              </a:lnSpc>
              <a:buNone/>
            </a:pPr>
            <a:r>
              <a:rPr lang="zh-CN" altLang="en-US" b="1" dirty="0">
                <a:solidFill>
                  <a:schemeClr val="accent4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（</a:t>
            </a:r>
            <a:r>
              <a:rPr lang="en-US" altLang="zh-CN" b="1" dirty="0">
                <a:solidFill>
                  <a:schemeClr val="accent4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4</a:t>
            </a:r>
            <a:r>
              <a:rPr lang="zh-CN" altLang="en-US" b="1" dirty="0">
                <a:solidFill>
                  <a:schemeClr val="accent4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）与人为善也需区分是非对错。</a:t>
            </a:r>
            <a:endParaRPr lang="zh-CN" altLang="en-US" b="1" dirty="0">
              <a:solidFill>
                <a:schemeClr val="accent4">
                  <a:lumMod val="50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>
              <a:lnSpc>
                <a:spcPct val="90000"/>
              </a:lnSpc>
              <a:buNone/>
            </a:pPr>
            <a:endParaRPr lang="zh-CN" altLang="en-US" b="1" dirty="0">
              <a:solidFill>
                <a:schemeClr val="accent4">
                  <a:lumMod val="50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2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26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26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26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8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2393950" y="719455"/>
            <a:ext cx="7887335" cy="3507105"/>
          </a:xfrm>
        </p:spPr>
        <p:txBody>
          <a:bodyPr/>
          <a:lstStyle/>
          <a:p>
            <a:pPr marL="0" indent="0">
              <a:buNone/>
            </a:pPr>
            <a:r>
              <a:rPr lang="zh-CN" altLang="en-US" sz="4000" b="1" dirty="0">
                <a:solidFill>
                  <a:srgbClr val="000000"/>
                </a:solidFill>
              </a:rPr>
              <a:t>说一说：</a:t>
            </a:r>
            <a:endParaRPr lang="zh-CN" altLang="en-US" sz="4000" b="1" dirty="0">
              <a:solidFill>
                <a:srgbClr val="000000"/>
              </a:solidFill>
            </a:endParaRPr>
          </a:p>
          <a:p>
            <a:r>
              <a:rPr lang="zh-CN" altLang="en-US" sz="3600" b="1" dirty="0">
                <a:solidFill>
                  <a:srgbClr val="000000"/>
                </a:solidFill>
              </a:rPr>
              <a:t>你平时</a:t>
            </a:r>
            <a:r>
              <a:rPr lang="zh-CN" altLang="en-US" sz="3600" b="1" dirty="0" smtClean="0">
                <a:solidFill>
                  <a:srgbClr val="000000"/>
                </a:solidFill>
              </a:rPr>
              <a:t>有做善事的</a:t>
            </a:r>
            <a:r>
              <a:rPr lang="zh-CN" altLang="en-US" sz="3600" b="1" dirty="0">
                <a:solidFill>
                  <a:srgbClr val="000000"/>
                </a:solidFill>
              </a:rPr>
              <a:t>经历吗？</a:t>
            </a:r>
            <a:endParaRPr lang="zh-CN" altLang="en-US" sz="3600" b="1" dirty="0">
              <a:solidFill>
                <a:srgbClr val="000000"/>
              </a:solidFill>
            </a:endParaRPr>
          </a:p>
          <a:p>
            <a:r>
              <a:rPr lang="zh-CN" altLang="en-US" sz="3600" b="1" dirty="0">
                <a:solidFill>
                  <a:srgbClr val="000000"/>
                </a:solidFill>
              </a:rPr>
              <a:t>你的心情是怎么样的？</a:t>
            </a:r>
            <a:endParaRPr lang="zh-CN" altLang="en-US" sz="3600" b="1" dirty="0">
              <a:solidFill>
                <a:srgbClr val="000000"/>
              </a:solidFill>
            </a:endParaRPr>
          </a:p>
          <a:p>
            <a:r>
              <a:rPr lang="zh-CN" altLang="en-US" sz="3600" b="1" dirty="0">
                <a:solidFill>
                  <a:srgbClr val="000000"/>
                </a:solidFill>
              </a:rPr>
              <a:t>你收获了什么？</a:t>
            </a:r>
            <a:endParaRPr lang="zh-CN" altLang="en-US" sz="3600" b="1" dirty="0">
              <a:solidFill>
                <a:srgbClr val="000000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733800" y="4737735"/>
            <a:ext cx="5207635" cy="1834515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>
              <a:lnSpc>
                <a:spcPct val="130000"/>
              </a:lnSpc>
            </a:pPr>
            <a:r>
              <a:rPr lang="zh-CN" altLang="en-US" sz="8800" b="1" dirty="0">
                <a:ln w="9525" cmpd="sng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华文新魏" panose="02010800040101010101" charset="-122"/>
                <a:ea typeface="华文新魏" panose="02010800040101010101" charset="-122"/>
                <a:sym typeface="+mn-ea"/>
              </a:rPr>
              <a:t>为善最乐</a:t>
            </a:r>
            <a:endParaRPr lang="zh-CN" altLang="en-US" sz="8800" b="1" dirty="0" smtClean="0">
              <a:ln w="9525" cmpd="sng">
                <a:solidFill>
                  <a:schemeClr val="bg1"/>
                </a:solidFill>
                <a:prstDash val="solid"/>
              </a:ln>
              <a:solidFill>
                <a:srgbClr val="FF0000"/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  <a:latin typeface="华文新魏" panose="02010800040101010101" charset="-122"/>
              <a:ea typeface="华文新魏" panose="02010800040101010101" charset="-122"/>
              <a:sym typeface="+mn-ea"/>
            </a:endParaRPr>
          </a:p>
        </p:txBody>
      </p:sp>
      <p:sp>
        <p:nvSpPr>
          <p:cNvPr id="12295" name="文本框 13318"/>
          <p:cNvSpPr txBox="1"/>
          <p:nvPr/>
        </p:nvSpPr>
        <p:spPr>
          <a:xfrm>
            <a:off x="2912745" y="4135120"/>
            <a:ext cx="6629400" cy="9144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 algn="l"/>
            <a:r>
              <a:rPr lang="zh-CN" altLang="en-US" sz="5400" dirty="0">
                <a:solidFill>
                  <a:srgbClr val="2B00A4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赠人玫瑰，手留余香</a:t>
            </a:r>
            <a:endParaRPr lang="zh-CN" altLang="en-US" sz="5400" dirty="0">
              <a:solidFill>
                <a:srgbClr val="2B00A4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229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矩形 14337"/>
          <p:cNvSpPr/>
          <p:nvPr/>
        </p:nvSpPr>
        <p:spPr>
          <a:xfrm>
            <a:off x="1865630" y="392430"/>
            <a:ext cx="2990215" cy="838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36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华文楷体" panose="02010600040101010101" charset="-122"/>
                <a:ea typeface="华文楷体" panose="02010600040101010101" charset="-122"/>
              </a:rPr>
              <a:t>启导精思</a:t>
            </a:r>
            <a:endParaRPr lang="zh-CN" altLang="en-US" sz="3600"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华文楷体" panose="02010600040101010101" charset="-122"/>
              <a:ea typeface="华文楷体" panose="02010600040101010101" charset="-122"/>
            </a:endParaRPr>
          </a:p>
        </p:txBody>
      </p:sp>
      <p:sp>
        <p:nvSpPr>
          <p:cNvPr id="14339" name="矩形 14338"/>
          <p:cNvSpPr/>
          <p:nvPr/>
        </p:nvSpPr>
        <p:spPr>
          <a:xfrm>
            <a:off x="2362200" y="1352550"/>
            <a:ext cx="6934200" cy="6096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lvl="0" indent="-3429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lvl="1" indent="-28575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>
              <a:lnSpc>
                <a:spcPct val="80000"/>
              </a:lnSpc>
              <a:buNone/>
            </a:pPr>
            <a:r>
              <a:rPr lang="en-US" altLang="zh-CN" sz="4000" b="1">
                <a:solidFill>
                  <a:srgbClr val="000000"/>
                </a:solidFill>
                <a:latin typeface="Arial Black" panose="020B0A04020102020204" pitchFamily="34" charset="0"/>
                <a:ea typeface="黑体" panose="02010609060101010101" pitchFamily="49" charset="-122"/>
              </a:rPr>
              <a:t>4</a:t>
            </a:r>
            <a:r>
              <a:rPr lang="zh-CN" altLang="en-US" sz="4000" b="1" dirty="0">
                <a:solidFill>
                  <a:srgbClr val="000000"/>
                </a:solidFill>
                <a:latin typeface="Arial Black" panose="020B0A04020102020204" pitchFamily="34" charset="0"/>
                <a:ea typeface="黑体" panose="02010609060101010101" pitchFamily="49" charset="-122"/>
              </a:rPr>
              <a:t>、为什么“助人为乐”</a:t>
            </a:r>
            <a:r>
              <a:rPr lang="zh-CN" altLang="en-US" sz="4000" b="1">
                <a:solidFill>
                  <a:srgbClr val="000000"/>
                </a:solidFill>
                <a:latin typeface="Arial Black" panose="020B0A04020102020204" pitchFamily="34" charset="0"/>
                <a:ea typeface="黑体" panose="02010609060101010101" pitchFamily="49" charset="-122"/>
              </a:rPr>
              <a:t>？</a:t>
            </a:r>
            <a:endParaRPr lang="zh-CN" altLang="en-US" sz="4000" b="1">
              <a:solidFill>
                <a:srgbClr val="000000"/>
              </a:solidFill>
              <a:latin typeface="Arial Black" panose="020B0A04020102020204" pitchFamily="34" charset="0"/>
              <a:ea typeface="黑体" panose="02010609060101010101" pitchFamily="49" charset="-122"/>
            </a:endParaRPr>
          </a:p>
        </p:txBody>
      </p:sp>
      <p:sp>
        <p:nvSpPr>
          <p:cNvPr id="14340" name="矩形 14339"/>
          <p:cNvSpPr/>
          <p:nvPr/>
        </p:nvSpPr>
        <p:spPr>
          <a:xfrm>
            <a:off x="2324100" y="2080260"/>
            <a:ext cx="7543800" cy="24384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lvl="0" indent="-3429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lvl="1" indent="-28575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>
              <a:lnSpc>
                <a:spcPct val="120000"/>
              </a:lnSpc>
              <a:buNone/>
            </a:pPr>
            <a:r>
              <a:rPr lang="zh-CN" altLang="en-US" sz="3600" b="1" dirty="0">
                <a:solidFill>
                  <a:srgbClr val="0000CC"/>
                </a:solidFill>
                <a:latin typeface="Arial Black" panose="020B0A04020102020204" pitchFamily="34" charset="0"/>
                <a:ea typeface="黑体" panose="02010609060101010101" pitchFamily="49" charset="-122"/>
              </a:rPr>
              <a:t>（1）帮助他人，不仅是为了别人的需要，也是我们内心情感的需要。</a:t>
            </a:r>
            <a:endParaRPr lang="zh-CN" altLang="en-US" sz="3600" b="1" dirty="0">
              <a:solidFill>
                <a:srgbClr val="0000CC"/>
              </a:solidFill>
              <a:latin typeface="Arial Black" panose="020B0A04020102020204" pitchFamily="34" charset="0"/>
              <a:ea typeface="黑体" panose="02010609060101010101" pitchFamily="49" charset="-122"/>
            </a:endParaRPr>
          </a:p>
          <a:p>
            <a:pPr lvl="0">
              <a:lnSpc>
                <a:spcPct val="120000"/>
              </a:lnSpc>
              <a:buNone/>
            </a:pPr>
            <a:r>
              <a:rPr lang="zh-CN" altLang="en-US" sz="3600" b="1" dirty="0">
                <a:solidFill>
                  <a:srgbClr val="0000CC"/>
                </a:solidFill>
                <a:latin typeface="Arial Black" panose="020B0A04020102020204" pitchFamily="34" charset="0"/>
                <a:ea typeface="黑体" panose="02010609060101010101" pitchFamily="49" charset="-122"/>
              </a:rPr>
              <a:t>（2）付出得越多，内心就越充盈，幸福感越强。</a:t>
            </a:r>
            <a:endParaRPr lang="zh-CN" altLang="en-US" sz="3600" b="1" dirty="0">
              <a:solidFill>
                <a:srgbClr val="0000CC"/>
              </a:solidFill>
              <a:latin typeface="Arial Black" panose="020B0A04020102020204" pitchFamily="34" charset="0"/>
              <a:ea typeface="黑体" panose="02010609060101010101" pitchFamily="49" charset="-122"/>
            </a:endParaRPr>
          </a:p>
          <a:p>
            <a:pPr lvl="0">
              <a:lnSpc>
                <a:spcPct val="120000"/>
              </a:lnSpc>
              <a:buNone/>
            </a:pPr>
            <a:r>
              <a:rPr lang="zh-CN" altLang="en-US" sz="3600" b="1" dirty="0">
                <a:solidFill>
                  <a:srgbClr val="0000CC"/>
                </a:solidFill>
                <a:latin typeface="Arial Black" panose="020B0A04020102020204" pitchFamily="34" charset="0"/>
                <a:ea typeface="黑体" panose="02010609060101010101" pitchFamily="49" charset="-122"/>
              </a:rPr>
              <a:t>（3）助人不仅是付出，也是收获。</a:t>
            </a:r>
            <a:endParaRPr lang="zh-CN" altLang="en-US" sz="3600" b="1" dirty="0">
              <a:solidFill>
                <a:srgbClr val="0000CC"/>
              </a:solidFill>
              <a:latin typeface="Arial Black" panose="020B0A04020102020204" pitchFamily="34" charset="0"/>
              <a:ea typeface="黑体" panose="02010609060101010101" pitchFamily="49" charset="-122"/>
            </a:endParaRPr>
          </a:p>
          <a:p>
            <a:pPr lvl="0">
              <a:lnSpc>
                <a:spcPct val="120000"/>
              </a:lnSpc>
              <a:buNone/>
            </a:pPr>
            <a:r>
              <a:rPr lang="zh-CN" altLang="en-US" sz="3600" b="1" dirty="0">
                <a:solidFill>
                  <a:srgbClr val="0000CC"/>
                </a:solidFill>
                <a:latin typeface="Arial Black" panose="020B0A04020102020204" pitchFamily="34" charset="0"/>
                <a:ea typeface="黑体" panose="02010609060101010101" pitchFamily="49" charset="-122"/>
              </a:rPr>
              <a:t>（4）</a:t>
            </a:r>
            <a:r>
              <a:rPr lang="zh-CN" altLang="en-US" sz="3600" b="1" dirty="0">
                <a:solidFill>
                  <a:srgbClr val="FF0000"/>
                </a:solidFill>
                <a:latin typeface="Arial Black" panose="020B0A04020102020204" pitchFamily="34" charset="0"/>
                <a:ea typeface="黑体" panose="02010609060101010101" pitchFamily="49" charset="-122"/>
              </a:rPr>
              <a:t>给予比接受更快乐。</a:t>
            </a:r>
            <a:endParaRPr lang="zh-CN" altLang="en-US" sz="3600" b="1" dirty="0">
              <a:solidFill>
                <a:srgbClr val="FF0000"/>
              </a:solidFill>
              <a:latin typeface="Arial Black" panose="020B0A040201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3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34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434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434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0" grpId="0" uiExpand="1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2100130" y="839840"/>
            <a:ext cx="7887600" cy="5810400"/>
          </a:xfrm>
        </p:spPr>
        <p:txBody>
          <a:bodyPr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marL="0" indent="0">
              <a:buNone/>
            </a:pPr>
            <a:r>
              <a:rPr lang="zh-CN" altLang="zh-CN" sz="6600">
                <a:solidFill>
                  <a:schemeClr val="accent6">
                    <a:lumMod val="50000"/>
                  </a:schemeClr>
                </a:solidFill>
                <a:effectLst/>
                <a:latin typeface="方正舒体" panose="02010601030101010101" charset="-122"/>
                <a:ea typeface="方正舒体" panose="02010601030101010101" charset="-122"/>
              </a:rPr>
              <a:t>课堂检测</a:t>
            </a:r>
            <a:endParaRPr lang="zh-CN" altLang="zh-CN" sz="6600">
              <a:solidFill>
                <a:schemeClr val="accent6">
                  <a:lumMod val="50000"/>
                </a:schemeClr>
              </a:solidFill>
              <a:effectLst/>
              <a:latin typeface="方正舒体" panose="02010601030101010101" charset="-122"/>
              <a:ea typeface="方正舒体" panose="02010601030101010101" charset="-122"/>
            </a:endParaRPr>
          </a:p>
        </p:txBody>
      </p:sp>
      <p:graphicFrame>
        <p:nvGraphicFramePr>
          <p:cNvPr id="3" name="表格 2"/>
          <p:cNvGraphicFramePr/>
          <p:nvPr/>
        </p:nvGraphicFramePr>
        <p:xfrm>
          <a:off x="2981325" y="3582670"/>
          <a:ext cx="6431915" cy="19602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71880"/>
                <a:gridCol w="1072515"/>
                <a:gridCol w="1071880"/>
                <a:gridCol w="1071245"/>
                <a:gridCol w="1073150"/>
                <a:gridCol w="1071245"/>
              </a:tblGrid>
              <a:tr h="95440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5400"/>
                        <a:t>1</a:t>
                      </a:r>
                      <a:endParaRPr lang="en-US" altLang="zh-CN" sz="5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5400"/>
                        <a:t>2</a:t>
                      </a:r>
                      <a:endParaRPr lang="en-US" altLang="zh-CN" sz="5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5400"/>
                        <a:t>3</a:t>
                      </a:r>
                      <a:endParaRPr lang="en-US" altLang="zh-CN" sz="5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5400"/>
                        <a:t>4</a:t>
                      </a:r>
                      <a:endParaRPr lang="en-US" altLang="zh-CN" sz="5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5400"/>
                        <a:t>5</a:t>
                      </a:r>
                      <a:endParaRPr lang="en-US" altLang="zh-CN" sz="5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5400"/>
                        <a:t>6</a:t>
                      </a:r>
                      <a:endParaRPr lang="en-US" altLang="zh-CN" sz="5400"/>
                    </a:p>
                  </a:txBody>
                  <a:tcPr/>
                </a:tc>
              </a:tr>
              <a:tr h="95377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6000" b="1">
                          <a:solidFill>
                            <a:srgbClr val="0000CC"/>
                          </a:solidFill>
                        </a:rPr>
                        <a:t>C</a:t>
                      </a:r>
                      <a:endParaRPr lang="en-US" altLang="zh-CN" sz="6000" b="1">
                        <a:solidFill>
                          <a:srgbClr val="0000CC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6000" b="1">
                          <a:solidFill>
                            <a:srgbClr val="0000CC"/>
                          </a:solidFill>
                        </a:rPr>
                        <a:t>A</a:t>
                      </a:r>
                      <a:endParaRPr lang="en-US" altLang="zh-CN" sz="6000" b="1">
                        <a:solidFill>
                          <a:srgbClr val="0000CC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6000" b="1">
                          <a:solidFill>
                            <a:srgbClr val="0000CC"/>
                          </a:solidFill>
                        </a:rPr>
                        <a:t>B</a:t>
                      </a:r>
                      <a:endParaRPr lang="en-US" altLang="zh-CN" sz="6000" b="1">
                        <a:solidFill>
                          <a:srgbClr val="0000CC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6000" b="1">
                          <a:solidFill>
                            <a:srgbClr val="0000CC"/>
                          </a:solidFill>
                        </a:rPr>
                        <a:t>A</a:t>
                      </a:r>
                      <a:endParaRPr lang="en-US" altLang="zh-CN" sz="6000" b="1">
                        <a:solidFill>
                          <a:srgbClr val="0000CC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6000" b="1">
                          <a:solidFill>
                            <a:srgbClr val="0000CC"/>
                          </a:solidFill>
                        </a:rPr>
                        <a:t>A</a:t>
                      </a:r>
                      <a:endParaRPr lang="en-US" altLang="zh-CN" sz="6000" b="1">
                        <a:solidFill>
                          <a:srgbClr val="0000CC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6000" b="1">
                          <a:solidFill>
                            <a:srgbClr val="0000CC"/>
                          </a:solidFill>
                        </a:rPr>
                        <a:t>C</a:t>
                      </a:r>
                      <a:endParaRPr lang="en-US" altLang="zh-CN" sz="6000" b="1">
                        <a:solidFill>
                          <a:srgbClr val="0000CC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文本框 4"/>
          <p:cNvSpPr txBox="1"/>
          <p:nvPr/>
        </p:nvSpPr>
        <p:spPr>
          <a:xfrm>
            <a:off x="2654300" y="2552700"/>
            <a:ext cx="2011680" cy="8045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3600" b="1" dirty="0" smtClean="0">
                <a:solidFill>
                  <a:schemeClr val="accent3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第一课时</a:t>
            </a:r>
            <a:endParaRPr lang="zh-CN" altLang="zh-CN" sz="3600" b="1" dirty="0" smtClean="0">
              <a:solidFill>
                <a:schemeClr val="accent3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2435466" y="1317339"/>
            <a:ext cx="2297430" cy="40335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9900" dirty="0" smtClean="0">
                <a:solidFill>
                  <a:srgbClr val="FF0000"/>
                </a:solidFill>
                <a:latin typeface="叶根友行书(繁)08" panose="02010601030101010101" charset="-122"/>
                <a:ea typeface="叶根友行书(繁)08" panose="02010601030101010101" charset="-122"/>
              </a:rPr>
              <a:t>恕</a:t>
            </a:r>
            <a:endParaRPr lang="zh-CN" altLang="en-US" sz="19900" dirty="0" smtClean="0">
              <a:solidFill>
                <a:srgbClr val="FF0000"/>
              </a:solidFill>
              <a:latin typeface="叶根友行书(繁)08" panose="02010601030101010101" charset="-122"/>
              <a:ea typeface="叶根友行书(繁)08" panose="0201060103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802871" y="1603724"/>
            <a:ext cx="1402080" cy="38950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9600" dirty="0" smtClean="0">
                <a:solidFill>
                  <a:schemeClr val="accent3">
                    <a:lumMod val="75000"/>
                  </a:schemeClr>
                </a:solidFill>
                <a:latin typeface="叶根友行书(繁)08" panose="02010601030101010101" charset="-122"/>
                <a:ea typeface="叶根友行书(繁)08" panose="02010601030101010101" charset="-122"/>
              </a:rPr>
              <a:t>如</a:t>
            </a:r>
            <a:endParaRPr lang="zh-CN" altLang="en-US" sz="9600" dirty="0" smtClean="0">
              <a:solidFill>
                <a:schemeClr val="accent3">
                  <a:lumMod val="75000"/>
                </a:schemeClr>
              </a:solidFill>
              <a:latin typeface="叶根友行书(繁)08" panose="02010601030101010101" charset="-122"/>
              <a:ea typeface="叶根友行书(繁)08" panose="02010601030101010101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9600" dirty="0" smtClean="0">
                <a:solidFill>
                  <a:schemeClr val="accent3">
                    <a:lumMod val="75000"/>
                  </a:schemeClr>
                </a:solidFill>
                <a:latin typeface="叶根友行书(繁)08" panose="02010601030101010101" charset="-122"/>
                <a:ea typeface="叶根友行书(繁)08" panose="02010601030101010101" charset="-122"/>
              </a:rPr>
              <a:t>心</a:t>
            </a:r>
            <a:endParaRPr lang="zh-CN" altLang="en-US" sz="9600" dirty="0" smtClean="0">
              <a:solidFill>
                <a:schemeClr val="accent3">
                  <a:lumMod val="75000"/>
                </a:schemeClr>
              </a:solidFill>
              <a:latin typeface="叶根友行书(繁)08" panose="02010601030101010101" charset="-122"/>
              <a:ea typeface="叶根友行书(繁)08" panose="02010601030101010101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4841921" y="2725518"/>
            <a:ext cx="1037564" cy="1886286"/>
            <a:chOff x="4643166" y="2704563"/>
            <a:chExt cx="1037564" cy="1886286"/>
          </a:xfrm>
        </p:grpSpPr>
        <p:cxnSp>
          <p:nvCxnSpPr>
            <p:cNvPr id="6" name="直接箭头连接符 5"/>
            <p:cNvCxnSpPr/>
            <p:nvPr/>
          </p:nvCxnSpPr>
          <p:spPr>
            <a:xfrm flipV="1">
              <a:off x="4643166" y="2704563"/>
              <a:ext cx="992699" cy="508074"/>
            </a:xfrm>
            <a:prstGeom prst="straightConnector1">
              <a:avLst/>
            </a:prstGeom>
            <a:ln w="76200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箭头连接符 6"/>
            <p:cNvCxnSpPr/>
            <p:nvPr/>
          </p:nvCxnSpPr>
          <p:spPr>
            <a:xfrm>
              <a:off x="4688031" y="4036103"/>
              <a:ext cx="992699" cy="554746"/>
            </a:xfrm>
            <a:prstGeom prst="straightConnector1">
              <a:avLst/>
            </a:prstGeom>
            <a:ln w="76200">
              <a:solidFill>
                <a:schemeClr val="accent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" name="文本框 11"/>
          <p:cNvSpPr txBox="1"/>
          <p:nvPr/>
        </p:nvSpPr>
        <p:spPr>
          <a:xfrm>
            <a:off x="2791948" y="504825"/>
            <a:ext cx="6177280" cy="16764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4000" b="1" dirty="0" smtClean="0">
                <a:solidFill>
                  <a:srgbClr val="000000"/>
                </a:solidFill>
                <a:latin typeface="+mn-ea"/>
              </a:rPr>
              <a:t>己所不欲，勿施于人。</a:t>
            </a:r>
            <a:endParaRPr lang="zh-CN" altLang="en-US" sz="4000" b="1" dirty="0" smtClean="0">
              <a:solidFill>
                <a:srgbClr val="000000"/>
              </a:solidFill>
              <a:latin typeface="+mn-ea"/>
            </a:endParaRPr>
          </a:p>
          <a:p>
            <a:pPr>
              <a:lnSpc>
                <a:spcPct val="130000"/>
              </a:lnSpc>
            </a:pPr>
            <a:r>
              <a:rPr lang="zh-CN" altLang="en-US" sz="4000" b="1" dirty="0" smtClean="0">
                <a:solidFill>
                  <a:srgbClr val="000000"/>
                </a:solidFill>
                <a:latin typeface="+mn-ea"/>
              </a:rPr>
              <a:t>                 </a:t>
            </a:r>
            <a:r>
              <a:rPr lang="en-US" altLang="zh-CN" sz="3200" b="1" dirty="0" smtClean="0">
                <a:solidFill>
                  <a:srgbClr val="000000"/>
                </a:solidFill>
                <a:latin typeface="+mn-ea"/>
              </a:rPr>
              <a:t>——</a:t>
            </a:r>
            <a:r>
              <a:rPr lang="zh-CN" altLang="en-US" sz="3200" b="1" dirty="0" smtClean="0">
                <a:solidFill>
                  <a:srgbClr val="000000"/>
                </a:solidFill>
                <a:latin typeface="+mn-ea"/>
              </a:rPr>
              <a:t>孔子</a:t>
            </a:r>
            <a:endParaRPr lang="zh-CN" altLang="en-US" sz="3200" b="1" dirty="0" smtClean="0">
              <a:solidFill>
                <a:srgbClr val="000000"/>
              </a:solidFill>
              <a:latin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09880" y="504825"/>
            <a:ext cx="2011680" cy="804545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600" b="1" dirty="0" smtClean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名言赏析</a:t>
            </a:r>
            <a:endParaRPr lang="zh-CN" altLang="en-US" sz="3600" b="1" dirty="0" smtClean="0">
              <a:solidFill>
                <a:srgbClr val="FF0000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204791" y="2395159"/>
            <a:ext cx="4723765" cy="2626360"/>
          </a:xfrm>
          <a:prstGeom prst="rect">
            <a:avLst/>
          </a:prstGeom>
          <a:ln w="28575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b="1" dirty="0" smtClean="0">
                <a:solidFill>
                  <a:srgbClr val="0000CC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辨析明理：</a:t>
            </a:r>
            <a:endParaRPr lang="zh-CN" altLang="en-US" sz="3200" b="1" dirty="0" smtClean="0">
              <a:solidFill>
                <a:srgbClr val="0000CC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 smtClean="0">
                <a:solidFill>
                  <a:srgbClr val="0000CC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“</a:t>
            </a:r>
            <a:r>
              <a:rPr lang="zh-CN" altLang="en-US" sz="3200" b="1" dirty="0" smtClean="0">
                <a:solidFill>
                  <a:srgbClr val="0000CC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己所不欲，勿施于人</a:t>
            </a:r>
            <a:r>
              <a:rPr lang="en-US" altLang="zh-CN" sz="3200" b="1" dirty="0" smtClean="0">
                <a:solidFill>
                  <a:srgbClr val="0000CC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”</a:t>
            </a:r>
            <a:r>
              <a:rPr lang="zh-CN" altLang="en-US" sz="3200" b="1" dirty="0" smtClean="0">
                <a:solidFill>
                  <a:srgbClr val="0000CC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就是要我们</a:t>
            </a:r>
            <a:r>
              <a:rPr lang="en-US" altLang="zh-CN" sz="3200" b="1" dirty="0" smtClean="0">
                <a:solidFill>
                  <a:srgbClr val="0000CC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“</a:t>
            </a:r>
            <a:r>
              <a:rPr lang="zh-CN" altLang="en-US" sz="3200" b="1" dirty="0" smtClean="0">
                <a:solidFill>
                  <a:srgbClr val="0000CC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事不关己高高挂起</a:t>
            </a:r>
            <a:r>
              <a:rPr lang="en-US" altLang="zh-CN" sz="3200" b="1" dirty="0" smtClean="0">
                <a:solidFill>
                  <a:srgbClr val="0000CC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”</a:t>
            </a:r>
            <a:r>
              <a:rPr lang="zh-CN" altLang="en-US" sz="3200" b="1" dirty="0" smtClean="0">
                <a:solidFill>
                  <a:srgbClr val="0000CC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？</a:t>
            </a:r>
            <a:endParaRPr lang="zh-CN" altLang="en-US" sz="3200" b="1" dirty="0" smtClean="0">
              <a:solidFill>
                <a:srgbClr val="0000CC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5695" y="1309370"/>
            <a:ext cx="4094605" cy="5083742"/>
          </a:xfrm>
          <a:prstGeom prst="rect">
            <a:avLst/>
          </a:prstGeom>
        </p:spPr>
      </p:pic>
      <p:sp>
        <p:nvSpPr>
          <p:cNvPr id="16" name="矩形 15"/>
          <p:cNvSpPr/>
          <p:nvPr/>
        </p:nvSpPr>
        <p:spPr>
          <a:xfrm>
            <a:off x="5948761" y="5499192"/>
            <a:ext cx="4725035" cy="11277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</a:rPr>
              <a:t>你们愿意人怎样待你们</a:t>
            </a:r>
            <a:r>
              <a:rPr lang="zh-CN" altLang="en-US" sz="3600" b="1" dirty="0" smtClean="0">
                <a:solidFill>
                  <a:srgbClr val="FF0000"/>
                </a:solidFill>
              </a:rPr>
              <a:t>，</a:t>
            </a:r>
            <a:endParaRPr lang="zh-CN" altLang="en-US" sz="3600" b="1" dirty="0" smtClean="0">
              <a:solidFill>
                <a:srgbClr val="FF0000"/>
              </a:solidFill>
            </a:endParaRPr>
          </a:p>
          <a:p>
            <a:r>
              <a:rPr lang="zh-CN" altLang="en-US" sz="3200" b="1" dirty="0" smtClean="0">
                <a:solidFill>
                  <a:srgbClr val="FF0000"/>
                </a:solidFill>
              </a:rPr>
              <a:t>你们</a:t>
            </a:r>
            <a:r>
              <a:rPr lang="zh-CN" altLang="en-US" sz="3200" b="1" dirty="0">
                <a:solidFill>
                  <a:srgbClr val="FF0000"/>
                </a:solidFill>
              </a:rPr>
              <a:t>也要怎样待人。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1"/>
      <p:bldP spid="4" grpId="0"/>
      <p:bldP spid="4" grpId="1"/>
      <p:bldP spid="12" grpId="0"/>
      <p:bldP spid="13" grpId="0" bldLvl="0" animBg="1"/>
      <p:bldP spid="14" grpId="0" bldLvl="0" animBg="1"/>
      <p:bldP spid="1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9" name="矩形 115718"/>
          <p:cNvSpPr/>
          <p:nvPr/>
        </p:nvSpPr>
        <p:spPr>
          <a:xfrm>
            <a:off x="1766570" y="569595"/>
            <a:ext cx="3348038" cy="7010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/>
            <a:r>
              <a:rPr lang="zh-CN" altLang="en-US" sz="1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4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故事感悟： </a:t>
            </a:r>
            <a:endParaRPr lang="zh-CN" altLang="en-US" sz="40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5720" name="矩形 115719"/>
          <p:cNvSpPr/>
          <p:nvPr/>
        </p:nvSpPr>
        <p:spPr>
          <a:xfrm>
            <a:off x="2034858" y="1270635"/>
            <a:ext cx="7667625" cy="49682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indent="266700" algn="just"/>
            <a:r>
              <a:rPr lang="zh-CN" altLang="en-US" sz="3200" b="1" dirty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一个暴风雨的早晨，一位老人在海边看到许多小鱼被抛到沙滩上。</a:t>
            </a:r>
            <a:endParaRPr lang="zh-CN" altLang="en-US" sz="3200" b="1" dirty="0">
              <a:solidFill>
                <a:srgbClr val="0000C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 indent="266700" algn="just" eaLnBrk="0" hangingPunct="0"/>
            <a:r>
              <a:rPr lang="zh-CN" altLang="en-US" sz="3200" b="1" dirty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老人想到太阳一晒这些鱼都会死，叹息一声朝前走了。返回时，却见一个七八岁的男孩把鱼捡回海里。老人很感动，也弯腰来帮忙。</a:t>
            </a:r>
            <a:endParaRPr lang="zh-CN" altLang="en-US" sz="3200" b="1" dirty="0">
              <a:solidFill>
                <a:srgbClr val="0000C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 indent="266700" eaLnBrk="0" hangingPunct="0"/>
            <a:r>
              <a:rPr lang="zh-CN" altLang="en-US" sz="3200" b="1" dirty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老人说你救了他们，它也不知道，谁也不会在乎的！男孩却说：</a:t>
            </a:r>
            <a:br>
              <a:rPr lang="zh-CN" altLang="en-US" sz="3200" b="1" dirty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</a:br>
            <a:r>
              <a:rPr lang="zh-CN" altLang="en-US" sz="3200" b="1" dirty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br>
              <a:rPr lang="zh-CN" altLang="en-US" sz="3200" b="1" dirty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</a:br>
            <a:r>
              <a:rPr lang="zh-CN" altLang="en-US" sz="3200" b="1" dirty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        </a:t>
            </a:r>
            <a:r>
              <a:rPr lang="en-US" altLang="zh-CN" sz="3200" b="1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___________________ </a:t>
            </a:r>
            <a:endParaRPr lang="en-US" altLang="zh-CN" sz="3200" b="1">
              <a:solidFill>
                <a:srgbClr val="0000C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5721" name="文本框 115720"/>
          <p:cNvSpPr txBox="1"/>
          <p:nvPr/>
        </p:nvSpPr>
        <p:spPr>
          <a:xfrm>
            <a:off x="4648200" y="4267200"/>
            <a:ext cx="18288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</a:pPr>
            <a:endParaRPr lang="zh-CN" altLang="en-US" sz="2400" b="0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15722" name="文本框 115721"/>
          <p:cNvSpPr txBox="1"/>
          <p:nvPr/>
        </p:nvSpPr>
        <p:spPr>
          <a:xfrm>
            <a:off x="5591810" y="5355908"/>
            <a:ext cx="3200400" cy="7010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</a:pPr>
            <a:r>
              <a:rPr lang="zh-CN" altLang="en-US" sz="4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小鱼在乎 </a:t>
            </a:r>
            <a:r>
              <a:rPr lang="en-US" altLang="zh-CN" sz="40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!</a:t>
            </a:r>
            <a:endParaRPr lang="en-US" altLang="zh-CN" sz="40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57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57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572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内容占位符 3"/>
          <p:cNvSpPr>
            <a:spLocks noGrp="1"/>
          </p:cNvSpPr>
          <p:nvPr>
            <p:ph idx="1"/>
          </p:nvPr>
        </p:nvSpPr>
        <p:spPr>
          <a:xfrm>
            <a:off x="826770" y="829945"/>
            <a:ext cx="10516870" cy="2117725"/>
          </a:xfrm>
        </p:spPr>
        <p:txBody>
          <a:bodyPr>
            <a:normAutofit lnSpcReduction="20000"/>
          </a:bodyPr>
          <a:p>
            <a:pPr marL="0" indent="0">
              <a:buNone/>
            </a:pPr>
            <a:r>
              <a:rPr lang="zh-CN" altLang="en-US" sz="4400" b="1"/>
              <a:t>心理测试</a:t>
            </a:r>
            <a:endParaRPr lang="zh-CN" altLang="en-US" sz="4400" b="1"/>
          </a:p>
          <a:p>
            <a:r>
              <a:rPr lang="zh-CN" altLang="en-US" sz="3200"/>
              <a:t>狗 孔雀 象 老虎 猴</a:t>
            </a:r>
            <a:endParaRPr lang="zh-CN" altLang="en-US" sz="3200"/>
          </a:p>
          <a:p>
            <a:r>
              <a:rPr lang="zh-CN" altLang="en-US" sz="3200"/>
              <a:t>你要每次只能放弃一个你会怎么选？</a:t>
            </a:r>
            <a:endParaRPr lang="zh-CN" altLang="en-US" sz="3200"/>
          </a:p>
        </p:txBody>
      </p:sp>
      <p:sp>
        <p:nvSpPr>
          <p:cNvPr id="5" name="文本框 4"/>
          <p:cNvSpPr txBox="1"/>
          <p:nvPr/>
        </p:nvSpPr>
        <p:spPr>
          <a:xfrm>
            <a:off x="2272030" y="3270250"/>
            <a:ext cx="3383280" cy="286321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>
              <a:lnSpc>
                <a:spcPct val="130000"/>
              </a:lnSpc>
            </a:pPr>
            <a:r>
              <a:rPr lang="zh-CN" altLang="en-US" sz="2800" dirty="0" smtClean="0">
                <a:latin typeface="Arial" panose="020B0604020202020204" pitchFamily="34" charset="0"/>
                <a:ea typeface="微软雅黑" panose="020B0503020204020204" pitchFamily="34" charset="-122"/>
              </a:rPr>
              <a:t>狗</a:t>
            </a:r>
            <a:r>
              <a:rPr lang="en-US" altLang="zh-CN" sz="2800" dirty="0" smtClean="0">
                <a:latin typeface="Arial" panose="020B0604020202020204" pitchFamily="34" charset="0"/>
                <a:ea typeface="微软雅黑" panose="020B0503020204020204" pitchFamily="34" charset="-122"/>
              </a:rPr>
              <a:t>——</a:t>
            </a:r>
            <a:r>
              <a:rPr lang="zh-CN" altLang="en-US" sz="2800" dirty="0" smtClean="0">
                <a:latin typeface="Arial" panose="020B0604020202020204" pitchFamily="34" charset="0"/>
                <a:ea typeface="微软雅黑" panose="020B0503020204020204" pitchFamily="34" charset="-122"/>
              </a:rPr>
              <a:t>朋友</a:t>
            </a:r>
            <a:endParaRPr lang="zh-CN" altLang="en-US" sz="2800" dirty="0" smtClean="0"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800" dirty="0" smtClean="0">
                <a:latin typeface="Arial" panose="020B0604020202020204" pitchFamily="34" charset="0"/>
                <a:ea typeface="微软雅黑" panose="020B0503020204020204" pitchFamily="34" charset="-122"/>
              </a:rPr>
              <a:t>孔雀</a:t>
            </a:r>
            <a:r>
              <a:rPr lang="en-US" altLang="zh-CN" sz="2800" dirty="0" smtClean="0">
                <a:latin typeface="Arial" panose="020B0604020202020204" pitchFamily="34" charset="0"/>
                <a:ea typeface="微软雅黑" panose="020B0503020204020204" pitchFamily="34" charset="-122"/>
              </a:rPr>
              <a:t>——</a:t>
            </a:r>
            <a:r>
              <a:rPr lang="zh-CN" altLang="en-US" sz="2800" dirty="0" smtClean="0">
                <a:latin typeface="Arial" panose="020B0604020202020204" pitchFamily="34" charset="0"/>
                <a:ea typeface="微软雅黑" panose="020B0503020204020204" pitchFamily="34" charset="-122"/>
              </a:rPr>
              <a:t>伴侣</a:t>
            </a:r>
            <a:endParaRPr lang="zh-CN" altLang="en-US" sz="2800" dirty="0" smtClean="0"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800" dirty="0" smtClean="0">
                <a:latin typeface="Arial" panose="020B0604020202020204" pitchFamily="34" charset="0"/>
                <a:ea typeface="微软雅黑" panose="020B0503020204020204" pitchFamily="34" charset="-122"/>
              </a:rPr>
              <a:t>大象</a:t>
            </a:r>
            <a:r>
              <a:rPr lang="en-US" altLang="zh-CN" sz="2800" dirty="0" smtClean="0">
                <a:latin typeface="Arial" panose="020B0604020202020204" pitchFamily="34" charset="0"/>
                <a:ea typeface="微软雅黑" panose="020B0503020204020204" pitchFamily="34" charset="-122"/>
              </a:rPr>
              <a:t>——</a:t>
            </a:r>
            <a:r>
              <a:rPr lang="zh-CN" altLang="en-US" sz="2800" dirty="0" smtClean="0">
                <a:latin typeface="Arial" panose="020B0604020202020204" pitchFamily="34" charset="0"/>
                <a:ea typeface="微软雅黑" panose="020B0503020204020204" pitchFamily="34" charset="-122"/>
              </a:rPr>
              <a:t>父母</a:t>
            </a:r>
            <a:endParaRPr lang="zh-CN" altLang="en-US" sz="2800" dirty="0" smtClean="0"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800" dirty="0" smtClean="0">
                <a:latin typeface="Arial" panose="020B0604020202020204" pitchFamily="34" charset="0"/>
                <a:ea typeface="微软雅黑" panose="020B0503020204020204" pitchFamily="34" charset="-122"/>
              </a:rPr>
              <a:t>老虎</a:t>
            </a:r>
            <a:r>
              <a:rPr lang="en-US" altLang="zh-CN" sz="2800" dirty="0" smtClean="0">
                <a:latin typeface="Arial" panose="020B0604020202020204" pitchFamily="34" charset="0"/>
                <a:ea typeface="微软雅黑" panose="020B0503020204020204" pitchFamily="34" charset="-122"/>
              </a:rPr>
              <a:t>——</a:t>
            </a:r>
            <a:r>
              <a:rPr lang="zh-CN" altLang="en-US" sz="2800" dirty="0" smtClean="0">
                <a:latin typeface="Arial" panose="020B0604020202020204" pitchFamily="34" charset="0"/>
                <a:ea typeface="微软雅黑" panose="020B0503020204020204" pitchFamily="34" charset="-122"/>
              </a:rPr>
              <a:t>权利、金钱</a:t>
            </a:r>
            <a:endParaRPr lang="zh-CN" altLang="en-US" sz="2800" dirty="0" smtClean="0"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800" dirty="0" smtClean="0">
                <a:latin typeface="Arial" panose="020B0604020202020204" pitchFamily="34" charset="0"/>
                <a:ea typeface="微软雅黑" panose="020B0503020204020204" pitchFamily="34" charset="-122"/>
              </a:rPr>
              <a:t>猴子</a:t>
            </a:r>
            <a:r>
              <a:rPr lang="en-US" altLang="zh-CN" sz="2800" dirty="0" smtClean="0">
                <a:latin typeface="Arial" panose="020B0604020202020204" pitchFamily="34" charset="0"/>
                <a:ea typeface="微软雅黑" panose="020B0503020204020204" pitchFamily="34" charset="-122"/>
              </a:rPr>
              <a:t>——</a:t>
            </a:r>
            <a:r>
              <a:rPr lang="zh-CN" altLang="en-US" sz="2800" dirty="0" smtClean="0">
                <a:latin typeface="Arial" panose="020B0604020202020204" pitchFamily="34" charset="0"/>
                <a:ea typeface="微软雅黑" panose="020B0503020204020204" pitchFamily="34" charset="-122"/>
              </a:rPr>
              <a:t>子女</a:t>
            </a:r>
            <a:endParaRPr lang="zh-CN" altLang="en-US" sz="2800" dirty="0" smtClean="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824865" y="781685"/>
            <a:ext cx="10516870" cy="1634490"/>
          </a:xfrm>
        </p:spPr>
        <p:txBody>
          <a:bodyPr>
            <a:noAutofit/>
          </a:bodyPr>
          <a:p>
            <a:pPr marL="0" indent="0">
              <a:buNone/>
            </a:pPr>
            <a:r>
              <a:rPr lang="zh-CN" altLang="en-US" sz="4000" b="1">
                <a:solidFill>
                  <a:srgbClr val="000000"/>
                </a:solidFill>
              </a:rPr>
              <a:t>八年级学生小丽越来越绝得妈妈啰嗦，不理解自己，常常因为小事而对妈妈大发雷霆。一次，妈妈为了了解小丽是否早恋，偷看了小丽的日记。小丽发现后，又与妈妈大声争吵起来。</a:t>
            </a:r>
            <a:endParaRPr lang="zh-CN" altLang="en-US" sz="4000" b="1">
              <a:solidFill>
                <a:srgbClr val="000000"/>
              </a:solidFill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7805" y="4492625"/>
            <a:ext cx="2856865" cy="21050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50655" y="4345940"/>
            <a:ext cx="2877820" cy="225171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440180" y="3542030"/>
            <a:ext cx="7802880" cy="16764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ctr">
              <a:lnSpc>
                <a:spcPct val="130000"/>
              </a:lnSpc>
            </a:pPr>
            <a:r>
              <a:rPr lang="zh-CN" altLang="en-US" sz="4000" b="1" dirty="0" smtClean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思考：如果你是小丽你会怎么做？</a:t>
            </a:r>
            <a:endParaRPr lang="zh-CN" altLang="en-US" sz="4000" b="1" dirty="0" smtClean="0">
              <a:solidFill>
                <a:srgbClr val="FF0000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pPr algn="ctr">
              <a:lnSpc>
                <a:spcPct val="130000"/>
              </a:lnSpc>
            </a:pPr>
            <a:r>
              <a:rPr lang="zh-CN" altLang="en-US" sz="4000" b="1" dirty="0" smtClean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你有过类似的经历吗？</a:t>
            </a:r>
            <a:endParaRPr lang="zh-CN" altLang="en-US" sz="4000" b="1" dirty="0" smtClean="0">
              <a:solidFill>
                <a:srgbClr val="FF0000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2367083" y="3009840"/>
            <a:ext cx="7868992" cy="1097280"/>
          </a:xfrm>
          <a:prstGeom prst="rect">
            <a:avLst/>
          </a:prstGeom>
          <a:solidFill>
            <a:srgbClr val="FF0000"/>
          </a:solidFill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p>
            <a:r>
              <a:rPr lang="zh-CN" altLang="en-US" sz="6600" b="1" dirty="0">
                <a:solidFill>
                  <a:srgbClr val="FFFF00"/>
                </a:solidFill>
                <a:latin typeface="黑体" panose="02010609060101010101" pitchFamily="49" charset="-122"/>
              </a:rPr>
              <a:t>换位思考，将心比心</a:t>
            </a:r>
            <a:r>
              <a:rPr lang="zh-CN" altLang="en-US" sz="2400" b="1" dirty="0">
                <a:solidFill>
                  <a:srgbClr val="FFFF00"/>
                </a:solidFill>
                <a:latin typeface="黑体" panose="02010609060101010101" pitchFamily="49" charset="-122"/>
              </a:rPr>
              <a:t> </a:t>
            </a:r>
            <a:endParaRPr lang="zh-CN" altLang="en-US" b="1" dirty="0">
              <a:solidFill>
                <a:srgbClr val="FF0000"/>
              </a:solidFill>
              <a:latin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798320" y="381635"/>
            <a:ext cx="8393430" cy="57562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 fontAlgn="auto">
              <a:lnSpc>
                <a:spcPct val="130000"/>
              </a:lnSpc>
            </a:pPr>
            <a:r>
              <a:rPr lang="zh-CN" altLang="en-US" sz="2600" b="1" dirty="0" smtClean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2010年8月9日，吴锦泉收听广播时得知甘肃舟曲发生特大泥石流灾害，将磨刀挣来的硬币凑上1000元钱送给红十字会捐给灾区。2013年4月20日，四川雅安发生7.0级地震，吴锦泉得知此消息后，将两年来走街串巷替人磨刀挣下的1966.2元辛苦钱，通过红十字会捐给灾区。</a:t>
            </a:r>
            <a:endParaRPr lang="zh-CN" altLang="en-US" sz="2600" b="1" dirty="0" smtClean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pPr indent="457200" fontAlgn="auto">
              <a:lnSpc>
                <a:spcPct val="130000"/>
              </a:lnSpc>
            </a:pPr>
            <a:r>
              <a:rPr lang="zh-CN" altLang="en-US" sz="2600" b="1" dirty="0" smtClean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自2008年汶川地震之后，累计捐款37000多元钱。吴锦泉，江苏省南通市港闸区五星村一名普通村民，如今年过八旬，仅靠磨刀为生，生活并不富裕，老两口还住在三间破旧的瓦房里，但他关心社会，为村里修桥补路，去福利院看望孤儿，将自己的辛苦钱毫无保留地捐献出来。</a:t>
            </a:r>
            <a:endParaRPr lang="zh-CN" altLang="en-US" sz="2600" b="1" dirty="0" smtClean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8" name="图片 26627" descr="070308095385991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99081" y="772795"/>
            <a:ext cx="3816350" cy="2237105"/>
          </a:xfrm>
          <a:prstGeom prst="rect">
            <a:avLst/>
          </a:prstGeom>
          <a:noFill/>
          <a:ln w="9525" cap="flat" cmpd="sng">
            <a:solidFill>
              <a:srgbClr val="C0C0C0"/>
            </a:solidFill>
            <a:prstDash val="solid"/>
            <a:miter/>
            <a:headEnd type="none" w="med" len="med"/>
            <a:tailEnd type="none" w="med" len="med"/>
          </a:ln>
        </p:spPr>
      </p:pic>
      <p:sp>
        <p:nvSpPr>
          <p:cNvPr id="26626" name="文本框 26625"/>
          <p:cNvSpPr txBox="1"/>
          <p:nvPr/>
        </p:nvSpPr>
        <p:spPr>
          <a:xfrm>
            <a:off x="5693410" y="772795"/>
            <a:ext cx="4895850" cy="35229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>
              <a:lnSpc>
                <a:spcPct val="115000"/>
              </a:lnSpc>
            </a:pPr>
            <a:r>
              <a:rPr lang="en-US" altLang="zh-CN" sz="28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28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大人都喜欢逛商场，特别是妈妈。但我们注意到：一个三四岁的小孩子总是不喜欢呆在商场里，尤其是人多热闹的商场。这常常让大人们感到纳闷。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为什么商场里琳琅满目的商品就不能吸引小孩子呢</a:t>
            </a:r>
            <a:r>
              <a:rPr lang="en-US" altLang="zh-CN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?</a:t>
            </a:r>
            <a:endParaRPr lang="en-US" altLang="zh-CN" sz="28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6389" name="矩形 16388"/>
          <p:cNvSpPr/>
          <p:nvPr/>
        </p:nvSpPr>
        <p:spPr>
          <a:xfrm>
            <a:off x="1955800" y="4295775"/>
            <a:ext cx="8280400" cy="228600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anchor="t">
            <a:spAutoFit/>
          </a:bodyPr>
          <a:lstStyle/>
          <a:p>
            <a:pPr lvl="0" indent="0" algn="l"/>
            <a:r>
              <a:rPr lang="zh-CN" altLang="en-US" sz="3600" b="1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有一位儿童心理学家轻而易举地解答了这个问题。他的方法其实很简单：你蹲下来，处在和小孩子同样的高度环视四周的景象，结果看到的都是大人们的腿。</a:t>
            </a:r>
            <a:endParaRPr lang="zh-CN" altLang="en-US" sz="3600" b="1">
              <a:solidFill>
                <a:srgbClr val="0000C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6" grpId="0"/>
      <p:bldP spid="16389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文本框 17410"/>
          <p:cNvSpPr txBox="1"/>
          <p:nvPr/>
        </p:nvSpPr>
        <p:spPr>
          <a:xfrm>
            <a:off x="1569720" y="1591310"/>
            <a:ext cx="8001000" cy="4327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algn="l">
              <a:lnSpc>
                <a:spcPct val="110000"/>
              </a:lnSpc>
            </a:pPr>
            <a:endParaRPr lang="zh-CN" altLang="en-US" sz="4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 algn="l">
              <a:lnSpc>
                <a:spcPct val="130000"/>
              </a:lnSpc>
            </a:pPr>
            <a:r>
              <a:rPr lang="zh-CN" altLang="en-US" sz="3600" b="1" dirty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（1）急人所难</a:t>
            </a:r>
            <a:r>
              <a:rPr lang="en-US" altLang="zh-CN" sz="3600" b="1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lang="zh-CN" altLang="en-US" sz="3600" b="1" dirty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体谅别人的处境。</a:t>
            </a:r>
            <a:r>
              <a:rPr lang="en-US" altLang="x-none" sz="3600" b="1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endParaRPr lang="en-US" altLang="x-none" sz="3600" b="1">
              <a:solidFill>
                <a:srgbClr val="0000C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 algn="l">
              <a:lnSpc>
                <a:spcPct val="130000"/>
              </a:lnSpc>
            </a:pPr>
            <a:r>
              <a:rPr lang="zh-CN" altLang="en-US" sz="3600" b="1" dirty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（2）成人之美</a:t>
            </a:r>
            <a:r>
              <a:rPr lang="en-US" altLang="zh-CN" sz="3600" b="1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lang="zh-CN" altLang="en-US" sz="3600" b="1" dirty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助人不求回报。</a:t>
            </a:r>
            <a:endParaRPr lang="zh-CN" altLang="en-US" sz="3600" b="1" dirty="0">
              <a:solidFill>
                <a:srgbClr val="0000C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 algn="l">
              <a:lnSpc>
                <a:spcPct val="130000"/>
              </a:lnSpc>
            </a:pPr>
            <a:r>
              <a:rPr lang="zh-CN" altLang="en-US" sz="3600" b="1" dirty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（3）不以残忍冷酷的方式对待别人。</a:t>
            </a:r>
            <a:endParaRPr lang="zh-CN" altLang="en-US" sz="3600" b="1" dirty="0">
              <a:solidFill>
                <a:srgbClr val="0000C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 algn="l">
              <a:lnSpc>
                <a:spcPct val="130000"/>
              </a:lnSpc>
            </a:pPr>
            <a:r>
              <a:rPr lang="zh-CN" altLang="en-US" sz="3600" b="1" dirty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（4）摈弃伤害他人的恶</a:t>
            </a:r>
            <a:endParaRPr lang="zh-CN" altLang="en-US" sz="3600" b="1" dirty="0">
              <a:solidFill>
                <a:srgbClr val="0000C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 algn="l">
              <a:lnSpc>
                <a:spcPct val="130000"/>
              </a:lnSpc>
            </a:pPr>
            <a:r>
              <a:rPr lang="zh-CN" altLang="en-US" sz="3600" b="1" dirty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习，己所不欲，勿施于人。</a:t>
            </a:r>
            <a:endParaRPr lang="zh-CN" altLang="en-US" sz="3600" b="1" dirty="0">
              <a:solidFill>
                <a:srgbClr val="0000C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7412" name="文本框 17411"/>
          <p:cNvSpPr txBox="1"/>
          <p:nvPr/>
        </p:nvSpPr>
        <p:spPr>
          <a:xfrm>
            <a:off x="1950720" y="1437640"/>
            <a:ext cx="7239000" cy="14808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algn="l">
              <a:lnSpc>
                <a:spcPct val="120000"/>
              </a:lnSpc>
            </a:pPr>
            <a:r>
              <a:rPr lang="zh-CN" altLang="en-US" sz="40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5、如何做到将</a:t>
            </a:r>
            <a:r>
              <a:rPr lang="zh-CN" altLang="en-US" sz="4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心</a:t>
            </a:r>
            <a:r>
              <a:rPr lang="zh-CN" altLang="en-US" sz="40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比</a:t>
            </a:r>
            <a:r>
              <a:rPr lang="zh-CN" altLang="en-US" sz="4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心</a:t>
            </a:r>
            <a:r>
              <a:rPr lang="en-US" altLang="x-none" sz="40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？</a:t>
            </a:r>
            <a:endParaRPr lang="en-US" altLang="x-none" sz="4000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 algn="l">
              <a:lnSpc>
                <a:spcPct val="120000"/>
              </a:lnSpc>
            </a:pP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endParaRPr lang="zh-CN" altLang="en-US" sz="3600" b="1" dirty="0">
              <a:solidFill>
                <a:schemeClr val="accent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338" name="矩形 14337"/>
          <p:cNvSpPr/>
          <p:nvPr/>
        </p:nvSpPr>
        <p:spPr>
          <a:xfrm>
            <a:off x="1969135" y="650875"/>
            <a:ext cx="3093720" cy="838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36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华文楷体" panose="02010600040101010101" charset="-122"/>
                <a:ea typeface="华文楷体" panose="02010600040101010101" charset="-122"/>
              </a:rPr>
              <a:t>自主提升</a:t>
            </a:r>
            <a:endParaRPr lang="zh-CN" altLang="en-US" sz="3600"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华文楷体" panose="02010600040101010101" charset="-122"/>
              <a:ea typeface="华文楷体" panose="02010600040101010101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167245" y="4416425"/>
            <a:ext cx="3448050" cy="2337435"/>
          </a:xfrm>
          <a:prstGeom prst="rect">
            <a:avLst/>
          </a:prstGeom>
        </p:spPr>
      </p:pic>
      <p:sp>
        <p:nvSpPr>
          <p:cNvPr id="4" name="椭圆形标注 3"/>
          <p:cNvSpPr/>
          <p:nvPr/>
        </p:nvSpPr>
        <p:spPr>
          <a:xfrm>
            <a:off x="7483475" y="478790"/>
            <a:ext cx="2622550" cy="1293495"/>
          </a:xfrm>
          <a:prstGeom prst="wedgeEllipseCallout">
            <a:avLst>
              <a:gd name="adj1" fmla="val -68445"/>
              <a:gd name="adj2" fmla="val 54888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l"/>
            <a:r>
              <a:rPr lang="zh-CN" altLang="en-US" sz="2800" b="1">
                <a:solidFill>
                  <a:srgbClr val="000000"/>
                </a:solidFill>
              </a:rPr>
              <a:t>两个心是一样吗？</a:t>
            </a:r>
            <a:endParaRPr lang="zh-CN" altLang="en-US" sz="2800" b="1">
              <a:solidFill>
                <a:srgbClr val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74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500"/>
                                        <p:tgtEl>
                                          <p:spTgt spid="174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74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174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174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74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74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851660" y="488950"/>
            <a:ext cx="3553460" cy="100584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  <a:sp3d extrusionH="387350">
              <a:extrusionClr>
                <a:srgbClr val="175BCB"/>
              </a:extrusionClr>
            </a:sp3d>
          </a:bodyPr>
          <a:lstStyle/>
          <a:p>
            <a:pPr algn="ctr"/>
            <a:r>
              <a:rPr lang="zh-CN" altLang="en-US" sz="6000" b="1">
                <a:blipFill>
                  <a:blip r:embed="rId1"/>
                  <a:tile tx="0" ty="0" sx="82000" sy="63000" flip="none" algn="br"/>
                </a:blipFill>
                <a:effectLst>
                  <a:outerShdw blurRad="60007" dist="310007" dir="7680000" sy="30000" kx="1300200" algn="ctr" rotWithShape="0">
                    <a:srgbClr val="0D1E55">
                      <a:alpha val="32000"/>
                    </a:srgbClr>
                  </a:outerShdw>
                </a:effectLst>
                <a:latin typeface="华文行楷" panose="02010800040101010101" charset="-122"/>
                <a:ea typeface="华文行楷" panose="02010800040101010101" charset="-122"/>
              </a:rPr>
              <a:t>课堂小结</a:t>
            </a:r>
            <a:endParaRPr lang="zh-CN" altLang="en-US" sz="6000" b="1">
              <a:blipFill>
                <a:blip r:embed="rId1"/>
                <a:tile tx="0" ty="0" sx="82000" sy="63000" flip="none" algn="br"/>
              </a:blipFill>
              <a:effectLst>
                <a:outerShdw blurRad="60007" dist="310007" dir="7680000" sy="30000" kx="1300200" algn="ctr" rotWithShape="0">
                  <a:srgbClr val="0D1E55">
                    <a:alpha val="32000"/>
                  </a:srgbClr>
                </a:outerShdw>
              </a:effectLst>
              <a:latin typeface="华文行楷" panose="02010800040101010101" charset="-122"/>
              <a:ea typeface="华文行楷" panose="0201080004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745990" y="1346835"/>
            <a:ext cx="2291080" cy="33801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600" dirty="0" smtClean="0">
                <a:solidFill>
                  <a:srgbClr val="FF0000"/>
                </a:solidFill>
                <a:latin typeface="叶根友新篆简体08" panose="02010601030101010101" charset="-122"/>
                <a:ea typeface="叶根友新篆简体08" panose="02010601030101010101" charset="-122"/>
              </a:rPr>
              <a:t>善</a:t>
            </a:r>
            <a:endParaRPr lang="zh-CN" altLang="en-US" sz="16600" dirty="0" smtClean="0">
              <a:solidFill>
                <a:srgbClr val="FF0000"/>
              </a:solidFill>
              <a:latin typeface="叶根友新篆简体08" panose="02010601030101010101" charset="-122"/>
              <a:ea typeface="叶根友新篆简体08" panose="0201060103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350885" y="1273810"/>
            <a:ext cx="1615440" cy="12001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2800" b="1" dirty="0">
                <a:solidFill>
                  <a:srgbClr val="2B00A4"/>
                </a:solidFill>
                <a:latin typeface="Arial Black" panose="020B0A04020102020204" pitchFamily="34" charset="0"/>
                <a:ea typeface="黑体" panose="02010609060101010101" pitchFamily="49" charset="-122"/>
                <a:sym typeface="+mn-ea"/>
              </a:rPr>
              <a:t>以</a:t>
            </a:r>
            <a:r>
              <a:rPr lang="zh-CN" altLang="en-US" sz="2800" b="1" u="sng" dirty="0">
                <a:solidFill>
                  <a:srgbClr val="0000CC"/>
                </a:solidFill>
                <a:latin typeface="Arial Black" panose="020B0A04020102020204" pitchFamily="34" charset="0"/>
                <a:ea typeface="黑体" panose="02010609060101010101" pitchFamily="49" charset="-122"/>
                <a:sym typeface="+mn-ea"/>
              </a:rPr>
              <a:t>善良</a:t>
            </a:r>
            <a:r>
              <a:rPr lang="zh-CN" altLang="en-US" sz="2800" b="1" dirty="0">
                <a:solidFill>
                  <a:srgbClr val="2B00A4"/>
                </a:solidFill>
                <a:latin typeface="Arial Black" panose="020B0A04020102020204" pitchFamily="34" charset="0"/>
                <a:ea typeface="黑体" panose="02010609060101010101" pitchFamily="49" charset="-122"/>
                <a:sym typeface="+mn-ea"/>
              </a:rPr>
              <a:t>之心待人。</a:t>
            </a:r>
            <a:endParaRPr lang="zh-CN" altLang="en-US" sz="2800" b="1" dirty="0" smtClean="0">
              <a:solidFill>
                <a:srgbClr val="2B00A4"/>
              </a:solidFill>
              <a:latin typeface="Arial Black" panose="020B0A04020102020204" pitchFamily="34" charset="0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9333865" y="780415"/>
            <a:ext cx="937895" cy="5664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 dirty="0" smtClean="0">
                <a:solidFill>
                  <a:srgbClr val="0000CC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内涵</a:t>
            </a:r>
            <a:endParaRPr lang="zh-CN" altLang="en-US" sz="2400" b="1" dirty="0" smtClean="0">
              <a:solidFill>
                <a:srgbClr val="0000CC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709660" y="268605"/>
            <a:ext cx="897890" cy="64579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Arial Black" panose="020B0A04020102020204" pitchFamily="34" charset="0"/>
                <a:ea typeface="黑体" panose="02010609060101010101" pitchFamily="49" charset="-122"/>
                <a:sym typeface="+mn-ea"/>
              </a:rPr>
              <a:t>爱心</a:t>
            </a:r>
            <a:endParaRPr lang="zh-CN" altLang="en-US" sz="2800" b="1" dirty="0" smtClean="0">
              <a:solidFill>
                <a:srgbClr val="FF0000"/>
              </a:solidFill>
              <a:latin typeface="Arial Black" panose="020B0A04020102020204" pitchFamily="34" charset="0"/>
              <a:ea typeface="黑体" panose="02010609060101010101" pitchFamily="49" charset="-122"/>
              <a:sym typeface="+mn-ea"/>
            </a:endParaRPr>
          </a:p>
        </p:txBody>
      </p:sp>
      <p:cxnSp>
        <p:nvCxnSpPr>
          <p:cNvPr id="11" name="直接箭头连接符 10"/>
          <p:cNvCxnSpPr/>
          <p:nvPr/>
        </p:nvCxnSpPr>
        <p:spPr>
          <a:xfrm flipV="1">
            <a:off x="9220835" y="780415"/>
            <a:ext cx="0" cy="702945"/>
          </a:xfrm>
          <a:prstGeom prst="straightConnector1">
            <a:avLst/>
          </a:prstGeom>
          <a:ln w="38100">
            <a:solidFill>
              <a:srgbClr val="FF0000"/>
            </a:solidFill>
            <a:tailEnd type="arrow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2" name="文本框 11"/>
          <p:cNvSpPr txBox="1"/>
          <p:nvPr/>
        </p:nvSpPr>
        <p:spPr>
          <a:xfrm>
            <a:off x="9479280" y="2286000"/>
            <a:ext cx="792480" cy="5664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 dirty="0" smtClean="0">
                <a:solidFill>
                  <a:srgbClr val="0000CC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要求</a:t>
            </a:r>
            <a:endParaRPr lang="zh-CN" altLang="en-US" sz="2400" b="1" dirty="0" smtClean="0">
              <a:solidFill>
                <a:srgbClr val="0000CC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cxnSp>
        <p:nvCxnSpPr>
          <p:cNvPr id="14" name="直接箭头连接符 13"/>
          <p:cNvCxnSpPr/>
          <p:nvPr/>
        </p:nvCxnSpPr>
        <p:spPr>
          <a:xfrm flipH="1">
            <a:off x="9157970" y="2331720"/>
            <a:ext cx="635" cy="475615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文本框 14"/>
          <p:cNvSpPr txBox="1"/>
          <p:nvPr/>
        </p:nvSpPr>
        <p:spPr>
          <a:xfrm>
            <a:off x="8186420" y="2692400"/>
            <a:ext cx="2202180" cy="8839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000" b="1" dirty="0" smtClean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A.</a:t>
            </a:r>
            <a:r>
              <a:rPr lang="zh-CN" altLang="en-US" sz="2000" b="1" dirty="0" smtClean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无私    </a:t>
            </a:r>
            <a:r>
              <a:rPr lang="en-US" altLang="zh-CN" sz="2000" b="1" dirty="0" smtClean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B.</a:t>
            </a:r>
            <a:r>
              <a:rPr lang="zh-CN" altLang="en-US" sz="2000" b="1" dirty="0" smtClean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博大</a:t>
            </a:r>
            <a:endParaRPr lang="zh-CN" altLang="en-US" sz="2000" b="1" dirty="0" smtClean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000" b="1" dirty="0" smtClean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C.</a:t>
            </a:r>
            <a:r>
              <a:rPr lang="zh-CN" altLang="en-US" sz="2000" b="1" dirty="0" smtClean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行动    </a:t>
            </a:r>
            <a:r>
              <a:rPr lang="en-US" altLang="zh-CN" sz="2000" b="1" dirty="0" smtClean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D.</a:t>
            </a:r>
            <a:r>
              <a:rPr lang="zh-CN" altLang="en-US" sz="2000" b="1" dirty="0" smtClean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区分</a:t>
            </a:r>
            <a:endParaRPr lang="zh-CN" altLang="en-US" sz="2000" b="1" dirty="0" smtClean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6" name=" 159"/>
          <p:cNvSpPr/>
          <p:nvPr/>
        </p:nvSpPr>
        <p:spPr>
          <a:xfrm rot="19680000">
            <a:off x="6489700" y="2087880"/>
            <a:ext cx="2078355" cy="962025"/>
          </a:xfrm>
          <a:custGeom>
            <a:avLst/>
            <a:gdLst>
              <a:gd name="connsiteX0" fmla="*/ 545178 w 812503"/>
              <a:gd name="connsiteY0" fmla="*/ 0 h 310097"/>
              <a:gd name="connsiteX1" fmla="*/ 812503 w 812503"/>
              <a:gd name="connsiteY1" fmla="*/ 155049 h 310097"/>
              <a:gd name="connsiteX2" fmla="*/ 545178 w 812503"/>
              <a:gd name="connsiteY2" fmla="*/ 310097 h 310097"/>
              <a:gd name="connsiteX3" fmla="*/ 545178 w 812503"/>
              <a:gd name="connsiteY3" fmla="*/ 212220 h 310097"/>
              <a:gd name="connsiteX4" fmla="*/ 0 w 812503"/>
              <a:gd name="connsiteY4" fmla="*/ 259590 h 310097"/>
              <a:gd name="connsiteX5" fmla="*/ 160832 w 812503"/>
              <a:gd name="connsiteY5" fmla="*/ 155049 h 310097"/>
              <a:gd name="connsiteX6" fmla="*/ 0 w 812503"/>
              <a:gd name="connsiteY6" fmla="*/ 50507 h 310097"/>
              <a:gd name="connsiteX7" fmla="*/ 545178 w 812503"/>
              <a:gd name="connsiteY7" fmla="*/ 97878 h 3100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12503" h="310097">
                <a:moveTo>
                  <a:pt x="545178" y="0"/>
                </a:moveTo>
                <a:lnTo>
                  <a:pt x="812503" y="155049"/>
                </a:lnTo>
                <a:lnTo>
                  <a:pt x="545178" y="310097"/>
                </a:lnTo>
                <a:lnTo>
                  <a:pt x="545178" y="212220"/>
                </a:lnTo>
                <a:lnTo>
                  <a:pt x="0" y="259590"/>
                </a:lnTo>
                <a:lnTo>
                  <a:pt x="160832" y="155049"/>
                </a:lnTo>
                <a:lnTo>
                  <a:pt x="0" y="50507"/>
                </a:lnTo>
                <a:lnTo>
                  <a:pt x="545178" y="9787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>
                <a:solidFill>
                  <a:srgbClr val="000000"/>
                </a:solidFill>
              </a:rPr>
              <a:t>识善明德</a:t>
            </a:r>
            <a:endParaRPr lang="zh-CN" altLang="en-US" sz="2800" b="1">
              <a:solidFill>
                <a:srgbClr val="000000"/>
              </a:solidFill>
            </a:endParaRPr>
          </a:p>
        </p:txBody>
      </p:sp>
      <p:sp>
        <p:nvSpPr>
          <p:cNvPr id="17" name=" 17"/>
          <p:cNvSpPr/>
          <p:nvPr/>
        </p:nvSpPr>
        <p:spPr>
          <a:xfrm rot="19920000" flipH="1">
            <a:off x="3339465" y="3756025"/>
            <a:ext cx="2123440" cy="882015"/>
          </a:xfrm>
          <a:custGeom>
            <a:avLst/>
            <a:gdLst>
              <a:gd name="connsiteX0" fmla="*/ 545178 w 812503"/>
              <a:gd name="connsiteY0" fmla="*/ 0 h 310097"/>
              <a:gd name="connsiteX1" fmla="*/ 812503 w 812503"/>
              <a:gd name="connsiteY1" fmla="*/ 155049 h 310097"/>
              <a:gd name="connsiteX2" fmla="*/ 545178 w 812503"/>
              <a:gd name="connsiteY2" fmla="*/ 310097 h 310097"/>
              <a:gd name="connsiteX3" fmla="*/ 545178 w 812503"/>
              <a:gd name="connsiteY3" fmla="*/ 212220 h 310097"/>
              <a:gd name="connsiteX4" fmla="*/ 0 w 812503"/>
              <a:gd name="connsiteY4" fmla="*/ 259590 h 310097"/>
              <a:gd name="connsiteX5" fmla="*/ 160832 w 812503"/>
              <a:gd name="connsiteY5" fmla="*/ 155049 h 310097"/>
              <a:gd name="connsiteX6" fmla="*/ 0 w 812503"/>
              <a:gd name="connsiteY6" fmla="*/ 50507 h 310097"/>
              <a:gd name="connsiteX7" fmla="*/ 545178 w 812503"/>
              <a:gd name="connsiteY7" fmla="*/ 97878 h 3100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12503" h="310097">
                <a:moveTo>
                  <a:pt x="545178" y="0"/>
                </a:moveTo>
                <a:lnTo>
                  <a:pt x="812503" y="155049"/>
                </a:lnTo>
                <a:lnTo>
                  <a:pt x="545178" y="310097"/>
                </a:lnTo>
                <a:lnTo>
                  <a:pt x="545178" y="212220"/>
                </a:lnTo>
                <a:lnTo>
                  <a:pt x="0" y="259590"/>
                </a:lnTo>
                <a:lnTo>
                  <a:pt x="160832" y="155049"/>
                </a:lnTo>
                <a:lnTo>
                  <a:pt x="0" y="50507"/>
                </a:lnTo>
                <a:lnTo>
                  <a:pt x="545178" y="9787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>
                <a:solidFill>
                  <a:srgbClr val="000000"/>
                </a:solidFill>
              </a:rPr>
              <a:t>为善最乐</a:t>
            </a:r>
            <a:endParaRPr lang="zh-CN" altLang="en-US" sz="2800" b="1">
              <a:solidFill>
                <a:srgbClr val="000000"/>
              </a:solidFill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2221865" y="3700145"/>
            <a:ext cx="1249680" cy="23088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A.</a:t>
            </a:r>
            <a:r>
              <a:rPr lang="zh-CN" altLang="en-US" sz="2800" b="1" dirty="0" smtClean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需要</a:t>
            </a:r>
            <a:endParaRPr lang="zh-CN" altLang="en-US" sz="2800" b="1" dirty="0" smtClean="0">
              <a:solidFill>
                <a:srgbClr val="FF0000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B.</a:t>
            </a:r>
            <a:r>
              <a:rPr lang="zh-CN" altLang="en-US" sz="2800" b="1" dirty="0" smtClean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幸福</a:t>
            </a:r>
            <a:endParaRPr lang="zh-CN" altLang="en-US" sz="2800" b="1" dirty="0" smtClean="0">
              <a:solidFill>
                <a:srgbClr val="FF0000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C.</a:t>
            </a:r>
            <a:r>
              <a:rPr lang="zh-CN" altLang="en-US" sz="2800" b="1" dirty="0" smtClean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收获</a:t>
            </a:r>
            <a:endParaRPr lang="zh-CN" altLang="en-US" sz="2800" b="1" dirty="0" smtClean="0">
              <a:solidFill>
                <a:srgbClr val="FF0000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D.</a:t>
            </a:r>
            <a:r>
              <a:rPr lang="zh-CN" altLang="en-US" sz="2800" b="1" dirty="0" smtClean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快乐</a:t>
            </a:r>
            <a:endParaRPr lang="zh-CN" altLang="en-US" sz="2800" b="1" dirty="0" smtClean="0">
              <a:solidFill>
                <a:srgbClr val="FF0000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9" name=" 17"/>
          <p:cNvSpPr/>
          <p:nvPr/>
        </p:nvSpPr>
        <p:spPr>
          <a:xfrm rot="1680000">
            <a:off x="6250940" y="4147185"/>
            <a:ext cx="2123440" cy="882015"/>
          </a:xfrm>
          <a:custGeom>
            <a:avLst/>
            <a:gdLst>
              <a:gd name="connsiteX0" fmla="*/ 545178 w 812503"/>
              <a:gd name="connsiteY0" fmla="*/ 0 h 310097"/>
              <a:gd name="connsiteX1" fmla="*/ 812503 w 812503"/>
              <a:gd name="connsiteY1" fmla="*/ 155049 h 310097"/>
              <a:gd name="connsiteX2" fmla="*/ 545178 w 812503"/>
              <a:gd name="connsiteY2" fmla="*/ 310097 h 310097"/>
              <a:gd name="connsiteX3" fmla="*/ 545178 w 812503"/>
              <a:gd name="connsiteY3" fmla="*/ 212220 h 310097"/>
              <a:gd name="connsiteX4" fmla="*/ 0 w 812503"/>
              <a:gd name="connsiteY4" fmla="*/ 259590 h 310097"/>
              <a:gd name="connsiteX5" fmla="*/ 160832 w 812503"/>
              <a:gd name="connsiteY5" fmla="*/ 155049 h 310097"/>
              <a:gd name="connsiteX6" fmla="*/ 0 w 812503"/>
              <a:gd name="connsiteY6" fmla="*/ 50507 h 310097"/>
              <a:gd name="connsiteX7" fmla="*/ 545178 w 812503"/>
              <a:gd name="connsiteY7" fmla="*/ 97878 h 3100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12503" h="310097">
                <a:moveTo>
                  <a:pt x="545178" y="0"/>
                </a:moveTo>
                <a:lnTo>
                  <a:pt x="812503" y="155049"/>
                </a:lnTo>
                <a:lnTo>
                  <a:pt x="545178" y="310097"/>
                </a:lnTo>
                <a:lnTo>
                  <a:pt x="545178" y="212220"/>
                </a:lnTo>
                <a:lnTo>
                  <a:pt x="0" y="259590"/>
                </a:lnTo>
                <a:lnTo>
                  <a:pt x="160832" y="155049"/>
                </a:lnTo>
                <a:lnTo>
                  <a:pt x="0" y="50507"/>
                </a:lnTo>
                <a:lnTo>
                  <a:pt x="545178" y="9787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>
                <a:solidFill>
                  <a:srgbClr val="000000"/>
                </a:solidFill>
              </a:rPr>
              <a:t>行善用心</a:t>
            </a:r>
            <a:endParaRPr lang="zh-CN" altLang="en-US" sz="2800" b="1">
              <a:solidFill>
                <a:srgbClr val="000000"/>
              </a:solidFill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8169910" y="3956050"/>
            <a:ext cx="2101850" cy="28632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b="1" dirty="0" smtClean="0">
                <a:solidFill>
                  <a:srgbClr val="0000CC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A.</a:t>
            </a:r>
            <a:r>
              <a:rPr lang="zh-CN" altLang="en-US" sz="2800" b="1" dirty="0" smtClean="0">
                <a:solidFill>
                  <a:srgbClr val="0000CC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急人所急</a:t>
            </a:r>
            <a:r>
              <a:rPr lang="en-US" altLang="zh-CN" sz="2800" b="1" dirty="0" smtClean="0">
                <a:solidFill>
                  <a:srgbClr val="0000CC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B.</a:t>
            </a:r>
            <a:r>
              <a:rPr lang="zh-CN" altLang="en-US" sz="2800" b="1" dirty="0" smtClean="0">
                <a:solidFill>
                  <a:srgbClr val="0000CC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成人之美</a:t>
            </a:r>
            <a:endParaRPr lang="zh-CN" altLang="en-US" sz="2800" b="1" dirty="0" smtClean="0">
              <a:solidFill>
                <a:srgbClr val="0000CC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800" b="1" dirty="0" smtClean="0">
                <a:solidFill>
                  <a:srgbClr val="0000CC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C.</a:t>
            </a:r>
            <a:r>
              <a:rPr lang="zh-CN" altLang="en-US" sz="2800" b="1" dirty="0" smtClean="0">
                <a:solidFill>
                  <a:srgbClr val="0000CC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拒绝残忍</a:t>
            </a:r>
            <a:endParaRPr lang="zh-CN" altLang="en-US" sz="2800" b="1" dirty="0" smtClean="0">
              <a:solidFill>
                <a:srgbClr val="0000CC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800" b="1" dirty="0" smtClean="0">
                <a:solidFill>
                  <a:srgbClr val="0000CC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D.</a:t>
            </a:r>
            <a:r>
              <a:rPr lang="zh-CN" altLang="en-US" sz="2800" b="1" dirty="0" smtClean="0">
                <a:solidFill>
                  <a:srgbClr val="0000CC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己所不欲   勿施于人</a:t>
            </a:r>
            <a:endParaRPr lang="zh-CN" altLang="en-US" sz="2800" b="1" dirty="0" smtClean="0">
              <a:solidFill>
                <a:srgbClr val="0000CC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2045970" y="3066415"/>
            <a:ext cx="1808480" cy="725170"/>
          </a:xfrm>
          <a:prstGeom prst="rect">
            <a:avLst/>
          </a:prstGeom>
          <a:ln w="38100"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b="1" dirty="0" smtClean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助人为</a:t>
            </a:r>
            <a:r>
              <a:rPr lang="zh-CN" altLang="en-US" sz="3200" b="1" dirty="0" smtClean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乐</a:t>
            </a:r>
            <a:endParaRPr lang="zh-CN" altLang="en-US" sz="3200" b="1" dirty="0" smtClean="0">
              <a:solidFill>
                <a:srgbClr val="FF0000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6056630" y="5204460"/>
            <a:ext cx="2011680" cy="804545"/>
          </a:xfrm>
          <a:prstGeom prst="rect">
            <a:avLst/>
          </a:prstGeom>
          <a:ln w="38100"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600" b="1" dirty="0" smtClean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  <a:latin typeface="Arial" panose="020B0604020202020204" pitchFamily="34" charset="0"/>
                <a:ea typeface="微软雅黑" panose="020B0503020204020204" pitchFamily="34" charset="-122"/>
              </a:rPr>
              <a:t>将心比心</a:t>
            </a:r>
            <a:endParaRPr lang="zh-CN" altLang="en-US" sz="3600" b="1" dirty="0" smtClean="0">
              <a:ln w="12700">
                <a:solidFill>
                  <a:schemeClr val="accent3">
                    <a:lumMod val="50000"/>
                  </a:schemeClr>
                </a:solidFill>
                <a:prstDash val="solid"/>
              </a:ln>
              <a:pattFill prst="narHorz">
                <a:fgClr>
                  <a:schemeClr val="accent3"/>
                </a:fgClr>
                <a:bgClr>
                  <a:schemeClr val="accent3">
                    <a:lumMod val="40000"/>
                    <a:lumOff val="60000"/>
                  </a:schemeClr>
                </a:bgClr>
              </a:pattFill>
              <a:effectLst>
                <a:innerShdw blurRad="177800">
                  <a:schemeClr val="accent3">
                    <a:lumMod val="50000"/>
                  </a:schemeClr>
                </a:innerShdw>
              </a:effectLst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2" grpId="0"/>
      <p:bldP spid="15" grpId="0"/>
      <p:bldP spid="16" grpId="0" bldLvl="0" animBg="1"/>
      <p:bldP spid="17" grpId="0" bldLvl="0" animBg="1"/>
      <p:bldP spid="18" grpId="0"/>
      <p:bldP spid="19" grpId="0" bldLvl="0" animBg="1"/>
      <p:bldP spid="20" grpId="0"/>
      <p:bldP spid="23" grpId="0" bldLvl="0" animBg="1"/>
      <p:bldP spid="24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2100130" y="839840"/>
            <a:ext cx="7887600" cy="5810400"/>
          </a:xfrm>
        </p:spPr>
        <p:txBody>
          <a:bodyPr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marL="0" indent="0">
              <a:buNone/>
            </a:pPr>
            <a:r>
              <a:rPr lang="zh-CN" altLang="zh-CN" sz="6600">
                <a:solidFill>
                  <a:schemeClr val="accent6">
                    <a:lumMod val="50000"/>
                  </a:schemeClr>
                </a:solidFill>
                <a:effectLst/>
                <a:latin typeface="方正舒体" panose="02010601030101010101" charset="-122"/>
                <a:ea typeface="方正舒体" panose="02010601030101010101" charset="-122"/>
              </a:rPr>
              <a:t>课堂检测</a:t>
            </a:r>
            <a:endParaRPr lang="zh-CN" altLang="zh-CN" sz="6600">
              <a:solidFill>
                <a:schemeClr val="accent6">
                  <a:lumMod val="50000"/>
                </a:schemeClr>
              </a:solidFill>
              <a:effectLst/>
              <a:latin typeface="方正舒体" panose="02010601030101010101" charset="-122"/>
              <a:ea typeface="方正舒体" panose="02010601030101010101" charset="-122"/>
            </a:endParaRPr>
          </a:p>
        </p:txBody>
      </p:sp>
      <p:graphicFrame>
        <p:nvGraphicFramePr>
          <p:cNvPr id="3" name="表格 2"/>
          <p:cNvGraphicFramePr/>
          <p:nvPr/>
        </p:nvGraphicFramePr>
        <p:xfrm>
          <a:off x="4001135" y="1995805"/>
          <a:ext cx="5690870" cy="1584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48055"/>
                <a:gridCol w="949960"/>
                <a:gridCol w="947420"/>
                <a:gridCol w="947420"/>
                <a:gridCol w="950595"/>
                <a:gridCol w="947420"/>
              </a:tblGrid>
              <a:tr h="76200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4400"/>
                        <a:t>1</a:t>
                      </a:r>
                      <a:endParaRPr lang="en-US" altLang="zh-CN" sz="4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4400"/>
                        <a:t>2</a:t>
                      </a:r>
                      <a:endParaRPr lang="en-US" altLang="zh-CN" sz="4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4400"/>
                        <a:t>3</a:t>
                      </a:r>
                      <a:endParaRPr lang="en-US" altLang="zh-CN" sz="4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4400"/>
                        <a:t>4</a:t>
                      </a:r>
                      <a:endParaRPr lang="en-US" altLang="zh-CN" sz="4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4400"/>
                        <a:t>5</a:t>
                      </a:r>
                      <a:endParaRPr lang="en-US" altLang="zh-CN" sz="4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4400"/>
                        <a:t>6</a:t>
                      </a:r>
                      <a:endParaRPr lang="en-US" altLang="zh-CN" sz="4400"/>
                    </a:p>
                  </a:txBody>
                  <a:tcPr/>
                </a:tc>
              </a:tr>
              <a:tr h="82296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4800" b="1">
                          <a:solidFill>
                            <a:srgbClr val="0000CC"/>
                          </a:solidFill>
                        </a:rPr>
                        <a:t>D</a:t>
                      </a:r>
                      <a:endParaRPr lang="en-US" altLang="zh-CN" sz="4800" b="1">
                        <a:solidFill>
                          <a:srgbClr val="0000CC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4800" b="1">
                          <a:solidFill>
                            <a:srgbClr val="0000CC"/>
                          </a:solidFill>
                        </a:rPr>
                        <a:t>C</a:t>
                      </a:r>
                      <a:endParaRPr lang="en-US" altLang="zh-CN" sz="4800" b="1">
                        <a:solidFill>
                          <a:srgbClr val="0000CC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4800" b="1">
                          <a:solidFill>
                            <a:srgbClr val="0000CC"/>
                          </a:solidFill>
                        </a:rPr>
                        <a:t>D</a:t>
                      </a:r>
                      <a:endParaRPr lang="en-US" altLang="zh-CN" sz="4800" b="1">
                        <a:solidFill>
                          <a:srgbClr val="0000CC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4800" b="1">
                          <a:solidFill>
                            <a:srgbClr val="0000CC"/>
                          </a:solidFill>
                        </a:rPr>
                        <a:t>A</a:t>
                      </a:r>
                      <a:endParaRPr lang="en-US" altLang="zh-CN" sz="4800" b="1">
                        <a:solidFill>
                          <a:srgbClr val="0000CC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4800" b="1">
                          <a:solidFill>
                            <a:srgbClr val="0000CC"/>
                          </a:solidFill>
                        </a:rPr>
                        <a:t>C</a:t>
                      </a:r>
                      <a:endParaRPr lang="en-US" altLang="zh-CN" sz="4800" b="1">
                        <a:solidFill>
                          <a:srgbClr val="0000CC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4800" b="1">
                          <a:solidFill>
                            <a:srgbClr val="0000CC"/>
                          </a:solidFill>
                        </a:rPr>
                        <a:t>D</a:t>
                      </a:r>
                      <a:endParaRPr lang="en-US" altLang="zh-CN" sz="4800" b="1">
                        <a:solidFill>
                          <a:srgbClr val="0000CC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4" name="表格 3"/>
          <p:cNvGraphicFramePr/>
          <p:nvPr/>
        </p:nvGraphicFramePr>
        <p:xfrm>
          <a:off x="3932555" y="4193540"/>
          <a:ext cx="6276975" cy="16021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84860"/>
                <a:gridCol w="785495"/>
                <a:gridCol w="784225"/>
                <a:gridCol w="784225"/>
                <a:gridCol w="786130"/>
                <a:gridCol w="783590"/>
                <a:gridCol w="784225"/>
                <a:gridCol w="784225"/>
              </a:tblGrid>
              <a:tr h="77025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4400"/>
                        <a:t>1</a:t>
                      </a:r>
                      <a:endParaRPr lang="en-US" altLang="zh-CN" sz="4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4400"/>
                        <a:t>2</a:t>
                      </a:r>
                      <a:endParaRPr lang="en-US" altLang="zh-CN" sz="4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4400"/>
                        <a:t>3</a:t>
                      </a:r>
                      <a:endParaRPr lang="en-US" altLang="zh-CN" sz="4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4400"/>
                        <a:t>4</a:t>
                      </a:r>
                      <a:endParaRPr lang="en-US" altLang="zh-CN" sz="4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4400"/>
                        <a:t>5</a:t>
                      </a:r>
                      <a:endParaRPr lang="en-US" altLang="zh-CN" sz="4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4400"/>
                        <a:t>6</a:t>
                      </a:r>
                      <a:endParaRPr lang="en-US" altLang="zh-CN" sz="4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4400"/>
                        <a:t>7</a:t>
                      </a:r>
                      <a:endParaRPr lang="en-US" altLang="zh-CN" sz="4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4400"/>
                        <a:t>8</a:t>
                      </a:r>
                      <a:endParaRPr lang="en-US" altLang="zh-CN" sz="4400"/>
                    </a:p>
                  </a:txBody>
                  <a:tcPr/>
                </a:tc>
              </a:tr>
              <a:tr h="83185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4800" b="1">
                          <a:solidFill>
                            <a:srgbClr val="0000CC"/>
                          </a:solidFill>
                        </a:rPr>
                        <a:t>B</a:t>
                      </a:r>
                      <a:endParaRPr lang="en-US" altLang="zh-CN" sz="4800" b="1">
                        <a:solidFill>
                          <a:srgbClr val="0000CC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4800" b="1">
                          <a:solidFill>
                            <a:srgbClr val="0000CC"/>
                          </a:solidFill>
                        </a:rPr>
                        <a:t>A</a:t>
                      </a:r>
                      <a:endParaRPr lang="en-US" altLang="zh-CN" sz="4800" b="1">
                        <a:solidFill>
                          <a:srgbClr val="0000CC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4800" b="1">
                          <a:solidFill>
                            <a:srgbClr val="0000CC"/>
                          </a:solidFill>
                        </a:rPr>
                        <a:t>A</a:t>
                      </a:r>
                      <a:endParaRPr lang="en-US" altLang="zh-CN" sz="4800" b="1">
                        <a:solidFill>
                          <a:srgbClr val="0000CC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4800" b="1">
                          <a:solidFill>
                            <a:srgbClr val="0000CC"/>
                          </a:solidFill>
                        </a:rPr>
                        <a:t>C</a:t>
                      </a:r>
                      <a:endParaRPr lang="en-US" altLang="zh-CN" sz="4800" b="1">
                        <a:solidFill>
                          <a:srgbClr val="0000CC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4800" b="1">
                          <a:solidFill>
                            <a:srgbClr val="0000CC"/>
                          </a:solidFill>
                        </a:rPr>
                        <a:t>A</a:t>
                      </a:r>
                      <a:endParaRPr lang="en-US" altLang="zh-CN" sz="4800" b="1">
                        <a:solidFill>
                          <a:srgbClr val="0000CC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4800" b="1">
                          <a:solidFill>
                            <a:srgbClr val="0000CC"/>
                          </a:solidFill>
                        </a:rPr>
                        <a:t>A</a:t>
                      </a:r>
                      <a:endParaRPr lang="en-US" altLang="zh-CN" sz="4800" b="1">
                        <a:solidFill>
                          <a:srgbClr val="0000CC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4800" b="1">
                          <a:solidFill>
                            <a:srgbClr val="0000CC"/>
                          </a:solidFill>
                        </a:rPr>
                        <a:t>B</a:t>
                      </a:r>
                      <a:endParaRPr lang="en-US" altLang="zh-CN" sz="4800" b="1">
                        <a:solidFill>
                          <a:srgbClr val="0000CC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4800" b="1">
                          <a:solidFill>
                            <a:srgbClr val="0000CC"/>
                          </a:solidFill>
                        </a:rPr>
                        <a:t>B</a:t>
                      </a:r>
                      <a:endParaRPr lang="en-US" altLang="zh-CN" sz="4800" b="1">
                        <a:solidFill>
                          <a:srgbClr val="0000CC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文本框 4"/>
          <p:cNvSpPr txBox="1"/>
          <p:nvPr/>
        </p:nvSpPr>
        <p:spPr>
          <a:xfrm>
            <a:off x="1920875" y="2552700"/>
            <a:ext cx="2011680" cy="8045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3600" b="1" dirty="0" smtClean="0">
                <a:solidFill>
                  <a:schemeClr val="accent3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第二课时</a:t>
            </a:r>
            <a:endParaRPr lang="zh-CN" altLang="zh-CN" sz="3600" b="1" dirty="0" smtClean="0">
              <a:solidFill>
                <a:schemeClr val="accent3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849120" y="4758690"/>
            <a:ext cx="2011680" cy="8045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3600" b="1" dirty="0" smtClean="0">
                <a:solidFill>
                  <a:schemeClr val="accent3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综合训练</a:t>
            </a:r>
            <a:endParaRPr lang="zh-CN" altLang="zh-CN" sz="3600" b="1" dirty="0" smtClean="0">
              <a:solidFill>
                <a:schemeClr val="accent3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96060" y="17145"/>
            <a:ext cx="9177020" cy="6823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85949" y="130718"/>
            <a:ext cx="8534400" cy="4841332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1885948" y="130718"/>
            <a:ext cx="8534401" cy="4841333"/>
            <a:chOff x="361948" y="416468"/>
            <a:chExt cx="8534401" cy="484133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1948" y="416468"/>
              <a:ext cx="4050515" cy="4841332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412464" y="416469"/>
              <a:ext cx="4483885" cy="4841332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2774751" y="4972050"/>
            <a:ext cx="6756795" cy="18288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800" b="1" dirty="0">
                <a:solidFill>
                  <a:srgbClr val="49494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一件衣服</a:t>
            </a:r>
            <a:r>
              <a:rPr lang="zh-CN" altLang="en-US" sz="2800" b="1" dirty="0" smtClean="0">
                <a:solidFill>
                  <a:srgbClr val="49494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，一</a:t>
            </a:r>
            <a:r>
              <a:rPr lang="zh-CN" altLang="en-US" sz="2800" b="1" dirty="0">
                <a:solidFill>
                  <a:srgbClr val="49494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顿饭，</a:t>
            </a:r>
            <a:endParaRPr lang="zh-CN" altLang="en-US" sz="2800" dirty="0">
              <a:solidFill>
                <a:srgbClr val="49494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800" b="1" dirty="0">
                <a:solidFill>
                  <a:srgbClr val="49494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或许并不能改变流浪汉的人生，</a:t>
            </a:r>
            <a:endParaRPr lang="zh-CN" altLang="en-US" sz="2800" dirty="0">
              <a:solidFill>
                <a:srgbClr val="49494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800" b="1" dirty="0">
                <a:solidFill>
                  <a:srgbClr val="49494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但我们小小的一个善举，</a:t>
            </a:r>
            <a:endParaRPr lang="zh-CN" altLang="en-US" sz="2800" dirty="0">
              <a:solidFill>
                <a:srgbClr val="49494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800" b="1" dirty="0">
                <a:solidFill>
                  <a:srgbClr val="49494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也许能让他们感受到世间的暖意。</a:t>
            </a:r>
            <a:endParaRPr lang="zh-CN" altLang="en-US" sz="2800" b="0" i="0" dirty="0">
              <a:solidFill>
                <a:srgbClr val="494949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3" name="灯片编号占位符 1"/>
          <p:cNvSpPr txBox="1">
            <a:spLocks noGrp="1" noChangeArrowheads="1"/>
          </p:cNvSpPr>
          <p:nvPr>
            <p:ph type="sldNum" sz="quarter" idx="4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8EB30619-462F-4C74-BEED-59F3ACE44394}" type="slidenum">
              <a:rPr kumimoji="0" lang="zh-CN" altLang="en-US" sz="1400" b="0" i="0" u="none" strike="noStrike" kern="1200" cap="none" spc="0" normalizeH="0" baseline="0" noProof="1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kumimoji="0" lang="zh-CN" altLang="en-US" sz="1400" b="0" i="0" u="none" strike="noStrike" kern="1200" cap="none" spc="0" normalizeH="0" baseline="0" noProof="1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ea"/>
            </a:endParaRPr>
          </a:p>
        </p:txBody>
      </p:sp>
      <p:pic>
        <p:nvPicPr>
          <p:cNvPr id="16387" name="图片 6" descr="shehuizhuyihexinjiazhiguan_485601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25400" y="-28575"/>
            <a:ext cx="12219305" cy="634555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任意多边形 7"/>
          <p:cNvSpPr/>
          <p:nvPr/>
        </p:nvSpPr>
        <p:spPr>
          <a:xfrm>
            <a:off x="7646353" y="4029710"/>
            <a:ext cx="860425" cy="1208088"/>
          </a:xfrm>
          <a:custGeom>
            <a:avLst/>
            <a:gdLst/>
            <a:ahLst/>
            <a:cxnLst>
              <a:cxn ang="0">
                <a:pos x="0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</a:cxnLst>
            <a:rect l="0" t="0" r="0" b="0"/>
            <a:pathLst>
              <a:path w="808" h="912">
                <a:moveTo>
                  <a:pt x="0" y="472"/>
                </a:moveTo>
                <a:cubicBezTo>
                  <a:pt x="60" y="692"/>
                  <a:pt x="120" y="912"/>
                  <a:pt x="240" y="856"/>
                </a:cubicBezTo>
                <a:cubicBezTo>
                  <a:pt x="360" y="800"/>
                  <a:pt x="632" y="272"/>
                  <a:pt x="720" y="136"/>
                </a:cubicBezTo>
                <a:cubicBezTo>
                  <a:pt x="808" y="0"/>
                  <a:pt x="788" y="20"/>
                  <a:pt x="768" y="40"/>
                </a:cubicBezTo>
              </a:path>
            </a:pathLst>
          </a:custGeom>
          <a:noFill/>
          <a:ln w="57150" cap="flat" cmpd="sng">
            <a:solidFill>
              <a:srgbClr val="0000FF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6389" name="文本框 9"/>
          <p:cNvSpPr txBox="1"/>
          <p:nvPr/>
        </p:nvSpPr>
        <p:spPr>
          <a:xfrm>
            <a:off x="-25400" y="6245225"/>
            <a:ext cx="12218670" cy="678815"/>
          </a:xfrm>
          <a:prstGeom prst="rect">
            <a:avLst/>
          </a:prstGeom>
          <a:solidFill>
            <a:srgbClr val="0000FF"/>
          </a:solidFill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r>
              <a:rPr lang="zh-CN" altLang="en-US" sz="3600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江中思品八年级备课组</a:t>
            </a:r>
            <a:endParaRPr lang="zh-CN" altLang="en-US" sz="3600" b="1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副标题 2"/>
          <p:cNvSpPr>
            <a:spLocks noGrp="1"/>
          </p:cNvSpPr>
          <p:nvPr>
            <p:custDataLst>
              <p:tags r:id="rId1"/>
            </p:custDataLst>
          </p:nvPr>
        </p:nvSpPr>
        <p:spPr>
          <a:xfrm>
            <a:off x="2552700" y="4102100"/>
            <a:ext cx="7336155" cy="403860"/>
          </a:xfrm>
          <a:prstGeom prst="rect">
            <a:avLst/>
          </a:prstGeom>
          <a:noFill/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110000"/>
              </a:lnSpc>
              <a:spcBef>
                <a:spcPts val="1800"/>
              </a:spcBef>
              <a:spcAft>
                <a:spcPts val="0"/>
              </a:spcAft>
              <a:buClr>
                <a:srgbClr val="EA9B26">
                  <a:lumMod val="75000"/>
                </a:srgbClr>
              </a:buClr>
              <a:buSzPct val="70000"/>
              <a:buFont typeface="Wingdings" panose="05000000000000000000" pitchFamily="2" charset="2"/>
              <a:buNone/>
              <a:defRPr sz="1800" kern="1200" baseline="0">
                <a:solidFill>
                  <a:srgbClr val="EA9B26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+mn-ea"/>
              </a:defRPr>
            </a:lvl1pPr>
            <a:lvl2pPr marL="457200" indent="0" algn="ctr" defTabSz="914400" rtl="0" eaLnBrk="1" latinLnBrk="0" hangingPunct="1">
              <a:spcBef>
                <a:spcPts val="0"/>
              </a:spcBef>
              <a:spcAft>
                <a:spcPts val="0"/>
              </a:spcAft>
              <a:buClr>
                <a:srgbClr val="5F5F5F"/>
              </a:buClr>
              <a:buFont typeface="Arial" panose="020B0604020202020204" pitchFamily="34" charset="0"/>
              <a:buNone/>
              <a:defRPr sz="2000" kern="1200" baseline="0">
                <a:solidFill>
                  <a:srgbClr val="5F5F5F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  <a:cs typeface="+mn-ea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  <a:cs typeface="+mn-ea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  <a:cs typeface="+mn-ea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  <a:cs typeface="+mn-ea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  <a:cs typeface="+mn-ea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  <a:cs typeface="+mn-ea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  <a:cs typeface="+mn-ea"/>
              </a:defRPr>
            </a:lvl9pPr>
          </a:lstStyle>
          <a:p>
            <a:r>
              <a:rPr lang="zh-CN" altLang="en-US" sz="2800" dirty="0">
                <a:solidFill>
                  <a:schemeClr val="accent2">
                    <a:lumMod val="75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关键词：善良 爱心 助人 将心比心</a:t>
            </a:r>
            <a:endParaRPr lang="zh-CN" altLang="en-US" sz="2800" dirty="0">
              <a:solidFill>
                <a:schemeClr val="accent2">
                  <a:lumMod val="75000"/>
                </a:schemeClr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" name="标题 1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2421933" y="3100885"/>
            <a:ext cx="7348081" cy="100134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  <a:scene3d>
              <a:camera prst="orthographicFront"/>
              <a:lightRig rig="threePt" dir="t"/>
            </a:scene3d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i="0" kern="1200" baseline="0">
                <a:solidFill>
                  <a:srgbClr val="DC5C31">
                    <a:lumMod val="75000"/>
                  </a:srgbClr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+mn-ea"/>
              </a:defRPr>
            </a:lvl1pPr>
          </a:lstStyle>
          <a:p>
            <a:r>
              <a:rPr lang="en-US" altLang="zh-CN" sz="7200" b="0" dirty="0">
                <a:solidFill>
                  <a:schemeClr val="accent1">
                    <a:lumMod val="75000"/>
                  </a:schemeClr>
                </a:solidFill>
                <a:latin typeface="叶根友行书(繁)08" panose="02010601030101010101" charset="-122"/>
                <a:ea typeface="叶根友行书(繁)08" panose="02010601030101010101" charset="-122"/>
              </a:rPr>
              <a:t>2.3</a:t>
            </a:r>
            <a:r>
              <a:rPr lang="zh-CN" altLang="zh-CN" sz="11500" b="0" dirty="0">
                <a:solidFill>
                  <a:schemeClr val="accent1">
                    <a:lumMod val="75000"/>
                  </a:schemeClr>
                </a:solidFill>
                <a:latin typeface="叶根友行书(繁)08" panose="02010601030101010101" charset="-122"/>
                <a:ea typeface="叶根友行书(繁)08" panose="02010601030101010101" charset="-122"/>
              </a:rPr>
              <a:t>与人为善</a:t>
            </a:r>
            <a:endParaRPr lang="zh-CN" altLang="zh-CN" sz="11500" b="0" dirty="0">
              <a:solidFill>
                <a:schemeClr val="accent1">
                  <a:lumMod val="75000"/>
                </a:schemeClr>
              </a:solidFill>
              <a:latin typeface="叶根友行书(繁)08" panose="02010601030101010101" charset="-122"/>
              <a:ea typeface="叶根友行书(繁)08" panose="02010601030101010101" charset="-122"/>
            </a:endParaRPr>
          </a:p>
        </p:txBody>
      </p:sp>
    </p:spTree>
    <p:custDataLst>
      <p:tags r:id="rId3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152361" y="668291"/>
            <a:ext cx="7886699" cy="810305"/>
          </a:xfrm>
        </p:spPr>
        <p:txBody>
          <a:bodyPr>
            <a:no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72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学习目标</a:t>
            </a:r>
            <a:endParaRPr lang="zh-CN" altLang="en-US" sz="720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014855" y="1478280"/>
            <a:ext cx="8161655" cy="5029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indent="0" algn="l" fontAlgn="auto">
              <a:lnSpc>
                <a:spcPct val="150000"/>
              </a:lnSpc>
            </a:pPr>
            <a:r>
              <a:rPr lang="en-US" altLang="zh-CN" sz="3600" b="1" dirty="0">
                <a:solidFill>
                  <a:schemeClr val="tx2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1.</a:t>
            </a:r>
            <a:r>
              <a:rPr lang="zh-CN" altLang="en-US" sz="3600" b="1" dirty="0">
                <a:solidFill>
                  <a:schemeClr val="tx2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懂得善良的含义，理解将心比心，己所不欲，勿施于人的内涵。</a:t>
            </a:r>
            <a:endParaRPr lang="zh-CN" altLang="en-US" sz="3600" b="1" dirty="0">
              <a:solidFill>
                <a:schemeClr val="tx2">
                  <a:lumMod val="50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pPr lvl="0" indent="0" algn="l" fontAlgn="auto">
              <a:lnSpc>
                <a:spcPct val="150000"/>
              </a:lnSpc>
            </a:pPr>
            <a:r>
              <a:rPr lang="en-US" altLang="zh-CN" sz="3600" b="1" dirty="0">
                <a:solidFill>
                  <a:schemeClr val="tx2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2.</a:t>
            </a:r>
            <a:r>
              <a:rPr lang="zh-CN" altLang="en-US" sz="3600" b="1" dirty="0">
                <a:solidFill>
                  <a:schemeClr val="tx2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学会与人为善；做到将心比心，懂得以善良之心对待他人，乐于助人。</a:t>
            </a:r>
            <a:endParaRPr lang="zh-CN" altLang="en-US" sz="3600" b="1" dirty="0">
              <a:solidFill>
                <a:schemeClr val="tx2">
                  <a:lumMod val="50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pPr marL="342900" lvl="0" indent="-342900" algn="l" fontAlgn="auto">
              <a:lnSpc>
                <a:spcPct val="150000"/>
              </a:lnSpc>
            </a:pPr>
            <a:r>
              <a:rPr lang="zh-CN" altLang="en-US" sz="36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重点：</a:t>
            </a:r>
            <a:r>
              <a:rPr lang="zh-CN" altLang="en-US" sz="3600" b="1" dirty="0" smtClean="0">
                <a:solidFill>
                  <a:schemeClr val="tx2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善良是一颗广博真诚的爱心。</a:t>
            </a:r>
            <a:endParaRPr lang="zh-CN" altLang="en-US" sz="3600" b="1" dirty="0" smtClean="0">
              <a:solidFill>
                <a:schemeClr val="tx2">
                  <a:lumMod val="50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pPr marL="342900" lvl="0" indent="-342900" algn="l" fontAlgn="auto">
              <a:lnSpc>
                <a:spcPct val="150000"/>
              </a:lnSpc>
            </a:pPr>
            <a:r>
              <a:rPr lang="zh-CN" altLang="en-US" sz="36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难点：</a:t>
            </a:r>
            <a:r>
              <a:rPr lang="zh-CN" altLang="en-US" sz="3600" b="1" dirty="0" smtClean="0">
                <a:solidFill>
                  <a:schemeClr val="tx2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将心比心，换位思考。</a:t>
            </a:r>
            <a:endParaRPr lang="zh-CN" altLang="en-US" sz="3600" b="1" dirty="0" smtClean="0">
              <a:solidFill>
                <a:schemeClr val="tx2">
                  <a:lumMod val="50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文本框 6146"/>
          <p:cNvSpPr txBox="1"/>
          <p:nvPr/>
        </p:nvSpPr>
        <p:spPr>
          <a:xfrm>
            <a:off x="5838825" y="852170"/>
            <a:ext cx="4038600" cy="5791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algn="l"/>
            <a:r>
              <a:rPr lang="zh-CN" altLang="en-US" sz="3200" b="1" dirty="0">
                <a:solidFill>
                  <a:srgbClr val="0070C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阅读课本</a:t>
            </a:r>
            <a:r>
              <a:rPr lang="en-US" altLang="zh-CN" sz="3200" b="1">
                <a:solidFill>
                  <a:srgbClr val="0070C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P51—52</a:t>
            </a:r>
            <a:endParaRPr lang="en-US" altLang="zh-CN" sz="3200" b="1">
              <a:solidFill>
                <a:srgbClr val="0070C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6148" name="Text Box 5"/>
          <p:cNvSpPr txBox="1"/>
          <p:nvPr/>
        </p:nvSpPr>
        <p:spPr>
          <a:xfrm>
            <a:off x="2171700" y="1664970"/>
            <a:ext cx="7848600" cy="42062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algn="l">
              <a:lnSpc>
                <a:spcPct val="150000"/>
              </a:lnSpc>
            </a:pPr>
            <a:r>
              <a:rPr lang="zh-CN" altLang="en-US" sz="36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1、</a:t>
            </a:r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与人为善</a:t>
            </a:r>
            <a:r>
              <a:rPr lang="zh-CN" altLang="en-US" sz="36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的</a:t>
            </a:r>
            <a:r>
              <a:rPr lang="zh-CN" altLang="en-US" sz="3600" b="1" dirty="0">
                <a:solidFill>
                  <a:srgbClr val="2B00A4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内涵</a:t>
            </a:r>
            <a:r>
              <a:rPr lang="zh-CN" altLang="en-US" sz="36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是什么？</a:t>
            </a:r>
            <a:endParaRPr lang="zh-CN" altLang="en-US" sz="3600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 algn="l">
              <a:lnSpc>
                <a:spcPct val="150000"/>
              </a:lnSpc>
            </a:pPr>
            <a:r>
              <a:rPr lang="zh-CN" altLang="en-US" sz="36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2、</a:t>
            </a:r>
            <a:r>
              <a:rPr lang="zh-CN" altLang="en-US" sz="3600" b="1" dirty="0">
                <a:solidFill>
                  <a:srgbClr val="2B00A4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什么是</a:t>
            </a:r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善良</a:t>
            </a:r>
            <a:r>
              <a:rPr lang="zh-CN" altLang="en-US" sz="36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，它包括哪些方面？</a:t>
            </a:r>
            <a:endParaRPr lang="zh-CN" altLang="en-US" sz="3600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 algn="l">
              <a:lnSpc>
                <a:spcPct val="150000"/>
              </a:lnSpc>
            </a:pPr>
            <a:r>
              <a:rPr lang="zh-CN" altLang="en-US" sz="36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3、善良的</a:t>
            </a:r>
            <a:r>
              <a:rPr lang="zh-CN" altLang="en-US" sz="3600" b="1" dirty="0">
                <a:solidFill>
                  <a:srgbClr val="2B00A4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要求</a:t>
            </a:r>
            <a:r>
              <a:rPr lang="zh-CN" altLang="en-US" sz="36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有哪些？(四点)</a:t>
            </a:r>
            <a:endParaRPr lang="zh-CN" altLang="en-US" sz="3600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 algn="l">
              <a:lnSpc>
                <a:spcPct val="150000"/>
              </a:lnSpc>
            </a:pPr>
            <a:r>
              <a:rPr lang="zh-CN" altLang="en-US" sz="36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4、</a:t>
            </a:r>
            <a:r>
              <a:rPr lang="en-US" altLang="zh-CN" sz="3600" b="1" err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为什么</a:t>
            </a:r>
            <a:r>
              <a:rPr lang="zh-CN" altLang="en-US" sz="36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助人为乐</a:t>
            </a:r>
            <a:r>
              <a:rPr lang="zh-CN" altLang="en-US" sz="36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”？</a:t>
            </a:r>
            <a:endParaRPr lang="zh-CN" altLang="en-US" sz="3600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 algn="l">
              <a:lnSpc>
                <a:spcPct val="150000"/>
              </a:lnSpc>
            </a:pPr>
            <a:r>
              <a:rPr lang="zh-CN" altLang="en-US" sz="36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5、如何</a:t>
            </a:r>
            <a:r>
              <a:rPr lang="zh-CN" altLang="en-US" sz="3600" b="1" dirty="0">
                <a:solidFill>
                  <a:srgbClr val="2B00A4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做到</a:t>
            </a:r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将心比心</a:t>
            </a:r>
            <a:r>
              <a:rPr lang="en-US" altLang="x-none" sz="36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？</a:t>
            </a:r>
            <a:endParaRPr lang="en-US" altLang="x-none" sz="3600" b="1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833880" y="397510"/>
            <a:ext cx="3845560" cy="118872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72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华文楷体" panose="02010600040101010101" charset="-122"/>
                <a:ea typeface="华文楷体" panose="02010600040101010101" charset="-122"/>
              </a:rPr>
              <a:t>自主学习</a:t>
            </a:r>
            <a:endParaRPr lang="zh-CN" altLang="en-US" sz="7200"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华文楷体" panose="02010600040101010101" charset="-122"/>
              <a:ea typeface="华文楷体" panose="0201060004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/>
          <p:cNvSpPr txBox="1"/>
          <p:nvPr/>
        </p:nvSpPr>
        <p:spPr>
          <a:xfrm>
            <a:off x="2411730" y="2185035"/>
            <a:ext cx="7635875" cy="1358900"/>
          </a:xfrm>
          <a:prstGeom prst="rect">
            <a:avLst/>
          </a:prstGeom>
          <a:solidFill>
            <a:srgbClr val="FFFF00"/>
          </a:solidFill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b="1" dirty="0">
                <a:solidFill>
                  <a:srgbClr val="0000CC"/>
                </a:solidFill>
                <a:sym typeface="+mn-ea"/>
              </a:rPr>
              <a:t>想一想：一位健忘</a:t>
            </a:r>
            <a:r>
              <a:rPr lang="zh-CN" altLang="en-US" sz="3200" b="1" dirty="0" smtClean="0">
                <a:solidFill>
                  <a:srgbClr val="0000CC"/>
                </a:solidFill>
                <a:sym typeface="+mn-ea"/>
              </a:rPr>
              <a:t>的</a:t>
            </a:r>
            <a:r>
              <a:rPr lang="zh-CN" altLang="en-US" sz="3200" b="1" smtClean="0">
                <a:solidFill>
                  <a:srgbClr val="0000CC"/>
                </a:solidFill>
                <a:sym typeface="+mn-ea"/>
              </a:rPr>
              <a:t>老人，没钱吃饭，</a:t>
            </a:r>
            <a:r>
              <a:rPr lang="zh-CN" altLang="en-US" sz="3200" b="1" dirty="0">
                <a:solidFill>
                  <a:srgbClr val="0000CC"/>
                </a:solidFill>
                <a:sym typeface="+mn-ea"/>
              </a:rPr>
              <a:t>甚至迷失了</a:t>
            </a:r>
            <a:r>
              <a:rPr lang="zh-CN" altLang="en-US" sz="3200" b="1" dirty="0" smtClean="0">
                <a:solidFill>
                  <a:srgbClr val="0000CC"/>
                </a:solidFill>
                <a:sym typeface="+mn-ea"/>
              </a:rPr>
              <a:t>回家路</a:t>
            </a:r>
            <a:r>
              <a:rPr lang="zh-CN" altLang="en-US" sz="3200" b="1" dirty="0">
                <a:solidFill>
                  <a:srgbClr val="0000CC"/>
                </a:solidFill>
                <a:sym typeface="+mn-ea"/>
              </a:rPr>
              <a:t>，你会怎么做？</a:t>
            </a:r>
            <a:endParaRPr lang="zh-CN" altLang="en-US" sz="3200" b="1" dirty="0" smtClean="0">
              <a:solidFill>
                <a:srgbClr val="0000CC"/>
              </a:solidFill>
              <a:latin typeface="Arial" panose="020B0604020202020204" pitchFamily="34" charset="0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765425" y="3780790"/>
            <a:ext cx="7152640" cy="12001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b="1" dirty="0" smtClean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老吾老以及人之老，幼吾幼以及人之幼。</a:t>
            </a:r>
            <a:endParaRPr lang="zh-CN" altLang="zh-CN" sz="2800" b="1" dirty="0" smtClean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800" b="1" dirty="0" smtClean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                                                       ——</a:t>
            </a:r>
            <a:r>
              <a:rPr lang="zh-CN" altLang="en-US" sz="2800" b="1" dirty="0" smtClean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孟子</a:t>
            </a:r>
            <a:endParaRPr lang="zh-CN" altLang="en-US" sz="2800" b="1" dirty="0" smtClean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166745" y="5153660"/>
            <a:ext cx="6126480" cy="8045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600" b="1" dirty="0" smtClean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路人身上有一种什么的品质？</a:t>
            </a:r>
            <a:endParaRPr lang="zh-CN" altLang="en-US" sz="3600" b="1" dirty="0" smtClean="0">
              <a:solidFill>
                <a:srgbClr val="FF0000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836420" y="191770"/>
            <a:ext cx="5207635" cy="1993265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>
              <a:lnSpc>
                <a:spcPct val="130000"/>
              </a:lnSpc>
            </a:pPr>
            <a:r>
              <a:rPr lang="zh-CN" altLang="en-US" sz="9600" b="1" dirty="0" smtClean="0">
                <a:ln w="10160">
                  <a:solidFill>
                    <a:srgbClr val="FF00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华文新魏" panose="02010800040101010101" charset="-122"/>
                <a:ea typeface="华文新魏" panose="02010800040101010101" charset="-122"/>
                <a:sym typeface="+mn-ea"/>
              </a:rPr>
              <a:t>识善明德</a:t>
            </a:r>
            <a:endParaRPr lang="zh-CN" altLang="en-US" sz="9600" b="1" dirty="0" smtClean="0">
              <a:ln w="10160">
                <a:solidFill>
                  <a:srgbClr val="FF0000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华文新魏" panose="02010800040101010101" charset="-122"/>
              <a:ea typeface="华文新魏" panose="02010800040101010101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矩形 9217"/>
          <p:cNvSpPr/>
          <p:nvPr/>
        </p:nvSpPr>
        <p:spPr>
          <a:xfrm>
            <a:off x="1981200" y="685800"/>
            <a:ext cx="2865120" cy="762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40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华文楷体" panose="02010600040101010101" charset="-122"/>
                <a:ea typeface="华文楷体" panose="02010600040101010101" charset="-122"/>
              </a:rPr>
              <a:t>启导精思</a:t>
            </a:r>
            <a:endParaRPr lang="zh-CN" altLang="en-US" sz="4000"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华文楷体" panose="02010600040101010101" charset="-122"/>
              <a:ea typeface="华文楷体" panose="02010600040101010101" charset="-122"/>
            </a:endParaRPr>
          </a:p>
        </p:txBody>
      </p:sp>
      <p:sp>
        <p:nvSpPr>
          <p:cNvPr id="9219" name="矩形 9218"/>
          <p:cNvSpPr/>
          <p:nvPr/>
        </p:nvSpPr>
        <p:spPr>
          <a:xfrm>
            <a:off x="1981200" y="1447800"/>
            <a:ext cx="7162800" cy="14478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lvl="0" indent="-3429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lvl="1" indent="-28575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3600" b="1" dirty="0">
                <a:solidFill>
                  <a:srgbClr val="000000"/>
                </a:solidFill>
                <a:latin typeface="宋体" panose="02010600030101010101" pitchFamily="2" charset="-122"/>
              </a:rPr>
              <a:t>1、</a:t>
            </a:r>
            <a:r>
              <a:rPr lang="zh-CN" altLang="en-US" sz="3600" b="1" dirty="0">
                <a:solidFill>
                  <a:srgbClr val="000000"/>
                </a:solidFill>
                <a:latin typeface="Arial Black" panose="020B0A04020102020204" pitchFamily="34" charset="0"/>
                <a:ea typeface="黑体" panose="02010609060101010101" pitchFamily="49" charset="-122"/>
              </a:rPr>
              <a:t>与人为善的内涵是什么？</a:t>
            </a:r>
            <a:endParaRPr lang="zh-CN" altLang="en-US" sz="3600" b="1" dirty="0">
              <a:solidFill>
                <a:srgbClr val="000000"/>
              </a:solidFill>
              <a:latin typeface="Arial Black" panose="020B0A04020102020204" pitchFamily="34" charset="0"/>
              <a:ea typeface="黑体" panose="02010609060101010101" pitchFamily="49" charset="-122"/>
            </a:endParaRPr>
          </a:p>
          <a:p>
            <a:pPr lvl="0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3600" b="1" dirty="0">
                <a:solidFill>
                  <a:srgbClr val="2B00A4"/>
                </a:solidFill>
                <a:latin typeface="Arial Black" panose="020B0A04020102020204" pitchFamily="34" charset="0"/>
                <a:ea typeface="黑体" panose="02010609060101010101" pitchFamily="49" charset="-122"/>
              </a:rPr>
              <a:t>   与人为善——以善良之心待人。</a:t>
            </a:r>
            <a:endParaRPr lang="zh-CN" altLang="en-US" sz="4000" b="1" dirty="0">
              <a:solidFill>
                <a:srgbClr val="2B00A4"/>
              </a:solidFill>
              <a:latin typeface="Arial Black" panose="020B0A04020102020204" pitchFamily="34" charset="0"/>
              <a:ea typeface="黑体" panose="02010609060101010101" pitchFamily="49" charset="-122"/>
            </a:endParaRPr>
          </a:p>
        </p:txBody>
      </p:sp>
      <p:sp>
        <p:nvSpPr>
          <p:cNvPr id="9220" name="矩形 9219"/>
          <p:cNvSpPr/>
          <p:nvPr/>
        </p:nvSpPr>
        <p:spPr>
          <a:xfrm>
            <a:off x="1981200" y="2971800"/>
            <a:ext cx="8915400" cy="22860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lvl="0" indent="-3429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lvl="1" indent="-28575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>
              <a:lnSpc>
                <a:spcPct val="140000"/>
              </a:lnSpc>
              <a:buNone/>
            </a:pPr>
            <a:r>
              <a:rPr lang="zh-CN" altLang="en-US" sz="36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2、什么是善良，它包括哪些方面</a:t>
            </a:r>
            <a:r>
              <a:rPr lang="zh-CN" altLang="en-US" sz="40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？</a:t>
            </a:r>
            <a:endParaRPr lang="zh-CN" altLang="en-US" sz="4000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>
              <a:lnSpc>
                <a:spcPct val="140000"/>
              </a:lnSpc>
              <a:buNone/>
            </a:pPr>
            <a:r>
              <a:rPr lang="zh-CN" altLang="en-US" sz="3600" b="1" dirty="0">
                <a:solidFill>
                  <a:schemeClr val="accent2"/>
                </a:solidFill>
                <a:latin typeface="Arial Black" panose="020B0A04020102020204" pitchFamily="34" charset="0"/>
                <a:ea typeface="黑体" panose="02010609060101010101" pitchFamily="49" charset="-122"/>
              </a:rPr>
              <a:t>    </a:t>
            </a:r>
            <a:r>
              <a:rPr lang="zh-CN" altLang="en-US" sz="3600" b="1" dirty="0">
                <a:solidFill>
                  <a:srgbClr val="0000CC"/>
                </a:solidFill>
                <a:latin typeface="Arial Black" panose="020B0A04020102020204" pitchFamily="34" charset="0"/>
                <a:ea typeface="黑体" panose="02010609060101010101" pitchFamily="49" charset="-122"/>
              </a:rPr>
              <a:t>善良就是一颗</a:t>
            </a:r>
            <a:r>
              <a:rPr lang="zh-CN" altLang="en-US" sz="3600" b="1" dirty="0">
                <a:solidFill>
                  <a:srgbClr val="FF0000"/>
                </a:solidFill>
                <a:latin typeface="Arial Black" panose="020B0A04020102020204" pitchFamily="34" charset="0"/>
                <a:ea typeface="黑体" panose="02010609060101010101" pitchFamily="49" charset="-122"/>
              </a:rPr>
              <a:t>真诚广博</a:t>
            </a:r>
            <a:r>
              <a:rPr lang="zh-CN" altLang="en-US" sz="3600" b="1" dirty="0">
                <a:solidFill>
                  <a:srgbClr val="0000CC"/>
                </a:solidFill>
                <a:latin typeface="Arial Black" panose="020B0A04020102020204" pitchFamily="34" charset="0"/>
                <a:ea typeface="黑体" panose="02010609060101010101" pitchFamily="49" charset="-122"/>
              </a:rPr>
              <a:t>的</a:t>
            </a:r>
            <a:r>
              <a:rPr lang="zh-CN" altLang="en-US" sz="3600" b="1" dirty="0">
                <a:solidFill>
                  <a:srgbClr val="FF0000"/>
                </a:solidFill>
                <a:latin typeface="Arial Black" panose="020B0A04020102020204" pitchFamily="34" charset="0"/>
                <a:ea typeface="黑体" panose="02010609060101010101" pitchFamily="49" charset="-122"/>
              </a:rPr>
              <a:t>爱心。</a:t>
            </a:r>
            <a:endParaRPr lang="zh-CN" altLang="en-US" sz="3600" b="1" dirty="0">
              <a:solidFill>
                <a:srgbClr val="FF0000"/>
              </a:solidFill>
              <a:latin typeface="Arial Black" panose="020B0A04020102020204" pitchFamily="34" charset="0"/>
              <a:ea typeface="黑体" panose="02010609060101010101" pitchFamily="49" charset="-122"/>
            </a:endParaRPr>
          </a:p>
          <a:p>
            <a:pPr lvl="0">
              <a:lnSpc>
                <a:spcPct val="140000"/>
              </a:lnSpc>
              <a:buNone/>
            </a:pPr>
            <a:r>
              <a:rPr lang="zh-CN" altLang="en-US" sz="3600" b="1" dirty="0">
                <a:solidFill>
                  <a:srgbClr val="0000CC"/>
                </a:solidFill>
                <a:latin typeface="Arial Black" panose="020B0A04020102020204" pitchFamily="34" charset="0"/>
                <a:ea typeface="黑体" panose="02010609060101010101" pitchFamily="49" charset="-122"/>
              </a:rPr>
              <a:t>善良：克己、为人、真诚、尊重、</a:t>
            </a:r>
            <a:endParaRPr lang="zh-CN" altLang="en-US" sz="3600" b="1" dirty="0">
              <a:solidFill>
                <a:srgbClr val="0000CC"/>
              </a:solidFill>
              <a:latin typeface="Arial Black" panose="020B0A04020102020204" pitchFamily="34" charset="0"/>
              <a:ea typeface="黑体" panose="02010609060101010101" pitchFamily="49" charset="-122"/>
            </a:endParaRPr>
          </a:p>
          <a:p>
            <a:pPr lvl="0">
              <a:lnSpc>
                <a:spcPct val="140000"/>
              </a:lnSpc>
              <a:buNone/>
            </a:pPr>
            <a:r>
              <a:rPr lang="zh-CN" altLang="en-US" sz="3600" b="1" dirty="0">
                <a:solidFill>
                  <a:srgbClr val="0000CC"/>
                </a:solidFill>
                <a:latin typeface="Arial Black" panose="020B0A04020102020204" pitchFamily="34" charset="0"/>
                <a:ea typeface="黑体" panose="02010609060101010101" pitchFamily="49" charset="-122"/>
              </a:rPr>
              <a:t>         理解、宽容、奉献、正直、勇敢等。</a:t>
            </a:r>
            <a:endParaRPr lang="zh-CN" altLang="en-US" sz="3600" b="1" dirty="0">
              <a:solidFill>
                <a:srgbClr val="0000CC"/>
              </a:solidFill>
              <a:latin typeface="Arial Black" panose="020B0A040201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2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92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0" dur="500"/>
                                        <p:tgtEl>
                                          <p:spTgt spid="92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444*i*1"/>
  <p:tag name="KSO_WM_TEMPLATE_CATEGORY" val="custom"/>
  <p:tag name="KSO_WM_TEMPLATE_INDEX" val="119"/>
</p:tagLst>
</file>

<file path=ppt/tags/tag2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444*i*2"/>
  <p:tag name="KSO_WM_TEMPLATE_CATEGORY" val="custom"/>
  <p:tag name="KSO_WM_TEMPLATE_INDEX" val="119"/>
</p:tagLst>
</file>

<file path=ppt/tags/tag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19"/>
  <p:tag name="KSO_WM_UNIT_ID" val="custom119_1*b*1"/>
  <p:tag name="KSO_WM_UNIT_TYPE" val="b"/>
  <p:tag name="KSO_WM_UNIT_INDEX" val="1"/>
  <p:tag name="KSO_WM_UNIT_CLEAR" val="1"/>
  <p:tag name="KSO_WM_UNIT_LAYERLEVEL" val="1"/>
  <p:tag name="KSO_WM_UNIT_VALUE" val="93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4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19"/>
  <p:tag name="KSO_WM_UNIT_ID" val="custom119_1*a*1"/>
  <p:tag name="KSO_WM_UNIT_TYPE" val="a"/>
  <p:tag name="KSO_WM_UNIT_INDEX" val="1"/>
  <p:tag name="KSO_WM_UNIT_CLEAR" val="1"/>
  <p:tag name="KSO_WM_UNIT_LAYERLEVEL" val="1"/>
  <p:tag name="KSO_WM_UNIT_VALUE" val="46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5.xml><?xml version="1.0" encoding="utf-8"?>
<p:tagLst xmlns:p="http://schemas.openxmlformats.org/presentationml/2006/main">
  <p:tag name="KSO_WM_TEMPLATE_THUMBS_INDEX" val="1、8、11、13、17、18、20、24"/>
  <p:tag name="KSO_WM_TEMPLATE_CATEGORY" val="custom"/>
  <p:tag name="KSO_WM_TEMPLATE_INDEX" val="119"/>
  <p:tag name="KSO_WM_TAG_VERSION" val="1.0"/>
  <p:tag name="KSO_WM_SLIDE_ID" val="custom119_1"/>
  <p:tag name="KSO_WM_SLIDE_INDEX" val="1"/>
  <p:tag name="KSO_WM_SLIDE_ITEM_CNT" val="2"/>
  <p:tag name="KSO_WM_SLIDE_LAYOUT" val="a_b"/>
  <p:tag name="KSO_WM_SLIDE_LAYOUT_CNT" val="1_1"/>
  <p:tag name="KSO_WM_SLIDE_TYPE" val="title"/>
  <p:tag name="KSO_WM_BEAUTIFY_FLAG" val="#wm#"/>
</p:tagLst>
</file>

<file path=ppt/theme/theme1.xml><?xml version="1.0" encoding="utf-8"?>
<a:theme xmlns:a="http://schemas.openxmlformats.org/drawingml/2006/main" name="A000120140530A99PPBG">
  <a:themeElements>
    <a:clrScheme name="自定义 197">
      <a:dk1>
        <a:srgbClr val="5F5F5F"/>
      </a:dk1>
      <a:lt1>
        <a:srgbClr val="FFFFFF"/>
      </a:lt1>
      <a:dk2>
        <a:srgbClr val="4D4D4D"/>
      </a:dk2>
      <a:lt2>
        <a:srgbClr val="FFFFFF"/>
      </a:lt2>
      <a:accent1>
        <a:srgbClr val="DC5C31"/>
      </a:accent1>
      <a:accent2>
        <a:srgbClr val="EA9B26"/>
      </a:accent2>
      <a:accent3>
        <a:srgbClr val="D36D8D"/>
      </a:accent3>
      <a:accent4>
        <a:srgbClr val="D46E5A"/>
      </a:accent4>
      <a:accent5>
        <a:srgbClr val="00B0F0"/>
      </a:accent5>
      <a:accent6>
        <a:srgbClr val="AA5ED4"/>
      </a:accent6>
      <a:hlink>
        <a:srgbClr val="FCCF86"/>
      </a:hlink>
      <a:folHlink>
        <a:srgbClr val="AFB2B4"/>
      </a:folHlink>
    </a:clrScheme>
    <a:fontScheme name="自定义 26">
      <a:majorFont>
        <a:latin typeface="Arial"/>
        <a:ea typeface="黑体"/>
        <a:cs typeface=""/>
      </a:majorFont>
      <a:minorFont>
        <a:latin typeface="Arial"/>
        <a:ea typeface="黑体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lnSpc>
            <a:spcPct val="130000"/>
          </a:lnSpc>
          <a:defRPr sz="1400" dirty="0" smtClean="0">
            <a:latin typeface="Arial" panose="020B0604020202020204" pitchFamily="34" charset="0"/>
            <a:ea typeface="微软雅黑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水滴">
  <a:themeElements>
    <a:clrScheme name="水滴">
      <a:dk1>
        <a:sysClr val="windowText" lastClr="000000"/>
      </a:dk1>
      <a:lt1>
        <a:sysClr val="window" lastClr="FFFFFF"/>
      </a:lt1>
      <a:dk2>
        <a:srgbClr val="355071"/>
      </a:dk2>
      <a:lt2>
        <a:srgbClr val="AABED7"/>
      </a:lt2>
      <a:accent1>
        <a:srgbClr val="2FA3EE"/>
      </a:accent1>
      <a:accent2>
        <a:srgbClr val="4BCAAD"/>
      </a:accent2>
      <a:accent3>
        <a:srgbClr val="86C157"/>
      </a:accent3>
      <a:accent4>
        <a:srgbClr val="D99C3F"/>
      </a:accent4>
      <a:accent5>
        <a:srgbClr val="CE6633"/>
      </a:accent5>
      <a:accent6>
        <a:srgbClr val="A35DD1"/>
      </a:accent6>
      <a:hlink>
        <a:srgbClr val="56BCFE"/>
      </a:hlink>
      <a:folHlink>
        <a:srgbClr val="97C5E3"/>
      </a:folHlink>
    </a:clrScheme>
    <a:fontScheme name="水滴">
      <a:majorFont>
        <a:latin typeface="Tw Cen M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水滴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00000"/>
                <a:lumMod val="108000"/>
              </a:schemeClr>
            </a:gs>
            <a:gs pos="50000">
              <a:schemeClr val="phClr">
                <a:tint val="98000"/>
                <a:shade val="100000"/>
                <a:satMod val="100000"/>
                <a:lumMod val="100000"/>
              </a:schemeClr>
            </a:gs>
            <a:gs pos="100000">
              <a:schemeClr val="phClr">
                <a:shade val="72000"/>
                <a:satMod val="12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</a:effectStyle>
        <a:effectStyle>
          <a:effectLst>
            <a:outerShdw blurRad="63500" dist="25400" dir="5400000" algn="ctr" rotWithShape="0">
              <a:srgbClr val="000000">
                <a:alpha val="69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200000"/>
            </a:lightRig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4000"/>
                <a:shade val="100000"/>
                <a:hueMod val="130000"/>
                <a:satMod val="150000"/>
                <a:lumMod val="112000"/>
              </a:schemeClr>
            </a:gs>
            <a:gs pos="100000">
              <a:schemeClr val="phClr">
                <a:shade val="92000"/>
                <a:satMod val="140000"/>
                <a:lumMod val="11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1962</Words>
  <Application>WPS 演示</Application>
  <PresentationFormat>全屏显示(4:3)</PresentationFormat>
  <Paragraphs>275</Paragraphs>
  <Slides>24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21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24</vt:i4>
      </vt:variant>
    </vt:vector>
  </HeadingPairs>
  <TitlesOfParts>
    <vt:vector size="47" baseType="lpstr">
      <vt:lpstr>Arial</vt:lpstr>
      <vt:lpstr>宋体</vt:lpstr>
      <vt:lpstr>Wingdings</vt:lpstr>
      <vt:lpstr>微软雅黑</vt:lpstr>
      <vt:lpstr>黑体</vt:lpstr>
      <vt:lpstr>Arial</vt:lpstr>
      <vt:lpstr>幼圆</vt:lpstr>
      <vt:lpstr>华文细黑</vt:lpstr>
      <vt:lpstr>Bell MT</vt:lpstr>
      <vt:lpstr>Arial Narrow</vt:lpstr>
      <vt:lpstr>华文行楷</vt:lpstr>
      <vt:lpstr>华文新魏</vt:lpstr>
      <vt:lpstr>楷体</vt:lpstr>
      <vt:lpstr>叶根友行书(繁)08</vt:lpstr>
      <vt:lpstr>华文楷体</vt:lpstr>
      <vt:lpstr>Arial Black</vt:lpstr>
      <vt:lpstr>Calibri</vt:lpstr>
      <vt:lpstr>方正舒体</vt:lpstr>
      <vt:lpstr>Times New Roman</vt:lpstr>
      <vt:lpstr>叶根友新篆简体08</vt:lpstr>
      <vt:lpstr>Tw Cen MT</vt:lpstr>
      <vt:lpstr>A000120140530A99PPBG</vt:lpstr>
      <vt:lpstr>水滴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学习目标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政治备课大师【全免费】</dc:title>
  <dc:creator>政治备课大师【全免费】</dc:creator>
  <cp:keywords>政治备课大师【全免费】</cp:keywords>
  <dc:description>政治备课大师【全免费】</dc:description>
  <cp:lastModifiedBy>Administrator</cp:lastModifiedBy>
  <cp:revision>政治备课大师【全免费】</cp:revision>
  <dcterms:created xsi:type="dcterms:W3CDTF">2016-10-07T13:59:00Z</dcterms:created>
  <dcterms:modified xsi:type="dcterms:W3CDTF">2017-05-11T08:22:28Z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2052-10.1.0.6391</vt:lpwstr>
  </property>
</Properties>
</file>