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sldIdLst>
    <p:sldId id="256"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notesMaster" Target="notesMasters/notesMaster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p:cSld name="标题幻灯片">
    <p:spTree>
      <p:nvGrpSpPr>
        <p:cNvPr id="1" name=""/>
        <p:cNvGrpSpPr/>
        <p:nvPr/>
      </p:nvGrpSpPr>
      <p:grpSpPr>
        <a:xfrm>
          <a:off x="0" y="0"/>
          <a:ext cx="0" cy="0"/>
          <a:chOff x="0" y="0"/>
          <a:chExt cx="0" cy="0"/>
        </a:xfrm>
      </p:grpSpPr>
      <p:pic>
        <p:nvPicPr>
          <p:cNvPr id="42" name="图片 41"/>
          <p:cNvPicPr>
            <a:picLocks noChangeAspect="1"/>
          </p:cNvPicPr>
          <p:nvPr/>
        </p:nvPicPr>
        <p:blipFill rotWithShape="1">
          <a:blip r:embed="rId2" cstate="print">
            <a:extLst>
              <a:ext uri="{28A0092B-C50C-407E-A947-70E740481C1C}">
                <a14:useLocalDpi xmlns:a14="http://schemas.microsoft.com/office/drawing/2010/main" val="0"/>
              </a:ext>
            </a:extLst>
          </a:blip>
          <a:srcRect t="6481"/>
          <a:stretch>
            <a:fillRect/>
          </a:stretch>
        </p:blipFill>
        <p:spPr>
          <a:xfrm>
            <a:off x="-1" y="0"/>
            <a:ext cx="12196239" cy="6413500"/>
          </a:xfrm>
          <a:prstGeom prst="rect">
            <a:avLst/>
          </a:prstGeom>
        </p:spPr>
      </p:pic>
      <p:sp>
        <p:nvSpPr>
          <p:cNvPr id="3" name="KSO_CT2"/>
          <p:cNvSpPr>
            <a:spLocks noGrp="1"/>
          </p:cNvSpPr>
          <p:nvPr>
            <p:ph type="subTitle" idx="1" hasCustomPrompt="1"/>
          </p:nvPr>
        </p:nvSpPr>
        <p:spPr>
          <a:xfrm>
            <a:off x="5003800" y="5621565"/>
            <a:ext cx="6692900" cy="455388"/>
          </a:xfrm>
          <a:noFill/>
        </p:spPr>
        <p:txBody>
          <a:bodyPr>
            <a:normAutofit/>
          </a:bodyPr>
          <a:lstStyle>
            <a:lvl1pPr marL="0" indent="0" algn="r">
              <a:buNone/>
              <a:defRPr sz="1800" b="0" baseline="0">
                <a:solidFill>
                  <a:schemeClr val="tx1"/>
                </a:solidFill>
                <a:effectLst/>
                <a:latin typeface="+mn-lt"/>
                <a:ea typeface="+mn-ea"/>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smtClean="0"/>
              <a:t>单击此处添加您的副标题</a:t>
            </a:r>
            <a:endParaRPr lang="zh-CN" altLang="en-US" dirty="0" smtClean="0"/>
          </a:p>
        </p:txBody>
      </p:sp>
      <p:sp>
        <p:nvSpPr>
          <p:cNvPr id="7" name="KSO_CT1"/>
          <p:cNvSpPr>
            <a:spLocks noGrp="1"/>
          </p:cNvSpPr>
          <p:nvPr>
            <p:ph type="title" hasCustomPrompt="1"/>
          </p:nvPr>
        </p:nvSpPr>
        <p:spPr>
          <a:xfrm>
            <a:off x="5003800" y="4533903"/>
            <a:ext cx="6692900" cy="1028885"/>
          </a:xfrm>
        </p:spPr>
        <p:txBody>
          <a:bodyPr anchor="b">
            <a:normAutofit/>
          </a:bodyPr>
          <a:lstStyle>
            <a:lvl1pPr algn="r">
              <a:defRPr sz="3600" b="1" kern="1000" baseline="0">
                <a:solidFill>
                  <a:schemeClr val="accent1"/>
                </a:solidFill>
                <a:effectLst/>
                <a:latin typeface="+mj-lt"/>
                <a:ea typeface="+mj-ea"/>
              </a:defRPr>
            </a:lvl1pPr>
          </a:lstStyle>
          <a:p>
            <a:r>
              <a:rPr lang="zh-CN" altLang="en-US" dirty="0" smtClean="0"/>
              <a:t>单击此处添加您的标题文字</a:t>
            </a:r>
            <a:endParaRPr lang="zh-CN" altLang="en-US" dirty="0"/>
          </a:p>
        </p:txBody>
      </p:sp>
      <p:sp>
        <p:nvSpPr>
          <p:cNvPr id="2" name="日期占位符 1"/>
          <p:cNvSpPr>
            <a:spLocks noGrp="1"/>
          </p:cNvSpPr>
          <p:nvPr>
            <p:ph type="dt" sz="half" idx="10"/>
          </p:nvPr>
        </p:nvSpPr>
        <p:spPr/>
        <p:txBody>
          <a:bodyPr/>
          <a:lstStyle/>
          <a:p>
            <a:fld id="{179B1D36-71CE-411D-80AF-24068FB7512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1354575-996C-4C95-A1BD-4A232096262B}"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179B1D36-71CE-411D-80AF-24068FB7512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1354575-996C-4C95-A1BD-4A232096262B}" type="slidenum">
              <a:rPr lang="zh-CN" altLang="en-US" smtClean="0"/>
            </a:fld>
            <a:endParaRPr lang="zh-CN" altLang="en-US"/>
          </a:p>
        </p:txBody>
      </p:sp>
      <p:sp>
        <p:nvSpPr>
          <p:cNvPr id="7" name="内容占位符 6"/>
          <p:cNvSpPr>
            <a:spLocks noGrp="1"/>
          </p:cNvSpPr>
          <p:nvPr>
            <p:ph sz="quarter" idx="13"/>
          </p:nvPr>
        </p:nvSpPr>
        <p:spPr>
          <a:xfrm>
            <a:off x="1100667" y="473603"/>
            <a:ext cx="9990667" cy="5533263"/>
          </a:xfrm>
        </p:spPr>
        <p:txBody>
          <a:bodyPr/>
          <a:lstStyle>
            <a:lvl1pPr>
              <a:defRPr sz="2400"/>
            </a:lvl1pPr>
            <a:lvl3pPr>
              <a:defRPr sz="2000"/>
            </a:lvl3pPr>
            <a:lvl4pPr>
              <a:defRPr sz="1800"/>
            </a:lvl4pPr>
            <a:lvl5pPr>
              <a:defRPr sz="1800"/>
            </a:lvl5pPr>
            <a:lvl6pPr>
              <a:defRPr sz="1800"/>
            </a:lvl6pPr>
          </a:lstStyle>
          <a:p>
            <a:pPr lvl="0"/>
            <a:r>
              <a:rPr lang="zh-CN" altLang="en-US" dirty="0" smtClean="0"/>
              <a:t>单击此处编辑母版文本样式</a:t>
            </a:r>
            <a:endParaRPr lang="zh-CN" altLang="en-US" dirty="0" smtClean="0"/>
          </a:p>
          <a:p>
            <a:pPr lvl="2"/>
            <a:r>
              <a:rPr lang="zh-CN" altLang="en-US" dirty="0" smtClean="0"/>
              <a:t>第二级</a:t>
            </a:r>
            <a:endParaRPr lang="zh-CN" altLang="en-US" dirty="0" smtClean="0"/>
          </a:p>
          <a:p>
            <a:pPr lvl="3"/>
            <a:r>
              <a:rPr lang="zh-CN" altLang="en-US" dirty="0" smtClean="0"/>
              <a:t>第三级</a:t>
            </a:r>
            <a:endParaRPr lang="zh-CN" altLang="en-US" dirty="0" smtClean="0"/>
          </a:p>
          <a:p>
            <a:pPr lvl="4"/>
            <a:r>
              <a:rPr lang="zh-CN" altLang="en-US" dirty="0" smtClean="0"/>
              <a:t>第四级</a:t>
            </a:r>
            <a:endParaRPr lang="zh-CN" altLang="en-US" dirty="0" smtClean="0"/>
          </a:p>
          <a:p>
            <a:pPr lvl="5"/>
            <a:r>
              <a:rPr lang="zh-CN" altLang="en-US" dirty="0" smtClean="0"/>
              <a:t>第五级</a:t>
            </a:r>
            <a:endParaRPr lang="zh-CN" alt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normAutofit/>
          </a:bodyPr>
          <a:lstStyle>
            <a:lvl1pPr>
              <a:defRPr sz="4000"/>
            </a:lvl1pPr>
          </a:lstStyle>
          <a:p>
            <a:r>
              <a:rPr lang="zh-CN" altLang="en-US" dirty="0" smtClean="0"/>
              <a:t>单击此处编辑母版标题样式</a:t>
            </a:r>
            <a:endParaRPr lang="en-US" dirty="0"/>
          </a:p>
        </p:txBody>
      </p:sp>
      <p:sp>
        <p:nvSpPr>
          <p:cNvPr id="3" name="KSO_BC1"/>
          <p:cNvSpPr>
            <a:spLocks noGrp="1"/>
          </p:cNvSpPr>
          <p:nvPr>
            <p:ph idx="1"/>
          </p:nvPr>
        </p:nvSpPr>
        <p:spPr/>
        <p:txBody>
          <a:bodyPr>
            <a:normAutofit/>
          </a:bodyPr>
          <a:lstStyle>
            <a:lvl1pPr>
              <a:lnSpc>
                <a:spcPct val="120000"/>
              </a:lnSpc>
              <a:spcBef>
                <a:spcPts val="0"/>
              </a:spcBef>
              <a:spcAft>
                <a:spcPts val="0"/>
              </a:spcAft>
              <a:defRPr sz="2400">
                <a:solidFill>
                  <a:schemeClr val="tx1"/>
                </a:solidFill>
              </a:defRPr>
            </a:lvl1pPr>
            <a:lvl2pPr>
              <a:defRPr sz="2400">
                <a:solidFill>
                  <a:schemeClr val="tx1"/>
                </a:solidFill>
              </a:defRPr>
            </a:lvl2pPr>
            <a:lvl3pPr>
              <a:defRPr sz="2000"/>
            </a:lvl3pPr>
            <a:lvl4pPr>
              <a:defRPr sz="1800"/>
            </a:lvl4pPr>
            <a:lvl5pPr>
              <a:defRPr sz="1800"/>
            </a:lvl5pPr>
            <a:lvl6pPr>
              <a:defRPr sz="1800"/>
            </a:lvl6pPr>
          </a:lstStyle>
          <a:p>
            <a:pPr lvl="0"/>
            <a:r>
              <a:rPr lang="zh-CN" altLang="en-US" dirty="0" smtClean="0"/>
              <a:t>单击此处编辑母版文本样式</a:t>
            </a:r>
            <a:endParaRPr lang="zh-CN" altLang="en-US" dirty="0" smtClean="0"/>
          </a:p>
          <a:p>
            <a:pPr lvl="2"/>
            <a:r>
              <a:rPr lang="zh-CN" altLang="en-US" dirty="0" smtClean="0"/>
              <a:t>第二级</a:t>
            </a:r>
            <a:endParaRPr lang="zh-CN" altLang="en-US" dirty="0" smtClean="0"/>
          </a:p>
          <a:p>
            <a:pPr lvl="3"/>
            <a:r>
              <a:rPr lang="zh-CN" altLang="en-US" dirty="0" smtClean="0"/>
              <a:t>第三级</a:t>
            </a:r>
            <a:endParaRPr lang="zh-CN" altLang="en-US" dirty="0" smtClean="0"/>
          </a:p>
          <a:p>
            <a:pPr lvl="4"/>
            <a:r>
              <a:rPr lang="zh-CN" altLang="en-US" dirty="0" smtClean="0"/>
              <a:t>第四级</a:t>
            </a:r>
            <a:endParaRPr lang="zh-CN" altLang="en-US" dirty="0" smtClean="0"/>
          </a:p>
          <a:p>
            <a:pPr lvl="5"/>
            <a:r>
              <a:rPr lang="zh-CN" altLang="en-US" dirty="0" smtClean="0"/>
              <a:t>第五级</a:t>
            </a:r>
            <a:endParaRPr lang="zh-CN" altLang="en-US" dirty="0"/>
          </a:p>
        </p:txBody>
      </p:sp>
      <p:sp>
        <p:nvSpPr>
          <p:cNvPr id="4" name="日期占位符 3"/>
          <p:cNvSpPr>
            <a:spLocks noGrp="1"/>
          </p:cNvSpPr>
          <p:nvPr>
            <p:ph type="dt" sz="half" idx="10"/>
          </p:nvPr>
        </p:nvSpPr>
        <p:spPr/>
        <p:txBody>
          <a:bodyPr/>
          <a:lstStyle>
            <a:lvl1pPr>
              <a:defRPr>
                <a:solidFill>
                  <a:schemeClr val="tx1"/>
                </a:solidFill>
              </a:defRPr>
            </a:lvl1pPr>
          </a:lstStyle>
          <a:p>
            <a:fld id="{179B1D36-71CE-411D-80AF-24068FB75123}"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solidFill>
                  <a:schemeClr val="tx1"/>
                </a:solidFill>
              </a:defRPr>
            </a:lvl1pPr>
          </a:lstStyle>
          <a:p>
            <a:endParaRPr lang="zh-CN" altLang="en-US"/>
          </a:p>
        </p:txBody>
      </p:sp>
      <p:sp>
        <p:nvSpPr>
          <p:cNvPr id="6" name="灯片编号占位符 5"/>
          <p:cNvSpPr>
            <a:spLocks noGrp="1"/>
          </p:cNvSpPr>
          <p:nvPr>
            <p:ph type="sldNum" sz="quarter" idx="12"/>
          </p:nvPr>
        </p:nvSpPr>
        <p:spPr/>
        <p:txBody>
          <a:bodyPr/>
          <a:lstStyle>
            <a:lvl1pPr>
              <a:defRPr>
                <a:solidFill>
                  <a:schemeClr val="tx1"/>
                </a:solidFill>
              </a:defRPr>
            </a:lvl1pPr>
          </a:lstStyle>
          <a:p>
            <a:fld id="{71354575-996C-4C95-A1BD-4A232096262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4395600" y="2908800"/>
            <a:ext cx="4860000" cy="568800"/>
          </a:xfrm>
          <a:solidFill>
            <a:schemeClr val="accent1">
              <a:lumMod val="75000"/>
            </a:schemeClr>
          </a:solidFill>
        </p:spPr>
        <p:txBody>
          <a:bodyPr anchor="ctr" anchorCtr="0">
            <a:normAutofit/>
          </a:bodyPr>
          <a:lstStyle>
            <a:lvl1pPr algn="ctr">
              <a:defRPr sz="2700">
                <a:solidFill>
                  <a:schemeClr val="bg1"/>
                </a:solidFill>
                <a:effectLst/>
              </a:defRPr>
            </a:lvl1pPr>
          </a:lstStyle>
          <a:p>
            <a:r>
              <a:rPr lang="zh-CN" altLang="en-US" dirty="0" smtClean="0"/>
              <a:t>此处添加您的标题</a:t>
            </a:r>
            <a:endParaRPr lang="en-US" dirty="0"/>
          </a:p>
        </p:txBody>
      </p:sp>
      <p:sp>
        <p:nvSpPr>
          <p:cNvPr id="3" name="日期占位符 2"/>
          <p:cNvSpPr>
            <a:spLocks noGrp="1"/>
          </p:cNvSpPr>
          <p:nvPr>
            <p:ph type="dt" sz="half" idx="10"/>
          </p:nvPr>
        </p:nvSpPr>
        <p:spPr/>
        <p:txBody>
          <a:bodyPr/>
          <a:lstStyle/>
          <a:p>
            <a:fld id="{179B1D36-71CE-411D-80AF-24068FB7512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1354575-996C-4C95-A1BD-4A232096262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a:xfrm>
            <a:off x="622301" y="213919"/>
            <a:ext cx="10954457" cy="671907"/>
          </a:xfrm>
        </p:spPr>
        <p:txBody>
          <a:bodyPr/>
          <a:lstStyle/>
          <a:p>
            <a:r>
              <a:rPr lang="zh-CN" altLang="en-US" smtClean="0"/>
              <a:t>单击此处编辑母版标题样式</a:t>
            </a:r>
            <a:endParaRPr lang="en-US" dirty="0"/>
          </a:p>
        </p:txBody>
      </p:sp>
      <p:sp>
        <p:nvSpPr>
          <p:cNvPr id="3" name="KSO_BC1"/>
          <p:cNvSpPr>
            <a:spLocks noGrp="1"/>
          </p:cNvSpPr>
          <p:nvPr>
            <p:ph sz="half" idx="1"/>
          </p:nvPr>
        </p:nvSpPr>
        <p:spPr>
          <a:xfrm>
            <a:off x="622301" y="1244603"/>
            <a:ext cx="5080000" cy="4932363"/>
          </a:xfrm>
        </p:spPr>
        <p:txBody>
          <a:bodyPr>
            <a:normAutofit/>
          </a:bodyPr>
          <a:lstStyle>
            <a:lvl1pPr>
              <a:lnSpc>
                <a:spcPct val="120000"/>
              </a:lnSpc>
              <a:spcBef>
                <a:spcPts val="0"/>
              </a:spcBef>
              <a:spcAft>
                <a:spcPts val="0"/>
              </a:spcAft>
              <a:defRPr sz="2400">
                <a:solidFill>
                  <a:schemeClr val="tx1"/>
                </a:solidFill>
              </a:defRPr>
            </a:lvl1pPr>
            <a:lvl2pPr>
              <a:defRPr>
                <a:solidFill>
                  <a:schemeClr val="tx1"/>
                </a:solidFill>
              </a:defRPr>
            </a:lvl2pPr>
            <a:lvl3pPr>
              <a:defRPr sz="2000"/>
            </a:lvl3pPr>
            <a:lvl4pPr>
              <a:defRPr sz="1800"/>
            </a:lvl4pPr>
            <a:lvl5pPr>
              <a:defRPr sz="1800"/>
            </a:lvl5pPr>
            <a:lvl6pPr>
              <a:defRPr sz="1800"/>
            </a:lvl6pPr>
          </a:lstStyle>
          <a:p>
            <a:pPr lvl="0"/>
            <a:r>
              <a:rPr lang="zh-CN" altLang="en-US" dirty="0" smtClean="0"/>
              <a:t>单击此处编辑母版文本样式</a:t>
            </a:r>
            <a:endParaRPr lang="zh-CN" altLang="en-US" dirty="0" smtClean="0"/>
          </a:p>
          <a:p>
            <a:pPr lvl="2"/>
            <a:r>
              <a:rPr lang="zh-CN" altLang="en-US" dirty="0" smtClean="0"/>
              <a:t>第二级</a:t>
            </a:r>
            <a:endParaRPr lang="zh-CN" altLang="en-US" dirty="0" smtClean="0"/>
          </a:p>
          <a:p>
            <a:pPr lvl="3"/>
            <a:r>
              <a:rPr lang="zh-CN" altLang="en-US" dirty="0" smtClean="0"/>
              <a:t>第三级</a:t>
            </a:r>
            <a:endParaRPr lang="zh-CN" altLang="en-US" dirty="0" smtClean="0"/>
          </a:p>
          <a:p>
            <a:pPr lvl="4"/>
            <a:r>
              <a:rPr lang="zh-CN" altLang="en-US" dirty="0" smtClean="0"/>
              <a:t>第四级</a:t>
            </a:r>
            <a:endParaRPr lang="zh-CN" altLang="en-US" dirty="0" smtClean="0"/>
          </a:p>
          <a:p>
            <a:pPr lvl="5"/>
            <a:r>
              <a:rPr lang="zh-CN" altLang="en-US" dirty="0" smtClean="0"/>
              <a:t>第五级</a:t>
            </a:r>
            <a:endParaRPr lang="zh-CN" altLang="en-US" dirty="0"/>
          </a:p>
        </p:txBody>
      </p:sp>
      <p:sp>
        <p:nvSpPr>
          <p:cNvPr id="4" name="KSO_BC2"/>
          <p:cNvSpPr>
            <a:spLocks noGrp="1"/>
          </p:cNvSpPr>
          <p:nvPr>
            <p:ph sz="half" idx="2"/>
          </p:nvPr>
        </p:nvSpPr>
        <p:spPr>
          <a:xfrm>
            <a:off x="6482642" y="1244603"/>
            <a:ext cx="5094116" cy="4932363"/>
          </a:xfrm>
        </p:spPr>
        <p:txBody>
          <a:bodyPr>
            <a:normAutofit/>
          </a:bodyPr>
          <a:lstStyle>
            <a:lvl1pPr>
              <a:lnSpc>
                <a:spcPct val="120000"/>
              </a:lnSpc>
              <a:spcBef>
                <a:spcPts val="0"/>
              </a:spcBef>
              <a:spcAft>
                <a:spcPts val="0"/>
              </a:spcAft>
              <a:defRPr sz="2400">
                <a:solidFill>
                  <a:schemeClr val="tx1"/>
                </a:solidFill>
              </a:defRPr>
            </a:lvl1pPr>
            <a:lvl2pPr>
              <a:defRPr>
                <a:solidFill>
                  <a:schemeClr val="tx1"/>
                </a:solidFill>
              </a:defRPr>
            </a:lvl2pPr>
            <a:lvl3pPr>
              <a:defRPr sz="2000"/>
            </a:lvl3pPr>
            <a:lvl4pPr>
              <a:defRPr sz="1800"/>
            </a:lvl4pPr>
            <a:lvl5pPr>
              <a:defRPr sz="1800"/>
            </a:lvl5pPr>
            <a:lvl6pPr>
              <a:defRPr sz="1800"/>
            </a:lvl6pPr>
          </a:lstStyle>
          <a:p>
            <a:pPr lvl="0"/>
            <a:r>
              <a:rPr lang="zh-CN" altLang="en-US" dirty="0" smtClean="0"/>
              <a:t>单击此处编辑母版文本样式</a:t>
            </a:r>
            <a:endParaRPr lang="zh-CN" altLang="en-US" dirty="0" smtClean="0"/>
          </a:p>
          <a:p>
            <a:pPr lvl="2"/>
            <a:r>
              <a:rPr lang="zh-CN" altLang="en-US" dirty="0" smtClean="0"/>
              <a:t>第二级</a:t>
            </a:r>
            <a:endParaRPr lang="zh-CN" altLang="en-US" dirty="0" smtClean="0"/>
          </a:p>
          <a:p>
            <a:pPr lvl="3"/>
            <a:r>
              <a:rPr lang="zh-CN" altLang="en-US" dirty="0" smtClean="0"/>
              <a:t>第三级</a:t>
            </a:r>
            <a:endParaRPr lang="zh-CN" altLang="en-US" dirty="0" smtClean="0"/>
          </a:p>
          <a:p>
            <a:pPr lvl="4"/>
            <a:r>
              <a:rPr lang="zh-CN" altLang="en-US" dirty="0" smtClean="0"/>
              <a:t>第四级</a:t>
            </a:r>
            <a:endParaRPr lang="zh-CN" altLang="en-US" dirty="0" smtClean="0"/>
          </a:p>
          <a:p>
            <a:pPr lvl="5"/>
            <a:r>
              <a:rPr lang="zh-CN" altLang="en-US" dirty="0" smtClean="0"/>
              <a:t>第五级</a:t>
            </a:r>
            <a:endParaRPr lang="zh-CN" altLang="en-US" dirty="0"/>
          </a:p>
        </p:txBody>
      </p:sp>
      <p:sp>
        <p:nvSpPr>
          <p:cNvPr id="5" name="日期占位符 4"/>
          <p:cNvSpPr>
            <a:spLocks noGrp="1"/>
          </p:cNvSpPr>
          <p:nvPr>
            <p:ph type="dt" sz="half" idx="10"/>
          </p:nvPr>
        </p:nvSpPr>
        <p:spPr/>
        <p:txBody>
          <a:bodyPr/>
          <a:lstStyle>
            <a:lvl1pPr>
              <a:defRPr>
                <a:solidFill>
                  <a:schemeClr val="tx1"/>
                </a:solidFill>
              </a:defRPr>
            </a:lvl1pPr>
          </a:lstStyle>
          <a:p>
            <a:fld id="{179B1D36-71CE-411D-80AF-24068FB75123}"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solidFill>
                  <a:schemeClr val="tx1"/>
                </a:solidFill>
              </a:defRPr>
            </a:lvl1pPr>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lstStyle>
          <a:p>
            <a:fld id="{71354575-996C-4C95-A1BD-4A232096262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848430" y="144658"/>
            <a:ext cx="10515597" cy="717022"/>
          </a:xfrm>
        </p:spPr>
        <p:txBody>
          <a:body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848430" y="1088976"/>
            <a:ext cx="5157787" cy="823912"/>
          </a:xfrm>
        </p:spPr>
        <p:txBody>
          <a:bodyPr anchor="b">
            <a:normAutofit/>
          </a:bodyPr>
          <a:lstStyle>
            <a:lvl1pPr marL="0" indent="0">
              <a:buNone/>
              <a:defRPr sz="2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smtClean="0"/>
              <a:t>单击此处编辑母版文本样式</a:t>
            </a:r>
            <a:endParaRPr lang="zh-CN" altLang="en-US" dirty="0" smtClean="0"/>
          </a:p>
        </p:txBody>
      </p:sp>
      <p:sp>
        <p:nvSpPr>
          <p:cNvPr id="4" name="KSO_BC1"/>
          <p:cNvSpPr>
            <a:spLocks noGrp="1"/>
          </p:cNvSpPr>
          <p:nvPr>
            <p:ph sz="half" idx="2"/>
          </p:nvPr>
        </p:nvSpPr>
        <p:spPr>
          <a:xfrm>
            <a:off x="848430" y="1912888"/>
            <a:ext cx="5157787" cy="3684588"/>
          </a:xfrm>
        </p:spPr>
        <p:txBody>
          <a:bodyPr/>
          <a:lstStyle>
            <a:lvl1pPr>
              <a:defRPr sz="2400"/>
            </a:lvl1pPr>
            <a:lvl3pPr>
              <a:defRPr sz="2000"/>
            </a:lvl3pPr>
            <a:lvl4pPr>
              <a:defRPr sz="1800"/>
            </a:lvl4pPr>
            <a:lvl5pPr>
              <a:defRPr sz="1800"/>
            </a:lvl5pPr>
            <a:lvl6pPr>
              <a:defRPr sz="1800"/>
            </a:lvl6pPr>
          </a:lstStyle>
          <a:p>
            <a:pPr lvl="0"/>
            <a:r>
              <a:rPr lang="zh-CN" altLang="en-US" dirty="0" smtClean="0"/>
              <a:t>单击此处编辑母版文本样式</a:t>
            </a:r>
            <a:endParaRPr lang="zh-CN" altLang="en-US" dirty="0" smtClean="0"/>
          </a:p>
          <a:p>
            <a:pPr lvl="2"/>
            <a:r>
              <a:rPr lang="zh-CN" altLang="en-US" dirty="0" smtClean="0"/>
              <a:t>第二级</a:t>
            </a:r>
            <a:endParaRPr lang="zh-CN" altLang="en-US" dirty="0" smtClean="0"/>
          </a:p>
          <a:p>
            <a:pPr lvl="3"/>
            <a:r>
              <a:rPr lang="zh-CN" altLang="en-US" dirty="0" smtClean="0"/>
              <a:t>第三级</a:t>
            </a:r>
            <a:endParaRPr lang="zh-CN" altLang="en-US" dirty="0" smtClean="0"/>
          </a:p>
          <a:p>
            <a:pPr lvl="4"/>
            <a:r>
              <a:rPr lang="zh-CN" altLang="en-US" dirty="0" smtClean="0"/>
              <a:t>第四级</a:t>
            </a:r>
            <a:endParaRPr lang="zh-CN" altLang="en-US" dirty="0" smtClean="0"/>
          </a:p>
          <a:p>
            <a:pPr lvl="5"/>
            <a:r>
              <a:rPr lang="zh-CN" altLang="en-US" dirty="0" smtClean="0"/>
              <a:t>第五级</a:t>
            </a:r>
            <a:endParaRPr lang="zh-CN" altLang="en-US" dirty="0"/>
          </a:p>
        </p:txBody>
      </p:sp>
      <p:sp>
        <p:nvSpPr>
          <p:cNvPr id="5" name="Text Placeholder 4"/>
          <p:cNvSpPr>
            <a:spLocks noGrp="1"/>
          </p:cNvSpPr>
          <p:nvPr>
            <p:ph type="body" sz="quarter" idx="3"/>
          </p:nvPr>
        </p:nvSpPr>
        <p:spPr>
          <a:xfrm>
            <a:off x="6180841" y="1088976"/>
            <a:ext cx="5183188" cy="823912"/>
          </a:xfrm>
        </p:spPr>
        <p:txBody>
          <a:bodyPr anchor="b">
            <a:normAutofit/>
          </a:bodyPr>
          <a:lstStyle>
            <a:lvl1pPr marL="0" indent="0">
              <a:buNone/>
              <a:defRPr sz="2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smtClean="0"/>
              <a:t>单击此处编辑母版文本样式</a:t>
            </a:r>
            <a:endParaRPr lang="zh-CN" altLang="en-US" dirty="0" smtClean="0"/>
          </a:p>
        </p:txBody>
      </p:sp>
      <p:sp>
        <p:nvSpPr>
          <p:cNvPr id="6" name="KSO_BC2"/>
          <p:cNvSpPr>
            <a:spLocks noGrp="1"/>
          </p:cNvSpPr>
          <p:nvPr>
            <p:ph sz="quarter" idx="4"/>
          </p:nvPr>
        </p:nvSpPr>
        <p:spPr>
          <a:xfrm>
            <a:off x="6180841" y="1912888"/>
            <a:ext cx="5183188" cy="3684588"/>
          </a:xfrm>
        </p:spPr>
        <p:txBody>
          <a:bodyPr/>
          <a:lstStyle>
            <a:lvl1pPr>
              <a:defRPr sz="2400"/>
            </a:lvl1pPr>
            <a:lvl3pPr>
              <a:defRPr sz="2000"/>
            </a:lvl3pPr>
            <a:lvl4pPr>
              <a:defRPr sz="1800"/>
            </a:lvl4pPr>
            <a:lvl5pPr>
              <a:defRPr sz="1800"/>
            </a:lvl5pPr>
            <a:lvl6pPr>
              <a:defRPr sz="1800"/>
            </a:lvl6pPr>
          </a:lstStyle>
          <a:p>
            <a:pPr lvl="0"/>
            <a:r>
              <a:rPr lang="zh-CN" altLang="en-US" dirty="0" smtClean="0"/>
              <a:t>单击此处编辑母版文本样式</a:t>
            </a:r>
            <a:endParaRPr lang="zh-CN" altLang="en-US" dirty="0" smtClean="0"/>
          </a:p>
          <a:p>
            <a:pPr lvl="2"/>
            <a:r>
              <a:rPr lang="zh-CN" altLang="en-US" dirty="0" smtClean="0"/>
              <a:t>第二级</a:t>
            </a:r>
            <a:endParaRPr lang="zh-CN" altLang="en-US" dirty="0" smtClean="0"/>
          </a:p>
          <a:p>
            <a:pPr lvl="3"/>
            <a:r>
              <a:rPr lang="zh-CN" altLang="en-US" dirty="0" smtClean="0"/>
              <a:t>第三级</a:t>
            </a:r>
            <a:endParaRPr lang="zh-CN" altLang="en-US" dirty="0" smtClean="0"/>
          </a:p>
          <a:p>
            <a:pPr lvl="4"/>
            <a:r>
              <a:rPr lang="zh-CN" altLang="en-US" dirty="0" smtClean="0"/>
              <a:t>第四级</a:t>
            </a:r>
            <a:endParaRPr lang="zh-CN" altLang="en-US" dirty="0" smtClean="0"/>
          </a:p>
          <a:p>
            <a:pPr lvl="5"/>
            <a:r>
              <a:rPr lang="zh-CN" altLang="en-US" dirty="0" smtClean="0"/>
              <a:t>第五级</a:t>
            </a:r>
            <a:endParaRPr lang="zh-CN" altLang="en-US" dirty="0"/>
          </a:p>
        </p:txBody>
      </p:sp>
      <p:sp>
        <p:nvSpPr>
          <p:cNvPr id="7" name="日期占位符 6"/>
          <p:cNvSpPr>
            <a:spLocks noGrp="1"/>
          </p:cNvSpPr>
          <p:nvPr>
            <p:ph type="dt" sz="half" idx="10"/>
          </p:nvPr>
        </p:nvSpPr>
        <p:spPr/>
        <p:txBody>
          <a:bodyPr/>
          <a:lstStyle>
            <a:lvl1pPr>
              <a:defRPr>
                <a:solidFill>
                  <a:schemeClr val="tx1"/>
                </a:solidFill>
              </a:defRPr>
            </a:lvl1pPr>
          </a:lstStyle>
          <a:p>
            <a:fld id="{179B1D36-71CE-411D-80AF-24068FB75123}"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solidFill>
                  <a:schemeClr val="tx1"/>
                </a:solidFill>
              </a:defRPr>
            </a:lvl1pPr>
          </a:lstStyle>
          <a:p>
            <a:endParaRPr lang="zh-CN" altLang="en-US"/>
          </a:p>
        </p:txBody>
      </p:sp>
      <p:sp>
        <p:nvSpPr>
          <p:cNvPr id="9" name="灯片编号占位符 8"/>
          <p:cNvSpPr>
            <a:spLocks noGrp="1"/>
          </p:cNvSpPr>
          <p:nvPr>
            <p:ph type="sldNum" sz="quarter" idx="12"/>
          </p:nvPr>
        </p:nvSpPr>
        <p:spPr/>
        <p:txBody>
          <a:bodyPr/>
          <a:lstStyle>
            <a:lvl1pPr>
              <a:defRPr>
                <a:solidFill>
                  <a:schemeClr val="tx1"/>
                </a:solidFill>
              </a:defRPr>
            </a:lvl1pPr>
          </a:lstStyle>
          <a:p>
            <a:fld id="{71354575-996C-4C95-A1BD-4A232096262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仅标题">
    <p:spTree>
      <p:nvGrpSpPr>
        <p:cNvPr id="1" name=""/>
        <p:cNvGrpSpPr/>
        <p:nvPr/>
      </p:nvGrpSpPr>
      <p:grpSpPr>
        <a:xfrm>
          <a:off x="0" y="0"/>
          <a:ext cx="0" cy="0"/>
          <a:chOff x="0" y="0"/>
          <a:chExt cx="0" cy="0"/>
        </a:xfrm>
      </p:grpSpPr>
      <p:grpSp>
        <p:nvGrpSpPr>
          <p:cNvPr id="5" name="组合 4"/>
          <p:cNvGrpSpPr/>
          <p:nvPr/>
        </p:nvGrpSpPr>
        <p:grpSpPr>
          <a:xfrm>
            <a:off x="1524000" y="0"/>
            <a:ext cx="9144000" cy="6858000"/>
            <a:chOff x="1524000" y="0"/>
            <a:chExt cx="9144000" cy="6858000"/>
          </a:xfrm>
        </p:grpSpPr>
        <p:sp>
          <p:nvSpPr>
            <p:cNvPr id="3" name="矩形 2"/>
            <p:cNvSpPr/>
            <p:nvPr userDrawn="1">
              <p:custDataLst>
                <p:tags r:id="rId2"/>
              </p:custDataLst>
            </p:nvPr>
          </p:nvSpPr>
          <p:spPr>
            <a:xfrm>
              <a:off x="1524000" y="0"/>
              <a:ext cx="9144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任意多边形 3"/>
            <p:cNvSpPr/>
            <p:nvPr userDrawn="1">
              <p:custDataLst>
                <p:tags r:id="rId3"/>
              </p:custDataLst>
            </p:nvPr>
          </p:nvSpPr>
          <p:spPr>
            <a:xfrm rot="9523938">
              <a:off x="5337176" y="992188"/>
              <a:ext cx="1597025" cy="1816100"/>
            </a:xfrm>
            <a:custGeom>
              <a:avLst/>
              <a:gdLst>
                <a:gd name="connsiteX0" fmla="*/ 509269 w 1597245"/>
                <a:gd name="connsiteY0" fmla="*/ 1761714 h 1816360"/>
                <a:gd name="connsiteX1" fmla="*/ 54492 w 1597245"/>
                <a:gd name="connsiteY1" fmla="*/ 728682 h 1816360"/>
                <a:gd name="connsiteX2" fmla="*/ 932129 w 1597245"/>
                <a:gd name="connsiteY2" fmla="*/ 231662 h 1816360"/>
                <a:gd name="connsiteX3" fmla="*/ 1031088 w 1597245"/>
                <a:gd name="connsiteY3" fmla="*/ 259138 h 1816360"/>
                <a:gd name="connsiteX4" fmla="*/ 1086534 w 1597245"/>
                <a:gd name="connsiteY4" fmla="*/ 0 h 1816360"/>
                <a:gd name="connsiteX5" fmla="*/ 1219736 w 1597245"/>
                <a:gd name="connsiteY5" fmla="*/ 342121 h 1816360"/>
                <a:gd name="connsiteX6" fmla="*/ 1232066 w 1597245"/>
                <a:gd name="connsiteY6" fmla="*/ 348408 h 1816360"/>
                <a:gd name="connsiteX7" fmla="*/ 1542753 w 1597245"/>
                <a:gd name="connsiteY7" fmla="*/ 1307965 h 1816360"/>
                <a:gd name="connsiteX8" fmla="*/ 509269 w 1597245"/>
                <a:gd name="connsiteY8" fmla="*/ 1761714 h 181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245" h="1816360">
                  <a:moveTo>
                    <a:pt x="509269" y="1761714"/>
                  </a:moveTo>
                  <a:cubicBezTo>
                    <a:pt x="98297" y="1601750"/>
                    <a:pt x="-105314" y="1139246"/>
                    <a:pt x="54492" y="728682"/>
                  </a:cubicBezTo>
                  <a:cubicBezTo>
                    <a:pt x="194321" y="369439"/>
                    <a:pt x="566059" y="168996"/>
                    <a:pt x="932129" y="231662"/>
                  </a:cubicBezTo>
                  <a:lnTo>
                    <a:pt x="1031088" y="259138"/>
                  </a:lnTo>
                  <a:lnTo>
                    <a:pt x="1086534" y="0"/>
                  </a:lnTo>
                  <a:lnTo>
                    <a:pt x="1219736" y="342121"/>
                  </a:lnTo>
                  <a:lnTo>
                    <a:pt x="1232066" y="348408"/>
                  </a:lnTo>
                  <a:cubicBezTo>
                    <a:pt x="1544173" y="549712"/>
                    <a:pt x="1682583" y="948722"/>
                    <a:pt x="1542753" y="1307965"/>
                  </a:cubicBezTo>
                  <a:cubicBezTo>
                    <a:pt x="1382948" y="1718528"/>
                    <a:pt x="920242" y="1921679"/>
                    <a:pt x="509269" y="176171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2" name="KSO_BT1"/>
          <p:cNvSpPr>
            <a:spLocks noGrp="1"/>
          </p:cNvSpPr>
          <p:nvPr>
            <p:ph type="title"/>
          </p:nvPr>
        </p:nvSpPr>
        <p:spPr>
          <a:xfrm>
            <a:off x="2727760" y="3212540"/>
            <a:ext cx="6736480" cy="659566"/>
          </a:xfrm>
        </p:spPr>
        <p:txBody>
          <a:bodyPr lIns="0" tIns="0" rIns="0" bIns="0">
            <a:normAutofit/>
          </a:bodyPr>
          <a:lstStyle>
            <a:lvl1pPr algn="ctr">
              <a:defRPr sz="3600" b="0">
                <a:solidFill>
                  <a:schemeClr val="bg1"/>
                </a:solidFill>
              </a:defRPr>
            </a:lvl1pPr>
          </a:lstStyle>
          <a:p>
            <a:r>
              <a:rPr lang="zh-CN" altLang="en-US" dirty="0" smtClean="0"/>
              <a:t>单击此处编辑母版标题样式</a:t>
            </a:r>
            <a:endParaRPr lang="en-US" dirty="0"/>
          </a:p>
        </p:txBody>
      </p:sp>
      <p:sp>
        <p:nvSpPr>
          <p:cNvPr id="8" name="椭圆 7"/>
          <p:cNvSpPr/>
          <p:nvPr>
            <p:custDataLst>
              <p:tags r:id="rId4"/>
            </p:custDataLst>
          </p:nvPr>
        </p:nvSpPr>
        <p:spPr>
          <a:xfrm>
            <a:off x="5592764" y="5105400"/>
            <a:ext cx="117475" cy="115888"/>
          </a:xfrm>
          <a:prstGeom prst="ellipse">
            <a:avLst/>
          </a:prstGeom>
          <a:solidFill>
            <a:srgbClr val="FF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椭圆 8"/>
          <p:cNvSpPr/>
          <p:nvPr>
            <p:custDataLst>
              <p:tags r:id="rId5"/>
            </p:custDataLst>
          </p:nvPr>
        </p:nvSpPr>
        <p:spPr>
          <a:xfrm>
            <a:off x="5889625" y="5105400"/>
            <a:ext cx="115888" cy="115888"/>
          </a:xfrm>
          <a:prstGeom prst="ellipse">
            <a:avLst/>
          </a:prstGeom>
          <a:solidFill>
            <a:srgbClr val="FF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椭圆 9"/>
          <p:cNvSpPr/>
          <p:nvPr>
            <p:custDataLst>
              <p:tags r:id="rId6"/>
            </p:custDataLst>
          </p:nvPr>
        </p:nvSpPr>
        <p:spPr>
          <a:xfrm>
            <a:off x="6186489" y="5105400"/>
            <a:ext cx="115887" cy="115888"/>
          </a:xfrm>
          <a:prstGeom prst="ellipse">
            <a:avLst/>
          </a:prstGeom>
          <a:solidFill>
            <a:srgbClr val="FF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椭圆 10"/>
          <p:cNvSpPr/>
          <p:nvPr>
            <p:custDataLst>
              <p:tags r:id="rId7"/>
            </p:custDataLst>
          </p:nvPr>
        </p:nvSpPr>
        <p:spPr>
          <a:xfrm>
            <a:off x="6481764" y="5105400"/>
            <a:ext cx="117475" cy="115888"/>
          </a:xfrm>
          <a:prstGeom prst="ellipse">
            <a:avLst/>
          </a:prstGeom>
          <a:solidFill>
            <a:srgbClr val="FF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文本占位符 13"/>
          <p:cNvSpPr>
            <a:spLocks noGrp="1"/>
          </p:cNvSpPr>
          <p:nvPr>
            <p:ph type="body" sz="quarter" idx="10"/>
          </p:nvPr>
        </p:nvSpPr>
        <p:spPr>
          <a:xfrm>
            <a:off x="3452400" y="3892185"/>
            <a:ext cx="5288400" cy="522000"/>
          </a:xfrm>
        </p:spPr>
        <p:txBody>
          <a:bodyPr lIns="0" tIns="0" rIns="0" bIns="0" anchor="ctr" anchorCtr="0">
            <a:normAutofit/>
          </a:bodyPr>
          <a:lstStyle>
            <a:lvl1pPr marL="0" indent="0" algn="ctr">
              <a:buNone/>
              <a:defRPr sz="2000">
                <a:solidFill>
                  <a:schemeClr val="bg1"/>
                </a:solidFill>
              </a:defRPr>
            </a:lvl1pPr>
            <a:lvl2pPr marL="0" indent="0" algn="ctr">
              <a:buNone/>
              <a:defRPr sz="1800">
                <a:solidFill>
                  <a:schemeClr val="bg1"/>
                </a:solidFill>
              </a:defRPr>
            </a:lvl2pPr>
          </a:lstStyle>
          <a:p>
            <a:pPr lvl="0"/>
            <a:r>
              <a:rPr lang="zh-CN" altLang="en-US" dirty="0" smtClean="0"/>
              <a:t>单击此处编辑母版文本样式</a:t>
            </a:r>
            <a:endParaRPr lang="zh-CN" altLang="en-US" dirty="0" smtClean="0"/>
          </a:p>
        </p:txBody>
      </p:sp>
      <p:sp>
        <p:nvSpPr>
          <p:cNvPr id="15" name="日期占位符 14"/>
          <p:cNvSpPr>
            <a:spLocks noGrp="1"/>
          </p:cNvSpPr>
          <p:nvPr>
            <p:ph type="dt" sz="half" idx="11"/>
          </p:nvPr>
        </p:nvSpPr>
        <p:spPr/>
        <p:txBody>
          <a:bodyPr/>
          <a:lstStyle>
            <a:lvl1pPr>
              <a:defRPr>
                <a:solidFill>
                  <a:schemeClr val="tx1"/>
                </a:solidFill>
              </a:defRPr>
            </a:lvl1pPr>
          </a:lstStyle>
          <a:p>
            <a:fld id="{179B1D36-71CE-411D-80AF-24068FB75123}" type="datetimeFigureOut">
              <a:rPr lang="zh-CN" altLang="en-US" smtClean="0"/>
            </a:fld>
            <a:endParaRPr lang="zh-CN" altLang="en-US"/>
          </a:p>
        </p:txBody>
      </p:sp>
      <p:sp>
        <p:nvSpPr>
          <p:cNvPr id="16" name="页脚占位符 15"/>
          <p:cNvSpPr>
            <a:spLocks noGrp="1"/>
          </p:cNvSpPr>
          <p:nvPr>
            <p:ph type="ftr" sz="quarter" idx="12"/>
          </p:nvPr>
        </p:nvSpPr>
        <p:spPr/>
        <p:txBody>
          <a:bodyPr/>
          <a:lstStyle>
            <a:lvl1pPr>
              <a:defRPr>
                <a:solidFill>
                  <a:schemeClr val="tx1"/>
                </a:solidFill>
              </a:defRPr>
            </a:lvl1pPr>
          </a:lstStyle>
          <a:p>
            <a:endParaRPr lang="zh-CN" altLang="en-US"/>
          </a:p>
        </p:txBody>
      </p:sp>
      <p:sp>
        <p:nvSpPr>
          <p:cNvPr id="17" name="灯片编号占位符 16"/>
          <p:cNvSpPr>
            <a:spLocks noGrp="1"/>
          </p:cNvSpPr>
          <p:nvPr>
            <p:ph type="sldNum" sz="quarter" idx="13"/>
          </p:nvPr>
        </p:nvSpPr>
        <p:spPr/>
        <p:txBody>
          <a:bodyPr/>
          <a:lstStyle>
            <a:lvl1pPr>
              <a:defRPr>
                <a:solidFill>
                  <a:schemeClr val="tx1"/>
                </a:solidFill>
              </a:defRPr>
            </a:lvl1pPr>
          </a:lstStyle>
          <a:p>
            <a:fld id="{71354575-996C-4C95-A1BD-4A232096262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79B1D36-71CE-411D-80AF-24068FB7512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1354575-996C-4C95-A1BD-4A232096262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hasCustomPrompt="1"/>
          </p:nvPr>
        </p:nvSpPr>
        <p:spPr>
          <a:xfrm>
            <a:off x="1246192" y="457200"/>
            <a:ext cx="3932237" cy="1600200"/>
          </a:xfrm>
        </p:spPr>
        <p:txBody>
          <a:bodyPr anchor="b">
            <a:normAutofit/>
          </a:bodyPr>
          <a:lstStyle>
            <a:lvl1pPr>
              <a:defRPr sz="3600"/>
            </a:lvl1pPr>
          </a:lstStyle>
          <a:p>
            <a:r>
              <a:rPr lang="zh-CN" altLang="en-US" dirty="0" smtClean="0"/>
              <a:t>单击此处编辑标题</a:t>
            </a:r>
            <a:endParaRPr lang="en-US" dirty="0"/>
          </a:p>
        </p:txBody>
      </p:sp>
      <p:sp>
        <p:nvSpPr>
          <p:cNvPr id="3" name="KSO_BC1"/>
          <p:cNvSpPr>
            <a:spLocks noGrp="1" noChangeAspect="1"/>
          </p:cNvSpPr>
          <p:nvPr>
            <p:ph type="pic" idx="1"/>
          </p:nvPr>
        </p:nvSpPr>
        <p:spPr>
          <a:xfrm>
            <a:off x="5442833" y="457201"/>
            <a:ext cx="6172200" cy="5403854"/>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dirty="0" smtClean="0"/>
              <a:t>单击图标添加图片</a:t>
            </a:r>
            <a:endParaRPr lang="en-US" dirty="0"/>
          </a:p>
        </p:txBody>
      </p:sp>
      <p:sp>
        <p:nvSpPr>
          <p:cNvPr id="4" name="KSO_BC2"/>
          <p:cNvSpPr>
            <a:spLocks noGrp="1"/>
          </p:cNvSpPr>
          <p:nvPr>
            <p:ph type="body" sz="half" idx="2"/>
          </p:nvPr>
        </p:nvSpPr>
        <p:spPr>
          <a:xfrm>
            <a:off x="1246192" y="2057400"/>
            <a:ext cx="3932237" cy="3811588"/>
          </a:xfrm>
        </p:spPr>
        <p:txBody>
          <a:bodyPr>
            <a:normAutofit/>
          </a:bodyPr>
          <a:lstStyle>
            <a:lvl1pPr marL="0" indent="0">
              <a:buNone/>
              <a:defRPr sz="20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dirty="0" smtClean="0"/>
              <a:t>单击此处编辑母版文本样式</a:t>
            </a:r>
            <a:endParaRPr lang="zh-CN" altLang="en-US" dirty="0" smtClean="0"/>
          </a:p>
        </p:txBody>
      </p:sp>
      <p:sp>
        <p:nvSpPr>
          <p:cNvPr id="5" name="日期占位符 4"/>
          <p:cNvSpPr>
            <a:spLocks noGrp="1"/>
          </p:cNvSpPr>
          <p:nvPr>
            <p:ph type="dt" sz="half" idx="10"/>
          </p:nvPr>
        </p:nvSpPr>
        <p:spPr/>
        <p:txBody>
          <a:bodyPr/>
          <a:lstStyle>
            <a:lvl1pPr>
              <a:defRPr>
                <a:solidFill>
                  <a:schemeClr val="tx1"/>
                </a:solidFill>
              </a:defRPr>
            </a:lvl1pPr>
          </a:lstStyle>
          <a:p>
            <a:fld id="{179B1D36-71CE-411D-80AF-24068FB75123}"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solidFill>
                  <a:schemeClr val="tx1"/>
                </a:solidFill>
              </a:defRPr>
            </a:lvl1pPr>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lstStyle>
          <a:p>
            <a:fld id="{71354575-996C-4C95-A1BD-4A232096262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hasCustomPrompt="1"/>
          </p:nvPr>
        </p:nvSpPr>
        <p:spPr>
          <a:xfrm>
            <a:off x="10274300" y="365125"/>
            <a:ext cx="1236382" cy="5380067"/>
          </a:xfrm>
        </p:spPr>
        <p:txBody>
          <a:bodyPr vert="eaVert"/>
          <a:lstStyle/>
          <a:p>
            <a:r>
              <a:rPr lang="zh-CN" altLang="en-US" dirty="0" smtClean="0"/>
              <a:t>编辑标题</a:t>
            </a:r>
            <a:endParaRPr lang="en-US" dirty="0"/>
          </a:p>
        </p:txBody>
      </p:sp>
      <p:sp>
        <p:nvSpPr>
          <p:cNvPr id="3" name="KSO_BC1"/>
          <p:cNvSpPr>
            <a:spLocks noGrp="1"/>
          </p:cNvSpPr>
          <p:nvPr>
            <p:ph type="body" orient="vert" idx="1"/>
          </p:nvPr>
        </p:nvSpPr>
        <p:spPr>
          <a:xfrm>
            <a:off x="660400" y="365124"/>
            <a:ext cx="9220200" cy="5380067"/>
          </a:xfrm>
        </p:spPr>
        <p:txBody>
          <a:bodyPr vert="eaVert"/>
          <a:lstStyle>
            <a:lvl1pPr>
              <a:defRPr sz="2400"/>
            </a:lvl1pPr>
            <a:lvl3pPr>
              <a:defRPr sz="2000"/>
            </a:lvl3pPr>
            <a:lvl4pPr>
              <a:defRPr sz="1800"/>
            </a:lvl4pPr>
            <a:lvl5pPr>
              <a:defRPr sz="1800"/>
            </a:lvl5pPr>
            <a:lvl6pPr>
              <a:defRPr sz="1800"/>
            </a:lvl6pPr>
          </a:lstStyle>
          <a:p>
            <a:pPr lvl="0"/>
            <a:r>
              <a:rPr lang="zh-CN" altLang="en-US" dirty="0" smtClean="0"/>
              <a:t>单击此处编辑母版文本样式</a:t>
            </a:r>
            <a:endParaRPr lang="zh-CN" altLang="en-US" dirty="0" smtClean="0"/>
          </a:p>
          <a:p>
            <a:pPr lvl="2"/>
            <a:r>
              <a:rPr lang="zh-CN" altLang="en-US" dirty="0" smtClean="0"/>
              <a:t>第二级</a:t>
            </a:r>
            <a:endParaRPr lang="zh-CN" altLang="en-US" dirty="0" smtClean="0"/>
          </a:p>
          <a:p>
            <a:pPr lvl="3"/>
            <a:r>
              <a:rPr lang="zh-CN" altLang="en-US" dirty="0" smtClean="0"/>
              <a:t>第三级</a:t>
            </a:r>
            <a:endParaRPr lang="zh-CN" altLang="en-US" dirty="0" smtClean="0"/>
          </a:p>
          <a:p>
            <a:pPr lvl="4"/>
            <a:r>
              <a:rPr lang="zh-CN" altLang="en-US" dirty="0" smtClean="0"/>
              <a:t>第四级</a:t>
            </a:r>
            <a:endParaRPr lang="zh-CN" altLang="en-US" dirty="0" smtClean="0"/>
          </a:p>
          <a:p>
            <a:pPr lvl="5"/>
            <a:r>
              <a:rPr lang="zh-CN" altLang="en-US" dirty="0" smtClean="0"/>
              <a:t>第五级</a:t>
            </a:r>
            <a:endParaRPr lang="zh-CN" altLang="en-US" dirty="0"/>
          </a:p>
        </p:txBody>
      </p:sp>
      <p:sp>
        <p:nvSpPr>
          <p:cNvPr id="7" name="日期占位符 6"/>
          <p:cNvSpPr>
            <a:spLocks noGrp="1"/>
          </p:cNvSpPr>
          <p:nvPr>
            <p:ph type="dt" sz="half" idx="10"/>
          </p:nvPr>
        </p:nvSpPr>
        <p:spPr/>
        <p:txBody>
          <a:bodyPr/>
          <a:lstStyle>
            <a:lvl1pPr>
              <a:defRPr>
                <a:solidFill>
                  <a:schemeClr val="tx1"/>
                </a:solidFill>
              </a:defRPr>
            </a:lvl1pPr>
          </a:lstStyle>
          <a:p>
            <a:fld id="{179B1D36-71CE-411D-80AF-24068FB75123}"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solidFill>
                  <a:schemeClr val="tx1"/>
                </a:solidFill>
              </a:defRPr>
            </a:lvl1pPr>
          </a:lstStyle>
          <a:p>
            <a:endParaRPr lang="zh-CN" altLang="en-US"/>
          </a:p>
        </p:txBody>
      </p:sp>
      <p:sp>
        <p:nvSpPr>
          <p:cNvPr id="9" name="灯片编号占位符 8"/>
          <p:cNvSpPr>
            <a:spLocks noGrp="1"/>
          </p:cNvSpPr>
          <p:nvPr>
            <p:ph type="sldNum" sz="quarter" idx="12"/>
          </p:nvPr>
        </p:nvSpPr>
        <p:spPr/>
        <p:txBody>
          <a:bodyPr/>
          <a:lstStyle>
            <a:lvl1pPr>
              <a:defRPr>
                <a:solidFill>
                  <a:schemeClr val="tx1"/>
                </a:solidFill>
              </a:defRPr>
            </a:lvl1pPr>
          </a:lstStyle>
          <a:p>
            <a:fld id="{71354575-996C-4C95-A1BD-4A232096262B}"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2.jpe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7" name="图片 1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2384"/>
            <a:ext cx="12192000" cy="6855616"/>
          </a:xfrm>
          <a:prstGeom prst="rect">
            <a:avLst/>
          </a:prstGeom>
        </p:spPr>
      </p:pic>
      <p:sp>
        <p:nvSpPr>
          <p:cNvPr id="4" name="KSO_FD"/>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79B1D36-71CE-411D-80AF-24068FB75123}" type="datetimeFigureOut">
              <a:rPr lang="zh-CN" altLang="en-US" smtClean="0"/>
            </a:fld>
            <a:endParaRPr lang="zh-CN" altLang="en-US"/>
          </a:p>
        </p:txBody>
      </p:sp>
      <p:sp>
        <p:nvSpPr>
          <p:cNvPr id="5" name="KSO_FT"/>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1354575-996C-4C95-A1BD-4A232096262B}" type="slidenum">
              <a:rPr lang="zh-CN" altLang="en-US" smtClean="0"/>
            </a:fld>
            <a:endParaRPr lang="zh-CN" altLang="en-US"/>
          </a:p>
        </p:txBody>
      </p:sp>
      <p:sp>
        <p:nvSpPr>
          <p:cNvPr id="3" name="KSO_BC1"/>
          <p:cNvSpPr>
            <a:spLocks noGrp="1"/>
          </p:cNvSpPr>
          <p:nvPr>
            <p:ph type="body" idx="1"/>
          </p:nvPr>
        </p:nvSpPr>
        <p:spPr>
          <a:xfrm>
            <a:off x="622300" y="971551"/>
            <a:ext cx="10954459" cy="521444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2"/>
            <a:r>
              <a:rPr lang="zh-CN" altLang="en-US" dirty="0" smtClean="0"/>
              <a:t>第二级</a:t>
            </a:r>
            <a:endParaRPr lang="zh-CN" altLang="en-US" dirty="0" smtClean="0"/>
          </a:p>
          <a:p>
            <a:pPr lvl="3"/>
            <a:r>
              <a:rPr lang="zh-CN" altLang="en-US" dirty="0" smtClean="0"/>
              <a:t>第三级</a:t>
            </a:r>
            <a:endParaRPr lang="zh-CN" altLang="en-US" dirty="0" smtClean="0"/>
          </a:p>
          <a:p>
            <a:pPr lvl="4"/>
            <a:r>
              <a:rPr lang="zh-CN" altLang="en-US" dirty="0" smtClean="0"/>
              <a:t>第四级</a:t>
            </a:r>
            <a:endParaRPr lang="zh-CN" altLang="en-US" dirty="0" smtClean="0"/>
          </a:p>
          <a:p>
            <a:pPr lvl="5"/>
            <a:r>
              <a:rPr lang="zh-CN" altLang="en-US" dirty="0" smtClean="0"/>
              <a:t>第五级</a:t>
            </a:r>
            <a:endParaRPr lang="zh-CN" altLang="en-US" dirty="0"/>
          </a:p>
        </p:txBody>
      </p:sp>
      <p:sp>
        <p:nvSpPr>
          <p:cNvPr id="2" name="KSO_BT1"/>
          <p:cNvSpPr>
            <a:spLocks noGrp="1"/>
          </p:cNvSpPr>
          <p:nvPr>
            <p:ph type="title"/>
          </p:nvPr>
        </p:nvSpPr>
        <p:spPr>
          <a:xfrm>
            <a:off x="622301" y="213919"/>
            <a:ext cx="10954457" cy="671907"/>
          </a:xfrm>
          <a:prstGeom prst="rect">
            <a:avLst/>
          </a:prstGeom>
        </p:spPr>
        <p:txBody>
          <a:bodyPr vert="horz" lIns="91440" tIns="45720" rIns="91440" bIns="45720" rtlCol="0" anchor="ctr">
            <a:normAutofit/>
          </a:bodyPr>
          <a:lstStyle/>
          <a:p>
            <a:r>
              <a:rPr lang="zh-CN" altLang="en-US" dirty="0" smtClean="0"/>
              <a:t>单击此处编辑母版标题样式</a:t>
            </a:r>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iming>
    <p:tnLst>
      <p:par>
        <p:cTn id="1" dur="indefinite" restart="never" nodeType="tmRoot"/>
      </p:par>
    </p:tnLst>
  </p:timing>
  <p:txStyles>
    <p:titleStyle>
      <a:lvl1pPr algn="l" defTabSz="685800" rtl="0" eaLnBrk="1" latinLnBrk="0" hangingPunct="1">
        <a:lnSpc>
          <a:spcPct val="90000"/>
        </a:lnSpc>
        <a:spcBef>
          <a:spcPct val="0"/>
        </a:spcBef>
        <a:buNone/>
        <a:defRPr sz="3600" b="1" i="0" kern="1200" baseline="0">
          <a:solidFill>
            <a:schemeClr val="accent1">
              <a:lumMod val="75000"/>
            </a:schemeClr>
          </a:solidFill>
          <a:effectLst/>
          <a:latin typeface="+mj-lt"/>
          <a:ea typeface="+mj-ea"/>
          <a:cs typeface="+mj-cs"/>
        </a:defRPr>
      </a:lvl1pPr>
    </p:titleStyle>
    <p:bodyStyle>
      <a:lvl1pPr marL="361950" indent="-361950" algn="just" defTabSz="685800" rtl="0" eaLnBrk="1" latinLnBrk="0" hangingPunct="1">
        <a:lnSpc>
          <a:spcPct val="110000"/>
        </a:lnSpc>
        <a:spcBef>
          <a:spcPts val="1200"/>
        </a:spcBef>
        <a:spcAft>
          <a:spcPts val="0"/>
        </a:spcAft>
        <a:buClr>
          <a:schemeClr val="accent1"/>
        </a:buClr>
        <a:buSzPct val="60000"/>
        <a:buFont typeface="Wingdings 2" pitchFamily="18" charset="2"/>
        <a:buChar char="³"/>
        <a:defRPr lang="zh-CN" altLang="en-US" sz="2400" kern="1200" baseline="0" dirty="0" smtClean="0">
          <a:solidFill>
            <a:schemeClr val="tx1"/>
          </a:solidFill>
          <a:latin typeface="+mn-lt"/>
          <a:ea typeface="+mn-ea"/>
          <a:cs typeface="+mn-cs"/>
        </a:defRPr>
      </a:lvl1pPr>
      <a:lvl2pPr marL="361950" indent="-361950" algn="just" defTabSz="685800" rtl="0" eaLnBrk="1" latinLnBrk="0" hangingPunct="1">
        <a:lnSpc>
          <a:spcPct val="120000"/>
        </a:lnSpc>
        <a:spcBef>
          <a:spcPts val="0"/>
        </a:spcBef>
        <a:spcAft>
          <a:spcPts val="1200"/>
        </a:spcAft>
        <a:buClr>
          <a:schemeClr val="accent2">
            <a:lumMod val="60000"/>
            <a:lumOff val="40000"/>
          </a:schemeClr>
        </a:buClr>
        <a:buFont typeface="幼圆" pitchFamily="49" charset="-122"/>
        <a:buChar char=" "/>
        <a:defRPr sz="2000" kern="1200" baseline="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5.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0.xml"/><Relationship Id="rId1" Type="http://schemas.openxmlformats.org/officeDocument/2006/relationships/slide" Target="slide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副标题 5"/>
          <p:cNvSpPr>
            <a:spLocks noGrp="1"/>
          </p:cNvSpPr>
          <p:nvPr>
            <p:ph type="subTitle" idx="1"/>
            <p:custDataLst>
              <p:tags r:id="rId1"/>
            </p:custDataLst>
          </p:nvPr>
        </p:nvSpPr>
        <p:spPr/>
        <p:txBody>
          <a:bodyPr>
            <a:noAutofit/>
          </a:bodyPr>
          <a:p>
            <a:r>
              <a:rPr lang="zh-CN" altLang="en-US" sz="4000" smtClean="0">
                <a:solidFill>
                  <a:srgbClr val="FF0000"/>
                </a:solidFill>
              </a:rPr>
              <a:t>第二课时 侵权要担责</a:t>
            </a:r>
            <a:endParaRPr lang="zh-CN" altLang="en-US" sz="4000" smtClean="0">
              <a:solidFill>
                <a:srgbClr val="FF0000"/>
              </a:solidFill>
            </a:endParaRPr>
          </a:p>
        </p:txBody>
      </p:sp>
      <p:sp>
        <p:nvSpPr>
          <p:cNvPr id="7" name="标题 6"/>
          <p:cNvSpPr>
            <a:spLocks noGrp="1"/>
          </p:cNvSpPr>
          <p:nvPr>
            <p:ph type="title"/>
            <p:custDataLst>
              <p:tags r:id="rId2"/>
            </p:custDataLst>
          </p:nvPr>
        </p:nvSpPr>
        <p:spPr/>
        <p:txBody>
          <a:bodyPr>
            <a:normAutofit fontScale="90000"/>
          </a:bodyPr>
          <a:p>
            <a:r>
              <a:rPr lang="zh-CN" altLang="en-US" smtClean="0">
                <a:sym typeface="+mn-ea"/>
              </a:rPr>
              <a:t>第三单元 定分止争 依法有据</a:t>
            </a:r>
            <a:br>
              <a:rPr lang="zh-CN" altLang="en-US" smtClean="0">
                <a:sym typeface="+mn-ea"/>
              </a:rPr>
            </a:br>
            <a:r>
              <a:rPr lang="zh-CN" altLang="en-US" smtClean="0">
                <a:sym typeface="+mn-ea"/>
              </a:rPr>
              <a:t>3.2 侵权要负责</a:t>
            </a:r>
            <a:endParaRPr lang="zh-CN" altLang="en-US" smtClean="0">
              <a:sym typeface="+mn-ea"/>
            </a:endParaRPr>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归纳总结</a:t>
            </a:r>
            <a:endParaRPr lang="zh-CN" altLang="en-US"/>
          </a:p>
        </p:txBody>
      </p:sp>
      <p:sp>
        <p:nvSpPr>
          <p:cNvPr id="3" name="内容占位符 2"/>
          <p:cNvSpPr>
            <a:spLocks noGrp="1"/>
          </p:cNvSpPr>
          <p:nvPr>
            <p:ph idx="1"/>
          </p:nvPr>
        </p:nvSpPr>
        <p:spPr/>
        <p:txBody>
          <a:bodyPr/>
          <a:p>
            <a:r>
              <a:rPr lang="zh-CN" altLang="en-US"/>
              <a:t>（1）根据我国法律规定，实施侵权行为的人对他人造成了损害，应当承担相应的法律责任。侵权责任是公民实现民事权利所必要的法律保障。</a:t>
            </a:r>
            <a:endParaRPr lang="zh-CN" altLang="en-US"/>
          </a:p>
          <a:p>
            <a:r>
              <a:rPr lang="zh-CN" altLang="en-US"/>
              <a:t>（2）当行为人实施了侵犯他人合法权益的违法行为，并且因为侵权行为造成了对他人的损害，行为人就应当承担侵权责任。通常情况下，侵权人承担法律责任的前提条件之一是主观上有过错。这种主观上的过错可能是因为行为人故意实施侵权行为，也可能是行为人因为过失侵犯他人的权利。但是，法律也规定了即使无过错也可能承担侵权责任的特殊情况。</a:t>
            </a:r>
            <a:endParaRPr lang="zh-CN" altLang="en-US"/>
          </a:p>
          <a:p>
            <a:r>
              <a:rPr lang="zh-CN" altLang="en-US"/>
              <a:t>（3）侵犯责任因侵犯权益的不同，承担责任的方式也会不同。</a:t>
            </a:r>
            <a:endParaRPr lang="zh-CN" altLang="en-US"/>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dirty="0">
                <a:sym typeface="黑体" panose="02010609060101010101" pitchFamily="2" charset="-122"/>
              </a:rPr>
              <a:t>知识结构</a:t>
            </a:r>
            <a:br>
              <a:rPr lang="zh-CN" altLang="en-US">
                <a:sym typeface="+mn-ea"/>
              </a:rPr>
            </a:br>
            <a:endParaRPr lang="zh-CN" altLang="en-US"/>
          </a:p>
        </p:txBody>
      </p:sp>
      <p:pic>
        <p:nvPicPr>
          <p:cNvPr id="4" name="内容占位符 3"/>
          <p:cNvPicPr>
            <a:picLocks noChangeAspect="1"/>
          </p:cNvPicPr>
          <p:nvPr>
            <p:ph idx="1"/>
          </p:nvPr>
        </p:nvPicPr>
        <p:blipFill>
          <a:blip r:embed="rId1"/>
          <a:stretch>
            <a:fillRect/>
          </a:stretch>
        </p:blipFill>
        <p:spPr>
          <a:xfrm>
            <a:off x="1255395" y="2773680"/>
            <a:ext cx="9686925" cy="1609725"/>
          </a:xfrm>
          <a:prstGeom prst="rect">
            <a:avLst/>
          </a:prstGeom>
        </p:spPr>
      </p:pic>
    </p:spTree>
    <p:custDataLst>
      <p:tags r:id="rId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zh-CN" dirty="0" smtClean="0">
                <a:sym typeface="宋体" panose="02010600030101010101" pitchFamily="2" charset="-122"/>
              </a:rPr>
              <a:t>典例精析</a:t>
            </a:r>
            <a:br>
              <a:rPr lang="zh-CN" altLang="zh-CN" dirty="0" smtClean="0">
                <a:sym typeface="宋体" panose="02010600030101010101" pitchFamily="2" charset="-122"/>
              </a:rPr>
            </a:br>
            <a:endParaRPr lang="zh-CN" altLang="en-US"/>
          </a:p>
        </p:txBody>
      </p:sp>
      <p:sp>
        <p:nvSpPr>
          <p:cNvPr id="3" name="内容占位符 2"/>
          <p:cNvSpPr>
            <a:spLocks noGrp="1"/>
          </p:cNvSpPr>
          <p:nvPr>
            <p:ph idx="1"/>
          </p:nvPr>
        </p:nvSpPr>
        <p:spPr/>
        <p:txBody>
          <a:bodyPr/>
          <a:p>
            <a:r>
              <a:rPr lang="zh-CN" altLang="en-US"/>
              <a:t>例</a:t>
            </a:r>
            <a:r>
              <a:rPr lang="en-US" altLang="zh-CN"/>
              <a:t>1</a:t>
            </a:r>
            <a:r>
              <a:t>、（2017广东省中考）七年级学生小李，父母离婚后随父亲生活，母亲每月支付抚养费三百元。一年后，母亲以再婚生养女儿为由，不再付抚养费，小李又因父亲失去劳动能力，生活陷入困境，这时小李最有效最根本的做法是（　　）</a:t>
            </a:r>
          </a:p>
          <a:p>
            <a:r>
              <a:t>A．放弃抚养费	B．寻求法律帮助	C．向母亲追讨	D．寻求妇联帮助</a:t>
            </a: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案案解析</a:t>
            </a:r>
            <a:endParaRPr lang="zh-CN" altLang="en-US"/>
          </a:p>
        </p:txBody>
      </p:sp>
      <p:sp>
        <p:nvSpPr>
          <p:cNvPr id="3" name="内容占位符 2"/>
          <p:cNvSpPr>
            <a:spLocks noGrp="1"/>
          </p:cNvSpPr>
          <p:nvPr>
            <p:ph idx="1"/>
          </p:nvPr>
        </p:nvSpPr>
        <p:spPr/>
        <p:txBody>
          <a:bodyPr/>
          <a:p>
            <a:r>
              <a:rPr lang="zh-CN" altLang="en-US"/>
              <a:t>【解析】题干中小李生活失去依靠，抚养费没有保障，合法权益受到侵犯。我国法律保护公民合法权益，当公民合法权益受到不法侵害时，可以采取非诉讼方式或诉讼方式，讨回公道。法律是最强有力的救助手段。所以小李可以通过寻求法律帮助，维护自己的合法权益。B说法正确，符合题意．A说法错误，缺乏维权意识；C、D不合题意。故选B。</a:t>
            </a:r>
            <a:endParaRPr lang="zh-CN" altLang="en-US"/>
          </a:p>
          <a:p>
            <a:r>
              <a:rPr lang="zh-CN" altLang="en-US"/>
              <a:t>答案：</a:t>
            </a:r>
            <a:r>
              <a:rPr lang="en-US" altLang="zh-CN"/>
              <a:t>B</a:t>
            </a:r>
            <a:endParaRPr lang="en-US" altLang="zh-CN"/>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zh-CN" altLang="en-US"/>
              <a:t>例</a:t>
            </a:r>
            <a:r>
              <a:rPr lang="en-US" altLang="zh-CN"/>
              <a:t>2</a:t>
            </a:r>
            <a:r>
              <a:t>、（2017广东省中考）《中共中央国务院关于完善产权保护制度依法保护产权的意见》提出，要提高知识产权侵权法定赔偿上限，对情节严重的恶意侵权行为实施惩罚性赔偿。这说明（　　）</a:t>
            </a:r>
          </a:p>
          <a:p>
            <a:r>
              <a:t>A．国家保护未成年人的智力成果权</a:t>
            </a:r>
          </a:p>
          <a:p>
            <a:r>
              <a:t>B．知识产权的侵权行为将彻底消除</a:t>
            </a:r>
          </a:p>
          <a:p>
            <a:r>
              <a:t>C．侵犯知识产权的行为是犯罪行为</a:t>
            </a:r>
          </a:p>
          <a:p>
            <a:r>
              <a:t>D．国家加大知识产权保护工作力度</a:t>
            </a: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答案解析</a:t>
            </a:r>
            <a:endParaRPr lang="zh-CN" altLang="en-US"/>
          </a:p>
        </p:txBody>
      </p:sp>
      <p:sp>
        <p:nvSpPr>
          <p:cNvPr id="3" name="内容占位符 2"/>
          <p:cNvSpPr>
            <a:spLocks noGrp="1"/>
          </p:cNvSpPr>
          <p:nvPr>
            <p:ph idx="1"/>
          </p:nvPr>
        </p:nvSpPr>
        <p:spPr/>
        <p:txBody>
          <a:bodyPr/>
          <a:p>
            <a:r>
              <a:rPr lang="zh-CN" altLang="en-US"/>
              <a:t>【解析】本题考查智力成果权．智力成果权也称知识产权，包括著作权、专利权、商标权，以及反不正当竞争中的商业秘密等。题干中“要提高知识产权侵权法定赔偿上限，对情节严重的恶意侵权行为实施惩罚性赔偿．”这说明国家加大知识产权保护工作力度，有助于保护公民的知识产权．因此选项D正确；选项A不符题意；选项B、C观点过于绝对。故选D。</a:t>
            </a:r>
            <a:endParaRPr lang="zh-CN" altLang="en-US"/>
          </a:p>
          <a:p>
            <a:r>
              <a:rPr lang="zh-CN" altLang="en-US"/>
              <a:t>答案：D</a:t>
            </a:r>
            <a:endParaRPr lang="zh-CN" altLang="en-US"/>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课后训练</a:t>
            </a:r>
            <a:endParaRPr lang="zh-CN" altLang="en-US"/>
          </a:p>
        </p:txBody>
      </p:sp>
      <p:sp>
        <p:nvSpPr>
          <p:cNvPr id="3" name="内容占位符 2"/>
          <p:cNvSpPr>
            <a:spLocks noGrp="1"/>
          </p:cNvSpPr>
          <p:nvPr>
            <p:ph idx="1"/>
          </p:nvPr>
        </p:nvSpPr>
        <p:spPr/>
        <p:txBody>
          <a:bodyPr/>
          <a:p>
            <a:r>
              <a:rPr lang="en-US" altLang="zh-CN"/>
              <a:t>1</a:t>
            </a:r>
            <a:r>
              <a:t>、张某的儿子张行8岁，很有绘画天赋。他的儿童画多次获奖，并有两幅画被选送参加国际儿童画展。某出版社编了一本《少年儿童美术作品选》，收录了张行的三幅作品，张行得知后，找到出版社要样书。一位编辑不耐烦地说：“我们出版儿童画选，是为了鼓励儿童画画，你才8岁， 没有著作权，要样书请花钱买。”对此，下列说法正确的有（    ）</a:t>
            </a:r>
          </a:p>
          <a:p>
            <a:r>
              <a:t>①某出版社违背了公平原则 ②儿童也享有知识产权 ③侵犯知识产权，要承担法律责任</a:t>
            </a:r>
          </a:p>
          <a:p>
            <a:r>
              <a:t>④张某可以要求某出版社赔偿损失</a:t>
            </a:r>
          </a:p>
          <a:p>
            <a:r>
              <a:t>A．①②      B．③④	  	C．①②③       D．①②③④</a:t>
            </a: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en-US" altLang="zh-CN"/>
              <a:t>2</a:t>
            </a:r>
            <a:r>
              <a:t>、吴某在镇领导班子换届选举时落选。他认为镇领导陈某有意打击报复他，便多次在公开场合议论和辱骂陈某并伙同他人收集材料，写公开信。吴某亲自执笔“部分干部”的名义连续写了两封公开信，列举陈某偷学校的东西、在公路上结伙扒车抢甘蔗、利用胞妹开发廊用色情勾引客人赚钱等问题，并打印300多份在县内外到处散发，公开张贴。对此，陈某正确的做法是（    ）</a:t>
            </a:r>
          </a:p>
          <a:p>
            <a:r>
              <a:t>①报复侵害他人              ②要求停止侵害，恢复名誉</a:t>
            </a:r>
          </a:p>
          <a:p>
            <a:r>
              <a:t>③要求消除影响，赔礼道歉    ④要求赔偿损失</a:t>
            </a:r>
          </a:p>
          <a:p>
            <a:r>
              <a:t>A．①②③④          B．①②④         C．①③④         D．②③④</a:t>
            </a: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en-US" altLang="zh-CN"/>
              <a:t>3</a:t>
            </a:r>
            <a:r>
              <a:t>、李女士带着8岁的女儿到某餐厅用餐，孩子在餐厅设立的免费娱乐区玩耍时，一脚踩空，造成左脚骨折，经医院治疗，花费2000余元。此后，李女士多次就赔偿问题与该餐厅联系，都遭到拒绝……下列对这一案件的分析，你认为错误的是（　　）</a:t>
            </a:r>
          </a:p>
          <a:p>
            <a:r>
              <a:t>①该餐厅侵犯了李女士女儿的生命健康权和人格尊严权</a:t>
            </a:r>
          </a:p>
          <a:p>
            <a:r>
              <a:t>②该餐厅侵犯了李女士及其女儿的人身、财产安全权</a:t>
            </a:r>
          </a:p>
          <a:p>
            <a:r>
              <a:t>③李女士女儿是在餐厅设立的免费娱乐区摔伤，所以该餐厅不必承担法律责任</a:t>
            </a:r>
          </a:p>
          <a:p>
            <a:r>
              <a:t>④李女士可请求消协调解或向人民法院提起诉讼</a:t>
            </a:r>
          </a:p>
          <a:p>
            <a:r>
              <a:t>A．①③  	  B．①④   	C．②③	      D．②④</a:t>
            </a: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en-US" altLang="zh-CN"/>
              <a:t>4</a:t>
            </a:r>
            <a:r>
              <a:t>、据报道：很有绘画天赋的丁丁，虽才7岁，但他的画多次在市级以上获奖。今年，丁丁有三幅作品被编进一本少年儿童获奖美术作品选，正式出版。丁丁的父亲得知后，找到出版社，索要版权。但编辑说：“你儿子才7岁，哪有版权？”</a:t>
            </a:r>
          </a:p>
          <a:p>
            <a:r>
              <a:t>（1）丁丁的父亲所说的版权是属于什么权利？</a:t>
            </a:r>
          </a:p>
          <a:p/>
          <a:p/>
          <a:p/>
          <a:p/>
          <a:p>
            <a:r>
              <a:t>（2）面对这种情况，假如你是丁丁，你会怎么做？</a:t>
            </a: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Text Box 17">
            <a:hlinkClick r:id="rId1" action="ppaction://hlinksldjump"/>
          </p:cNvPr>
          <p:cNvSpPr txBox="1"/>
          <p:nvPr/>
        </p:nvSpPr>
        <p:spPr>
          <a:xfrm>
            <a:off x="5600700" y="3038475"/>
            <a:ext cx="2397125" cy="35941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p>
            <a:pPr algn="ctr"/>
            <a:r>
              <a:rPr lang="zh-CN" altLang="zh-CN" sz="2000" b="1" dirty="0">
                <a:solidFill>
                  <a:srgbClr val="FF0000"/>
                </a:solidFill>
                <a:latin typeface="Calibri" panose="020F0502020204030204" charset="0"/>
                <a:ea typeface="宋体" panose="02010600030101010101" pitchFamily="2" charset="-122"/>
              </a:rPr>
              <a:t>课前预习</a:t>
            </a:r>
            <a:endParaRPr lang="zh-CN" altLang="zh-CN" sz="2000" b="1" dirty="0">
              <a:solidFill>
                <a:srgbClr val="FF0000"/>
              </a:solidFill>
              <a:latin typeface="Calibri" panose="020F0502020204030204" charset="0"/>
              <a:ea typeface="宋体" panose="02010600030101010101" pitchFamily="2" charset="-122"/>
              <a:sym typeface="宋体" panose="02010600030101010101" pitchFamily="2" charset="-122"/>
            </a:endParaRPr>
          </a:p>
        </p:txBody>
      </p:sp>
      <p:sp>
        <p:nvSpPr>
          <p:cNvPr id="10242" name="Text Box 17"/>
          <p:cNvSpPr txBox="1"/>
          <p:nvPr/>
        </p:nvSpPr>
        <p:spPr>
          <a:xfrm>
            <a:off x="5600700" y="4171950"/>
            <a:ext cx="2414588" cy="35941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p>
            <a:pPr algn="ctr"/>
            <a:r>
              <a:rPr lang="zh-CN" altLang="zh-CN" sz="2000" b="1" dirty="0">
                <a:solidFill>
                  <a:srgbClr val="FF0000"/>
                </a:solidFill>
                <a:latin typeface="Calibri" panose="020F0502020204030204" charset="0"/>
                <a:ea typeface="宋体" panose="02010600030101010101" pitchFamily="2" charset="-122"/>
                <a:sym typeface="宋体" panose="02010600030101010101" pitchFamily="2" charset="-122"/>
              </a:rPr>
              <a:t>典例精析</a:t>
            </a:r>
            <a:endParaRPr lang="zh-CN" altLang="zh-CN" sz="2000" b="1" dirty="0">
              <a:solidFill>
                <a:srgbClr val="FF0000"/>
              </a:solidFill>
              <a:latin typeface="Calibri" panose="020F0502020204030204" charset="0"/>
              <a:ea typeface="宋体" panose="02010600030101010101" pitchFamily="2" charset="-122"/>
              <a:sym typeface="宋体" panose="02010600030101010101" pitchFamily="2" charset="-122"/>
            </a:endParaRPr>
          </a:p>
        </p:txBody>
      </p:sp>
      <p:sp>
        <p:nvSpPr>
          <p:cNvPr id="10243" name="Text Box 17"/>
          <p:cNvSpPr txBox="1"/>
          <p:nvPr/>
        </p:nvSpPr>
        <p:spPr>
          <a:xfrm>
            <a:off x="5600700" y="4533900"/>
            <a:ext cx="2414588" cy="35941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p>
            <a:pPr algn="ctr"/>
            <a:r>
              <a:rPr lang="zh-CN" altLang="zh-CN" sz="2000" b="1" dirty="0">
                <a:solidFill>
                  <a:srgbClr val="FF0000"/>
                </a:solidFill>
                <a:latin typeface="Calibri" panose="020F0502020204030204" charset="0"/>
                <a:ea typeface="宋体" panose="02010600030101010101" pitchFamily="2" charset="-122"/>
              </a:rPr>
              <a:t>课后训练</a:t>
            </a:r>
            <a:endParaRPr lang="zh-CN" altLang="zh-CN" sz="2000" b="1" dirty="0">
              <a:solidFill>
                <a:srgbClr val="FF0000"/>
              </a:solidFill>
              <a:latin typeface="Calibri" panose="020F0502020204030204" charset="0"/>
              <a:ea typeface="宋体" panose="02010600030101010101" pitchFamily="2" charset="-122"/>
              <a:sym typeface="宋体" panose="02010600030101010101" pitchFamily="2" charset="-122"/>
            </a:endParaRPr>
          </a:p>
        </p:txBody>
      </p:sp>
      <p:sp>
        <p:nvSpPr>
          <p:cNvPr id="10244" name="Text Box 17">
            <a:hlinkClick r:id="rId1" action="ppaction://hlinksldjump"/>
          </p:cNvPr>
          <p:cNvSpPr txBox="1"/>
          <p:nvPr/>
        </p:nvSpPr>
        <p:spPr>
          <a:xfrm>
            <a:off x="5600700" y="2657475"/>
            <a:ext cx="2411413" cy="390525"/>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p>
            <a:pPr algn="ctr"/>
            <a:r>
              <a:rPr lang="en-US" altLang="zh-CN" sz="2200" b="1" dirty="0">
                <a:solidFill>
                  <a:srgbClr val="FF0000"/>
                </a:solidFill>
                <a:latin typeface="楷体" panose="02010609060101010101" charset="-122"/>
                <a:ea typeface="楷体" panose="02010609060101010101" charset="-122"/>
                <a:sym typeface="宋体" panose="02010600030101010101" pitchFamily="2" charset="-122"/>
              </a:rPr>
              <a:t> </a:t>
            </a:r>
            <a:r>
              <a:rPr lang="zh-CN" altLang="en-US" sz="2200" b="1" dirty="0">
                <a:solidFill>
                  <a:srgbClr val="FF0000"/>
                </a:solidFill>
                <a:latin typeface="楷体" panose="02010609060101010101" charset="-122"/>
                <a:ea typeface="楷体" panose="02010609060101010101" charset="-122"/>
                <a:sym typeface="宋体" panose="02010600030101010101" pitchFamily="2" charset="-122"/>
              </a:rPr>
              <a:t>学习目标</a:t>
            </a:r>
            <a:endParaRPr lang="zh-CN" altLang="en-US" sz="2200" b="1" dirty="0">
              <a:solidFill>
                <a:srgbClr val="FF0000"/>
              </a:solidFill>
              <a:latin typeface="楷体" panose="02010609060101010101" charset="-122"/>
              <a:ea typeface="楷体" panose="02010609060101010101" charset="-122"/>
              <a:sym typeface="宋体" panose="02010600030101010101" pitchFamily="2" charset="-122"/>
            </a:endParaRPr>
          </a:p>
        </p:txBody>
      </p:sp>
      <p:sp>
        <p:nvSpPr>
          <p:cNvPr id="10245" name="矩形 1"/>
          <p:cNvSpPr/>
          <p:nvPr/>
        </p:nvSpPr>
        <p:spPr>
          <a:xfrm>
            <a:off x="5224463" y="1706563"/>
            <a:ext cx="642620" cy="368300"/>
          </a:xfrm>
          <a:prstGeom prst="rect">
            <a:avLst/>
          </a:prstGeom>
          <a:noFill/>
          <a:ln w="9525">
            <a:noFill/>
          </a:ln>
        </p:spPr>
        <p:txBody>
          <a:bodyPr wrap="none" anchor="t">
            <a:spAutoFit/>
          </a:bodyPr>
          <a:p>
            <a:r>
              <a:rPr lang="zh-CN" altLang="en-US" b="1" dirty="0">
                <a:latin typeface="Calibri" panose="020F0502020204030204" charset="0"/>
                <a:ea typeface="黑体" panose="02010609060101010101" pitchFamily="2" charset="-122"/>
              </a:rPr>
              <a:t>目录</a:t>
            </a:r>
            <a:endParaRPr lang="zh-CN" altLang="en-US" b="1" dirty="0">
              <a:latin typeface="Calibri" panose="020F0502020204030204" charset="0"/>
              <a:ea typeface="黑体" panose="02010609060101010101" pitchFamily="2" charset="-122"/>
            </a:endParaRPr>
          </a:p>
        </p:txBody>
      </p:sp>
      <p:sp>
        <p:nvSpPr>
          <p:cNvPr id="10246" name="Text Box 17">
            <a:hlinkClick r:id="rId1" action="ppaction://hlinksldjump"/>
          </p:cNvPr>
          <p:cNvSpPr txBox="1"/>
          <p:nvPr/>
        </p:nvSpPr>
        <p:spPr>
          <a:xfrm>
            <a:off x="5600700" y="3811588"/>
            <a:ext cx="2413000" cy="35941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p>
            <a:pPr algn="ctr"/>
            <a:r>
              <a:rPr lang="zh-CN" altLang="zh-CN" sz="2000" b="1" dirty="0">
                <a:solidFill>
                  <a:srgbClr val="FF0000"/>
                </a:solidFill>
                <a:latin typeface="Calibri" panose="020F0502020204030204" charset="0"/>
                <a:ea typeface="宋体" panose="02010600030101010101" pitchFamily="2" charset="-122"/>
                <a:sym typeface="宋体" panose="02010600030101010101" pitchFamily="2" charset="-122"/>
              </a:rPr>
              <a:t>知识结构</a:t>
            </a:r>
            <a:endParaRPr lang="zh-CN" altLang="zh-CN" sz="2000" b="1" dirty="0">
              <a:solidFill>
                <a:srgbClr val="FF0000"/>
              </a:solidFill>
              <a:latin typeface="Calibri" panose="020F0502020204030204" charset="0"/>
              <a:ea typeface="宋体" panose="02010600030101010101" pitchFamily="2" charset="-122"/>
              <a:sym typeface="宋体" panose="02010600030101010101" pitchFamily="2" charset="-122"/>
            </a:endParaRPr>
          </a:p>
        </p:txBody>
      </p:sp>
      <p:sp>
        <p:nvSpPr>
          <p:cNvPr id="10247" name="Text Box 17">
            <a:hlinkClick r:id="rId1" action="ppaction://hlinksldjump"/>
          </p:cNvPr>
          <p:cNvSpPr txBox="1"/>
          <p:nvPr/>
        </p:nvSpPr>
        <p:spPr>
          <a:xfrm>
            <a:off x="5600700" y="2259013"/>
            <a:ext cx="2416175" cy="390525"/>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p>
            <a:pPr algn="ctr"/>
            <a:r>
              <a:rPr lang="en-US" altLang="zh-CN" sz="2200" b="1" dirty="0">
                <a:solidFill>
                  <a:srgbClr val="FF0000"/>
                </a:solidFill>
                <a:latin typeface="楷体" panose="02010609060101010101" charset="-122"/>
                <a:ea typeface="楷体" panose="02010609060101010101" charset="-122"/>
                <a:sym typeface="宋体" panose="02010600030101010101" pitchFamily="2" charset="-122"/>
              </a:rPr>
              <a:t> </a:t>
            </a:r>
            <a:r>
              <a:rPr lang="zh-CN" altLang="en-US" sz="2200" b="1" dirty="0">
                <a:solidFill>
                  <a:srgbClr val="FF0000"/>
                </a:solidFill>
                <a:latin typeface="楷体" panose="02010609060101010101" charset="-122"/>
                <a:ea typeface="楷体" panose="02010609060101010101" charset="-122"/>
                <a:sym typeface="宋体" panose="02010600030101010101" pitchFamily="2" charset="-122"/>
              </a:rPr>
              <a:t>情境导入</a:t>
            </a:r>
            <a:endParaRPr lang="zh-CN" altLang="en-US" sz="2200" b="1" dirty="0">
              <a:solidFill>
                <a:srgbClr val="FF0000"/>
              </a:solidFill>
              <a:latin typeface="楷体" panose="02010609060101010101" charset="-122"/>
              <a:ea typeface="楷体" panose="02010609060101010101" charset="-122"/>
              <a:sym typeface="宋体" panose="02010600030101010101" pitchFamily="2" charset="-122"/>
            </a:endParaRPr>
          </a:p>
        </p:txBody>
      </p:sp>
      <p:sp>
        <p:nvSpPr>
          <p:cNvPr id="10248" name="Text Box 17">
            <a:hlinkClick r:id="rId1" action="ppaction://hlinksldjump"/>
          </p:cNvPr>
          <p:cNvSpPr txBox="1"/>
          <p:nvPr/>
        </p:nvSpPr>
        <p:spPr>
          <a:xfrm>
            <a:off x="5600700" y="3413125"/>
            <a:ext cx="2436813" cy="390525"/>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nchor="t">
            <a:spAutoFit/>
          </a:bodyPr>
          <a:p>
            <a:pPr algn="ctr"/>
            <a:r>
              <a:rPr lang="en-US" altLang="zh-CN" sz="2200" b="1" dirty="0">
                <a:solidFill>
                  <a:srgbClr val="FF0000"/>
                </a:solidFill>
                <a:latin typeface="楷体" panose="02010609060101010101" charset="-122"/>
                <a:ea typeface="楷体" panose="02010609060101010101" charset="-122"/>
                <a:sym typeface="宋体" panose="02010600030101010101" pitchFamily="2" charset="-122"/>
              </a:rPr>
              <a:t> </a:t>
            </a:r>
            <a:r>
              <a:rPr lang="zh-CN" altLang="en-US" sz="2200" b="1" dirty="0">
                <a:solidFill>
                  <a:srgbClr val="FF0000"/>
                </a:solidFill>
                <a:latin typeface="楷体" panose="02010609060101010101" charset="-122"/>
                <a:ea typeface="楷体" panose="02010609060101010101" charset="-122"/>
                <a:sym typeface="宋体" panose="02010600030101010101" pitchFamily="2" charset="-122"/>
              </a:rPr>
              <a:t>疑难解答</a:t>
            </a:r>
            <a:endParaRPr lang="zh-CN" altLang="en-US" sz="2200" b="1" dirty="0">
              <a:solidFill>
                <a:srgbClr val="FF0000"/>
              </a:solidFill>
              <a:latin typeface="楷体" panose="02010609060101010101" charset="-122"/>
              <a:ea typeface="楷体" panose="02010609060101010101" charset="-122"/>
              <a:sym typeface="宋体" panose="02010600030101010101" pitchFamily="2" charset="-122"/>
            </a:endParaRPr>
          </a:p>
        </p:txBody>
      </p:sp>
    </p:spTree>
    <p:custDataLst>
      <p:tags r:id="rId2"/>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参考答案</a:t>
            </a:r>
            <a:endParaRPr lang="zh-CN" altLang="en-US"/>
          </a:p>
        </p:txBody>
      </p:sp>
      <p:sp>
        <p:nvSpPr>
          <p:cNvPr id="3" name="内容占位符 2"/>
          <p:cNvSpPr>
            <a:spLocks noGrp="1"/>
          </p:cNvSpPr>
          <p:nvPr>
            <p:ph idx="1"/>
          </p:nvPr>
        </p:nvSpPr>
        <p:spPr/>
        <p:txBody>
          <a:bodyPr/>
          <a:p>
            <a:r>
              <a:rPr lang="en-US" altLang="zh-CN"/>
              <a:t>1.D2.D3.A</a:t>
            </a:r>
            <a:endParaRPr lang="en-US" altLang="zh-CN"/>
          </a:p>
          <a:p>
            <a:r>
              <a:rPr lang="en-US" altLang="zh-CN"/>
              <a:t>4.（1）知识产权或著作权。</a:t>
            </a:r>
            <a:endParaRPr lang="en-US" altLang="zh-CN"/>
          </a:p>
          <a:p>
            <a:r>
              <a:rPr lang="en-US" altLang="zh-CN"/>
              <a:t>（2）向侵权方追究责任并要求赔偿损失。情节严重的，可以诉诸法律，寻求解决。</a:t>
            </a:r>
            <a:endParaRPr lang="en-US" altLang="zh-CN"/>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custDataLst>
              <p:tags r:id="rId1"/>
            </p:custDataLst>
          </p:nvPr>
        </p:nvSpPr>
        <p:spPr/>
        <p:txBody>
          <a:bodyPr>
            <a:normAutofit fontScale="90000"/>
          </a:bodyPr>
          <a:p>
            <a:r>
              <a:rPr lang="zh-CN" altLang="en-US" dirty="0" smtClean="0">
                <a:sym typeface="黑体" panose="02010609060101010101" pitchFamily="2" charset="-122"/>
              </a:rPr>
              <a:t>情境导入</a:t>
            </a:r>
            <a:br>
              <a:rPr lang="zh-CN" altLang="en-US" dirty="0" smtClean="0">
                <a:sym typeface="黑体" panose="02010609060101010101" pitchFamily="2" charset="-122"/>
              </a:rPr>
            </a:br>
            <a:endParaRPr lang="zh-CN" altLang="en-US" dirty="0" smtClean="0">
              <a:sym typeface="黑体" panose="02010609060101010101" pitchFamily="2" charset="-122"/>
            </a:endParaRPr>
          </a:p>
        </p:txBody>
      </p:sp>
      <p:sp>
        <p:nvSpPr>
          <p:cNvPr id="7" name="内容占位符 6"/>
          <p:cNvSpPr>
            <a:spLocks noGrp="1"/>
          </p:cNvSpPr>
          <p:nvPr>
            <p:ph idx="1"/>
            <p:custDataLst>
              <p:tags r:id="rId2"/>
            </p:custDataLst>
          </p:nvPr>
        </p:nvSpPr>
        <p:spPr/>
        <p:txBody>
          <a:bodyPr/>
          <a:p>
            <a:pPr marL="228600" indent="-228600">
              <a:buSzTx/>
              <a:buFont typeface="Arial" panose="020B0604020202020204" pitchFamily="34" charset="0"/>
              <a:buChar char="•"/>
            </a:pPr>
            <a:r>
              <a:rPr lang="en-US" altLang="zh-CN" dirty="0" smtClean="0"/>
              <a:t>北京市通州一家酒楼擅自使用周杰伦和妻子昆凌的结婚照进行宣传而被周杰伦告上法庭，索赔110万元。通州法院一审判决被告公开发布致歉声明，并赔偿周杰伦经济损失5万元。经查证，该酒楼系被告经营，而原告并未授权其使用进行商业宣传。被告为谋取经济利益而擅用肖像，给原告带来了极大的不良影响。为此，周杰伦起诉要求判令被告在搜狐网站首页上公开赔礼道歉、赔偿经济损失100万元以及精神损害抚慰金10万元。</a:t>
            </a:r>
            <a:endParaRPr lang="en-US" altLang="zh-CN" dirty="0" smtClean="0"/>
          </a:p>
          <a:p>
            <a:pPr marL="228600" indent="-228600">
              <a:buSzTx/>
              <a:buFont typeface="Arial" panose="020B0604020202020204" pitchFamily="34" charset="0"/>
              <a:buChar char="•"/>
            </a:pPr>
            <a:r>
              <a:rPr dirty="0" smtClean="0"/>
              <a:t>这个案例说明了什么？</a:t>
            </a:r>
            <a:endParaRPr dirty="0" smtClean="0"/>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custDataLst>
              <p:tags r:id="rId1"/>
            </p:custDataLst>
          </p:nvPr>
        </p:nvSpPr>
        <p:spPr/>
        <p:txBody>
          <a:bodyPr>
            <a:normAutofit fontScale="90000"/>
          </a:bodyPr>
          <a:p>
            <a:r>
              <a:rPr lang="zh-CN" altLang="en-US" dirty="0" smtClean="0">
                <a:sym typeface="黑体" panose="02010609060101010101" pitchFamily="2" charset="-122"/>
              </a:rPr>
              <a:t>学习目标</a:t>
            </a:r>
            <a:br>
              <a:rPr lang="zh-CN" altLang="en-US" dirty="0" smtClean="0">
                <a:sym typeface="黑体" panose="02010609060101010101" pitchFamily="2" charset="-122"/>
              </a:rPr>
            </a:br>
            <a:endParaRPr lang="zh-CN" altLang="en-US" dirty="0" smtClean="0">
              <a:sym typeface="黑体" panose="02010609060101010101" pitchFamily="2" charset="-122"/>
            </a:endParaRPr>
          </a:p>
        </p:txBody>
      </p:sp>
      <p:sp>
        <p:nvSpPr>
          <p:cNvPr id="7" name="内容占位符 6"/>
          <p:cNvSpPr>
            <a:spLocks noGrp="1"/>
          </p:cNvSpPr>
          <p:nvPr>
            <p:ph idx="1"/>
            <p:custDataLst>
              <p:tags r:id="rId2"/>
            </p:custDataLst>
          </p:nvPr>
        </p:nvSpPr>
        <p:spPr/>
        <p:txBody>
          <a:bodyPr/>
          <a:p>
            <a:pPr marL="228600" indent="-228600">
              <a:buSzTx/>
              <a:buFont typeface="Arial" panose="020B0604020202020204" pitchFamily="34" charset="0"/>
              <a:buChar char="•"/>
            </a:pPr>
            <a:r>
              <a:rPr lang="en-US" altLang="zh-CN" dirty="0" smtClean="0"/>
              <a:t>1、知道实施侵权行为，应当承担相应的法律责任。</a:t>
            </a:r>
            <a:endParaRPr lang="en-US" altLang="zh-CN" dirty="0" smtClean="0"/>
          </a:p>
          <a:p>
            <a:pPr marL="228600" indent="-228600">
              <a:buSzTx/>
              <a:buFont typeface="Arial" panose="020B0604020202020204" pitchFamily="34" charset="0"/>
              <a:buChar char="•"/>
            </a:pPr>
            <a:r>
              <a:rPr lang="en-US" altLang="zh-CN" dirty="0" smtClean="0"/>
              <a:t>2、在日常生活中有维权意识，不要侵犯他人的权利。</a:t>
            </a:r>
            <a:endParaRPr lang="en-US" altLang="zh-CN" dirty="0" smtClean="0"/>
          </a:p>
          <a:p>
            <a:pPr marL="228600" indent="-228600">
              <a:buSzTx/>
              <a:buFont typeface="Arial" panose="020B0604020202020204" pitchFamily="34" charset="0"/>
              <a:buChar char="•"/>
            </a:pPr>
            <a:r>
              <a:rPr lang="en-US" altLang="zh-CN" dirty="0" smtClean="0"/>
              <a:t>3</a:t>
            </a:r>
            <a:r>
              <a:rPr dirty="0" smtClean="0"/>
              <a:t>、</a:t>
            </a:r>
            <a:r>
              <a:rPr lang="en-US" altLang="zh-CN" dirty="0" smtClean="0"/>
              <a:t>树立法治观念，明确侵权责任因侵犯权益的不同，承担的方式不同。</a:t>
            </a:r>
            <a:endParaRPr lang="en-US" altLang="zh-CN" dirty="0" smtClean="0"/>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custDataLst>
              <p:tags r:id="rId1"/>
            </p:custDataLst>
          </p:nvPr>
        </p:nvSpPr>
        <p:spPr/>
        <p:txBody>
          <a:bodyPr>
            <a:normAutofit fontScale="90000"/>
          </a:bodyPr>
          <a:p>
            <a:r>
              <a:rPr lang="zh-CN" altLang="en-US" dirty="0" smtClean="0">
                <a:sym typeface="黑体" panose="02010609060101010101" pitchFamily="2" charset="-122"/>
              </a:rPr>
              <a:t>课前预习</a:t>
            </a:r>
            <a:br>
              <a:rPr lang="zh-CN" altLang="en-US" dirty="0" smtClean="0">
                <a:sym typeface="黑体" panose="02010609060101010101" pitchFamily="2" charset="-122"/>
              </a:rPr>
            </a:br>
            <a:endParaRPr lang="zh-CN" altLang="en-US" dirty="0" smtClean="0">
              <a:sym typeface="黑体" panose="02010609060101010101" pitchFamily="2" charset="-122"/>
            </a:endParaRPr>
          </a:p>
        </p:txBody>
      </p:sp>
      <p:sp>
        <p:nvSpPr>
          <p:cNvPr id="7" name="内容占位符 6"/>
          <p:cNvSpPr>
            <a:spLocks noGrp="1"/>
          </p:cNvSpPr>
          <p:nvPr>
            <p:ph idx="1"/>
            <p:custDataLst>
              <p:tags r:id="rId2"/>
            </p:custDataLst>
          </p:nvPr>
        </p:nvSpPr>
        <p:spPr/>
        <p:txBody>
          <a:bodyPr/>
          <a:p>
            <a:pPr marL="228600" indent="-228600">
              <a:buSzTx/>
              <a:buFont typeface="Arial" panose="020B0604020202020204" pitchFamily="34" charset="0"/>
              <a:buChar char="•"/>
            </a:pPr>
            <a:r>
              <a:rPr lang="en-US" altLang="zh-CN" dirty="0" smtClean="0"/>
              <a:t>1、根据我国法律规定，实施侵权行为的人对他人造成了______，应当承担相应的______责任。侵权责任是公民实现____________所必要的法律保障。</a:t>
            </a:r>
            <a:endParaRPr lang="en-US" altLang="zh-CN" dirty="0" smtClean="0"/>
          </a:p>
          <a:p>
            <a:pPr marL="228600" indent="-228600">
              <a:buSzTx/>
              <a:buFont typeface="Arial" panose="020B0604020202020204" pitchFamily="34" charset="0"/>
              <a:buChar char="•"/>
            </a:pPr>
            <a:r>
              <a:rPr lang="en-US" altLang="zh-CN" dirty="0" smtClean="0"/>
              <a:t>2、当行为人实施了侵犯他人________的违法行为，并且因为侵权行为造成了对他人的损害，行为人就应当承担________责任。</a:t>
            </a:r>
            <a:endParaRPr lang="en-US" altLang="zh-CN" dirty="0" smtClean="0"/>
          </a:p>
        </p:txBody>
      </p:sp>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zh-CN" altLang="en-US"/>
              <a:t>3、通常情况下，侵权人承担法律责任的前提条件之一是主观上______。这种主观上的过错可能是因为行为人______实施侵权行为，也可能是行为人因为______侵犯他人的权利。</a:t>
            </a:r>
            <a:endParaRPr lang="zh-CN" altLang="en-US"/>
          </a:p>
          <a:p>
            <a:r>
              <a:rPr lang="zh-CN" altLang="en-US"/>
              <a:t>4、侵犯责任因侵犯______的不同，承担责任的_______也会不同。</a:t>
            </a:r>
            <a:endParaRPr lang="zh-CN" altLang="en-US"/>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答案</a:t>
            </a:r>
            <a:endParaRPr lang="zh-CN" altLang="en-US"/>
          </a:p>
        </p:txBody>
      </p:sp>
      <p:sp>
        <p:nvSpPr>
          <p:cNvPr id="3" name="内容占位符 2"/>
          <p:cNvSpPr>
            <a:spLocks noGrp="1"/>
          </p:cNvSpPr>
          <p:nvPr>
            <p:ph idx="1"/>
          </p:nvPr>
        </p:nvSpPr>
        <p:spPr/>
        <p:txBody>
          <a:bodyPr/>
          <a:p>
            <a:r>
              <a:rPr lang="zh-CN" altLang="en-US"/>
              <a:t>1.损害 法律 民事权利 </a:t>
            </a:r>
            <a:endParaRPr lang="zh-CN" altLang="en-US"/>
          </a:p>
          <a:p>
            <a:r>
              <a:rPr lang="zh-CN" altLang="en-US"/>
              <a:t>2.合法权益 侵权 </a:t>
            </a:r>
            <a:endParaRPr lang="zh-CN" altLang="en-US"/>
          </a:p>
          <a:p>
            <a:r>
              <a:rPr lang="zh-CN" altLang="en-US"/>
              <a:t>3.有过错 故意 过失</a:t>
            </a:r>
            <a:endParaRPr lang="zh-CN" altLang="en-US"/>
          </a:p>
          <a:p>
            <a:r>
              <a:rPr lang="zh-CN" altLang="en-US"/>
              <a:t>4.权益 方式</a:t>
            </a:r>
            <a:endParaRPr lang="zh-CN" altLang="en-US"/>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dirty="0" smtClean="0">
                <a:sym typeface="黑体" panose="02010609060101010101" pitchFamily="2" charset="-122"/>
              </a:rPr>
              <a:t>疑难解答</a:t>
            </a:r>
            <a:br>
              <a:rPr lang="zh-CN" altLang="en-US" dirty="0" smtClean="0">
                <a:sym typeface="黑体" panose="02010609060101010101" pitchFamily="2" charset="-122"/>
              </a:rPr>
            </a:br>
            <a:endParaRPr lang="zh-CN" altLang="en-US"/>
          </a:p>
        </p:txBody>
      </p:sp>
      <p:sp>
        <p:nvSpPr>
          <p:cNvPr id="3" name="内容占位符 2"/>
          <p:cNvSpPr>
            <a:spLocks noGrp="1"/>
          </p:cNvSpPr>
          <p:nvPr>
            <p:ph idx="1"/>
          </p:nvPr>
        </p:nvSpPr>
        <p:spPr/>
        <p:txBody>
          <a:bodyPr/>
          <a:p>
            <a:pPr>
              <a:lnSpc>
                <a:spcPct val="130000"/>
              </a:lnSpc>
            </a:pPr>
            <a:r>
              <a:rPr lang="en-US" altLang="zh-CN" b="1">
                <a:latin typeface="Arial" panose="020B0604020202020204" pitchFamily="34" charset="0"/>
                <a:ea typeface="宋体" panose="02010600030101010101" pitchFamily="2" charset="-122"/>
                <a:sym typeface="+mn-ea"/>
              </a:rPr>
              <a:t>《</a:t>
            </a:r>
            <a:r>
              <a:rPr b="1">
                <a:latin typeface="Arial" panose="020B0604020202020204" pitchFamily="34" charset="0"/>
                <a:ea typeface="宋体" panose="02010600030101010101" pitchFamily="2" charset="-122"/>
                <a:sym typeface="+mn-ea"/>
              </a:rPr>
              <a:t>中华人民共和国侵权责任法</a:t>
            </a:r>
            <a:r>
              <a:rPr lang="en-US" altLang="zh-CN" b="1">
                <a:latin typeface="Arial" panose="020B0604020202020204" pitchFamily="34" charset="0"/>
                <a:ea typeface="宋体" panose="02010600030101010101" pitchFamily="2" charset="-122"/>
                <a:sym typeface="+mn-ea"/>
              </a:rPr>
              <a:t>》</a:t>
            </a:r>
            <a:r>
              <a:rPr b="1">
                <a:latin typeface="Arial" panose="020B0604020202020204" pitchFamily="34" charset="0"/>
                <a:ea typeface="宋体" panose="02010600030101010101" pitchFamily="2" charset="-122"/>
                <a:sym typeface="+mn-ea"/>
              </a:rPr>
              <a:t>关于未成年人的相关规定：</a:t>
            </a:r>
            <a:endParaRPr lang="zh-CN" altLang="en-US" b="1" dirty="0">
              <a:latin typeface="Arial" panose="020B0604020202020204" pitchFamily="34" charset="0"/>
              <a:ea typeface="宋体" panose="02010600030101010101" pitchFamily="2" charset="-122"/>
            </a:endParaRPr>
          </a:p>
          <a:p>
            <a:pPr>
              <a:lnSpc>
                <a:spcPct val="130000"/>
              </a:lnSpc>
            </a:pPr>
            <a:r>
              <a:rPr>
                <a:latin typeface="Arial" panose="020B0604020202020204" pitchFamily="34" charset="0"/>
                <a:ea typeface="宋体" panose="02010600030101010101" pitchFamily="2" charset="-122"/>
                <a:sym typeface="+mn-ea"/>
              </a:rPr>
              <a:t>第九条    教唆、帮助他人实施侵权行为的，应当与行为人承担连带责任。</a:t>
            </a:r>
            <a:endParaRPr lang="zh-CN" altLang="en-US" dirty="0">
              <a:latin typeface="Arial" panose="020B0604020202020204" pitchFamily="34" charset="0"/>
              <a:ea typeface="宋体" panose="02010600030101010101" pitchFamily="2" charset="-122"/>
            </a:endParaRPr>
          </a:p>
          <a:p>
            <a:pPr>
              <a:lnSpc>
                <a:spcPct val="130000"/>
              </a:lnSpc>
            </a:pPr>
            <a:r>
              <a:rPr>
                <a:latin typeface="Arial" panose="020B0604020202020204" pitchFamily="34" charset="0"/>
                <a:ea typeface="宋体" panose="02010600030101010101" pitchFamily="2" charset="-122"/>
                <a:sym typeface="+mn-ea"/>
              </a:rPr>
              <a:t>教唆、帮助无民事行为能力人、限制民事行为能力人实施侵权行为的，应当承担侵权责任；该无民事行为能力人、限制民事行为能力人的监护人未尽到监护责任的，应当承担相应的责任。</a:t>
            </a:r>
            <a:endParaRPr lang="zh-CN" altLang="en-US" dirty="0">
              <a:latin typeface="Arial" panose="020B0604020202020204" pitchFamily="34" charset="0"/>
              <a:ea typeface="宋体" panose="02010600030101010101" pitchFamily="2" charset="-122"/>
            </a:endParaRPr>
          </a:p>
          <a:p>
            <a:pPr>
              <a:lnSpc>
                <a:spcPct val="130000"/>
              </a:lnSpc>
            </a:pPr>
            <a:r>
              <a:rPr>
                <a:latin typeface="Arial" panose="020B0604020202020204" pitchFamily="34" charset="0"/>
                <a:ea typeface="宋体" panose="02010600030101010101" pitchFamily="2" charset="-122"/>
                <a:sym typeface="+mn-ea"/>
              </a:rPr>
              <a:t>第三十二条    无民事行为能力人、限制民事行为能力人造成他人损害的，由监护人承担侵权责任。监护人尽到监护责任的，可以减轻其侵权责任。</a:t>
            </a:r>
            <a:endParaRPr lang="zh-CN" altLang="en-US" dirty="0">
              <a:latin typeface="Arial" panose="020B0604020202020204" pitchFamily="34" charset="0"/>
              <a:ea typeface="宋体" panose="02010600030101010101" pitchFamily="2" charset="-122"/>
            </a:endParaRPr>
          </a:p>
          <a:p>
            <a:pPr>
              <a:lnSpc>
                <a:spcPct val="130000"/>
              </a:lnSpc>
            </a:pPr>
            <a:r>
              <a:rPr>
                <a:latin typeface="Arial" panose="020B0604020202020204" pitchFamily="34" charset="0"/>
                <a:ea typeface="宋体" panose="02010600030101010101" pitchFamily="2" charset="-122"/>
                <a:sym typeface="+mn-ea"/>
              </a:rPr>
              <a:t>有财产的无民事行为能力人、限制民事行为能力人造成他人损害的，从本人财产中支付赔偿费用。不足部分，由监护人赔偿。</a:t>
            </a:r>
            <a:endParaRPr lang="zh-CN" altLang="en-US" dirty="0">
              <a:latin typeface="Arial" panose="020B0604020202020204" pitchFamily="34" charset="0"/>
              <a:ea typeface="宋体" panose="02010600030101010101" pitchFamily="2" charset="-122"/>
            </a:endParaRPr>
          </a:p>
          <a:p>
            <a:pPr>
              <a:lnSpc>
                <a:spcPct val="130000"/>
              </a:lnSpc>
            </a:pPr>
            <a:endParaRPr lang="zh-CN" altLang="en-US" dirty="0">
              <a:latin typeface="Arial" panose="020B0604020202020204" pitchFamily="34" charset="0"/>
              <a:ea typeface="宋体" panose="02010600030101010101" pitchFamily="2" charset="-122"/>
            </a:endParaRPr>
          </a:p>
          <a:p>
            <a:endParaRPr lang="zh-CN" altLang="en-US"/>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问题：如何正确理解侵权要担责？</a:t>
            </a:r>
            <a:endParaRPr lang="zh-CN" altLang="en-US"/>
          </a:p>
        </p:txBody>
      </p:sp>
      <p:sp>
        <p:nvSpPr>
          <p:cNvPr id="3" name="内容占位符 2"/>
          <p:cNvSpPr>
            <a:spLocks noGrp="1"/>
          </p:cNvSpPr>
          <p:nvPr>
            <p:ph idx="1"/>
          </p:nvPr>
        </p:nvSpPr>
        <p:spPr/>
        <p:txBody>
          <a:bodyPr/>
          <a:p>
            <a:r>
              <a:rPr sz="4800">
                <a:solidFill>
                  <a:srgbClr val="FF0000"/>
                </a:solidFill>
                <a:sym typeface="黑体" panose="02010609060101010101" pitchFamily="2" charset="-122"/>
              </a:rPr>
              <a:t>指导学生分组结合自己的实际展开讨论。</a:t>
            </a:r>
            <a:endParaRPr lang="zh-CN" altLang="en-US" sz="4800" dirty="0" smtClean="0">
              <a:solidFill>
                <a:srgbClr val="FF0000"/>
              </a:solidFill>
              <a:sym typeface="黑体" panose="02010609060101010101" pitchFamily="2" charset="-122"/>
            </a:endParaRPr>
          </a:p>
          <a:p>
            <a:endParaRPr lang="zh-CN" altLang="en-US" sz="4800"/>
          </a:p>
        </p:txBody>
      </p:sp>
    </p:spTree>
    <p:custDataLst>
      <p:tags r:id="rId1"/>
    </p:custDataLst>
  </p:cSld>
  <p:clrMapOvr>
    <a:masterClrMapping/>
  </p:clrMapOvr>
</p:sld>
</file>

<file path=ppt/tags/tag1.xml><?xml version="1.0" encoding="utf-8"?>
<p:tagLst xmlns:p="http://schemas.openxmlformats.org/presentationml/2006/main">
  <p:tag name="MH" val="20151015103441"/>
  <p:tag name="MH_LIBRARY" val="GRAPHIC"/>
  <p:tag name="MH_ORDER" val="Rectangle 16"/>
  <p:tag name="KSO_WM_TAG_VERSION" val="1.0"/>
  <p:tag name="KSO_WM_BEAUTIFY_FLAG" val="#wm#"/>
  <p:tag name="KSO_WM_UNIT_TYPE" val="i"/>
  <p:tag name="KSO_WM_UNIT_ID" val="283*i*9"/>
  <p:tag name="KSO_WM_TEMPLATE_CATEGORY" val="custom"/>
  <p:tag name="KSO_WM_TEMPLATE_INDEX" val="160119"/>
</p:tagLst>
</file>

<file path=ppt/tags/tag10.xml><?xml version="1.0" encoding="utf-8"?>
<p:tagLst xmlns:p="http://schemas.openxmlformats.org/presentationml/2006/main">
  <p:tag name="KSO_WM_TEMPLATE_CATEGORY" val="custom"/>
  <p:tag name="KSO_WM_TEMPLATE_INDEX" val="160119"/>
</p:tagLst>
</file>

<file path=ppt/tags/tag11.xml><?xml version="1.0" encoding="utf-8"?>
<p:tagLst xmlns:p="http://schemas.openxmlformats.org/presentationml/2006/main">
  <p:tag name="KSO_WM_TAG_VERSION" val="1.0"/>
  <p:tag name="KSO_WM_BEAUTIFY_FLAG" val="#wm#"/>
  <p:tag name="KSO_WM_TEMPLATE_CATEGORY" val="custom"/>
  <p:tag name="KSO_WM_TEMPLATE_INDEX" val="160119"/>
  <p:tag name="KSO_WM_UNIT_TYPE" val="a"/>
  <p:tag name="KSO_WM_UNIT_INDEX" val="1"/>
  <p:tag name="KSO_WM_UNIT_ID" val="custom160119_13*a*1"/>
  <p:tag name="KSO_WM_UNIT_CLEAR" val="1"/>
  <p:tag name="KSO_WM_UNIT_LAYERLEVEL" val="1"/>
  <p:tag name="KSO_WM_UNIT_VALUE" val="23"/>
  <p:tag name="KSO_WM_UNIT_ISCONTENTSTITLE" val="0"/>
  <p:tag name="KSO_WM_UNIT_HIGHLIGHT" val="0"/>
  <p:tag name="KSO_WM_UNIT_COMPATIBLE" val="0"/>
  <p:tag name="KSO_WM_UNIT_PRESET_TEXT_INDEX" val="3"/>
  <p:tag name="KSO_WM_UNIT_PRESET_TEXT_LEN" val="24"/>
</p:tagLst>
</file>

<file path=ppt/tags/tag12.xml><?xml version="1.0" encoding="utf-8"?>
<p:tagLst xmlns:p="http://schemas.openxmlformats.org/presentationml/2006/main">
  <p:tag name="KSO_WM_TAG_VERSION" val="1.0"/>
  <p:tag name="KSO_WM_BEAUTIFY_FLAG" val="#wm#"/>
  <p:tag name="KSO_WM_TEMPLATE_CATEGORY" val="custom"/>
  <p:tag name="KSO_WM_TEMPLATE_INDEX" val="160119"/>
  <p:tag name="KSO_WM_UNIT_TYPE" val="f"/>
  <p:tag name="KSO_WM_UNIT_INDEX" val="1"/>
  <p:tag name="KSO_WM_UNIT_ID" val="custom160119_13*f*1"/>
  <p:tag name="KSO_WM_UNIT_CLEAR" val="1"/>
  <p:tag name="KSO_WM_UNIT_LAYERLEVEL" val="1"/>
  <p:tag name="KSO_WM_UNIT_VALUE" val="385"/>
  <p:tag name="KSO_WM_UNIT_HIGHLIGHT" val="0"/>
  <p:tag name="KSO_WM_UNIT_COMPATIBLE" val="0"/>
  <p:tag name="KSO_WM_UNIT_PRESET_TEXT_INDEX" val="3"/>
  <p:tag name="KSO_WM_UNIT_PRESET_TEXT_LEN" val="186"/>
</p:tagLst>
</file>

<file path=ppt/tags/tag13.xml><?xml version="1.0" encoding="utf-8"?>
<p:tagLst xmlns:p="http://schemas.openxmlformats.org/presentationml/2006/main">
  <p:tag name="KSO_WM_BEAUTIFY_FLAG" val="#wm#"/>
  <p:tag name="KSO_WM_TEMPLATE_CATEGORY" val="custom"/>
  <p:tag name="KSO_WM_TEMPLATE_INDEX" val="160119"/>
  <p:tag name="KSO_WM_TAG_VERSION" val="1.0"/>
  <p:tag name="KSO_WM_SLIDE_ID" val="custom160119_13"/>
  <p:tag name="KSO_WM_SLIDE_INDEX" val="13"/>
  <p:tag name="KSO_WM_SLIDE_ITEM_CNT" val="1"/>
  <p:tag name="KSO_WM_SLIDE_LAYOUT" val="a_f"/>
  <p:tag name="KSO_WM_SLIDE_LAYOUT_CNT" val="1_1"/>
  <p:tag name="KSO_WM_SLIDE_TYPE" val="text"/>
  <p:tag name="KSO_WM_SLIDE_POSITION" val="49*77"/>
  <p:tag name="KSO_WM_SLIDE_SIZE" val="863*411"/>
</p:tagLst>
</file>

<file path=ppt/tags/tag14.xml><?xml version="1.0" encoding="utf-8"?>
<p:tagLst xmlns:p="http://schemas.openxmlformats.org/presentationml/2006/main">
  <p:tag name="KSO_WM_TAG_VERSION" val="1.0"/>
  <p:tag name="KSO_WM_BEAUTIFY_FLAG" val="#wm#"/>
  <p:tag name="KSO_WM_TEMPLATE_CATEGORY" val="custom"/>
  <p:tag name="KSO_WM_TEMPLATE_INDEX" val="160119"/>
  <p:tag name="KSO_WM_UNIT_TYPE" val="a"/>
  <p:tag name="KSO_WM_UNIT_INDEX" val="1"/>
  <p:tag name="KSO_WM_UNIT_ID" val="custom160119_13*a*1"/>
  <p:tag name="KSO_WM_UNIT_CLEAR" val="1"/>
  <p:tag name="KSO_WM_UNIT_LAYERLEVEL" val="1"/>
  <p:tag name="KSO_WM_UNIT_VALUE" val="23"/>
  <p:tag name="KSO_WM_UNIT_ISCONTENTSTITLE" val="0"/>
  <p:tag name="KSO_WM_UNIT_HIGHLIGHT" val="0"/>
  <p:tag name="KSO_WM_UNIT_COMPATIBLE" val="0"/>
  <p:tag name="KSO_WM_UNIT_PRESET_TEXT_INDEX" val="3"/>
  <p:tag name="KSO_WM_UNIT_PRESET_TEXT_LEN" val="24"/>
</p:tagLst>
</file>

<file path=ppt/tags/tag15.xml><?xml version="1.0" encoding="utf-8"?>
<p:tagLst xmlns:p="http://schemas.openxmlformats.org/presentationml/2006/main">
  <p:tag name="KSO_WM_TAG_VERSION" val="1.0"/>
  <p:tag name="KSO_WM_BEAUTIFY_FLAG" val="#wm#"/>
  <p:tag name="KSO_WM_TEMPLATE_CATEGORY" val="custom"/>
  <p:tag name="KSO_WM_TEMPLATE_INDEX" val="160119"/>
  <p:tag name="KSO_WM_UNIT_TYPE" val="f"/>
  <p:tag name="KSO_WM_UNIT_INDEX" val="1"/>
  <p:tag name="KSO_WM_UNIT_ID" val="custom160119_13*f*1"/>
  <p:tag name="KSO_WM_UNIT_CLEAR" val="1"/>
  <p:tag name="KSO_WM_UNIT_LAYERLEVEL" val="1"/>
  <p:tag name="KSO_WM_UNIT_VALUE" val="385"/>
  <p:tag name="KSO_WM_UNIT_HIGHLIGHT" val="0"/>
  <p:tag name="KSO_WM_UNIT_COMPATIBLE" val="0"/>
  <p:tag name="KSO_WM_UNIT_PRESET_TEXT_INDEX" val="3"/>
  <p:tag name="KSO_WM_UNIT_PRESET_TEXT_LEN" val="186"/>
</p:tagLst>
</file>

<file path=ppt/tags/tag16.xml><?xml version="1.0" encoding="utf-8"?>
<p:tagLst xmlns:p="http://schemas.openxmlformats.org/presentationml/2006/main">
  <p:tag name="KSO_WM_BEAUTIFY_FLAG" val="#wm#"/>
  <p:tag name="KSO_WM_TEMPLATE_CATEGORY" val="custom"/>
  <p:tag name="KSO_WM_TEMPLATE_INDEX" val="160119"/>
  <p:tag name="KSO_WM_TAG_VERSION" val="1.0"/>
  <p:tag name="KSO_WM_SLIDE_ID" val="custom160119_13"/>
  <p:tag name="KSO_WM_SLIDE_INDEX" val="13"/>
  <p:tag name="KSO_WM_SLIDE_ITEM_CNT" val="1"/>
  <p:tag name="KSO_WM_SLIDE_LAYOUT" val="a_f"/>
  <p:tag name="KSO_WM_SLIDE_LAYOUT_CNT" val="1_1"/>
  <p:tag name="KSO_WM_SLIDE_TYPE" val="text"/>
  <p:tag name="KSO_WM_SLIDE_POSITION" val="49*77"/>
  <p:tag name="KSO_WM_SLIDE_SIZE" val="863*411"/>
</p:tagLst>
</file>

<file path=ppt/tags/tag17.xml><?xml version="1.0" encoding="utf-8"?>
<p:tagLst xmlns:p="http://schemas.openxmlformats.org/presentationml/2006/main">
  <p:tag name="KSO_WM_TAG_VERSION" val="1.0"/>
  <p:tag name="KSO_WM_BEAUTIFY_FLAG" val="#wm#"/>
  <p:tag name="KSO_WM_TEMPLATE_CATEGORY" val="custom"/>
  <p:tag name="KSO_WM_TEMPLATE_INDEX" val="160119"/>
  <p:tag name="KSO_WM_UNIT_TYPE" val="a"/>
  <p:tag name="KSO_WM_UNIT_INDEX" val="1"/>
  <p:tag name="KSO_WM_UNIT_ID" val="custom160119_13*a*1"/>
  <p:tag name="KSO_WM_UNIT_CLEAR" val="1"/>
  <p:tag name="KSO_WM_UNIT_LAYERLEVEL" val="1"/>
  <p:tag name="KSO_WM_UNIT_VALUE" val="23"/>
  <p:tag name="KSO_WM_UNIT_ISCONTENTSTITLE" val="0"/>
  <p:tag name="KSO_WM_UNIT_HIGHLIGHT" val="0"/>
  <p:tag name="KSO_WM_UNIT_COMPATIBLE" val="0"/>
  <p:tag name="KSO_WM_UNIT_PRESET_TEXT_INDEX" val="3"/>
  <p:tag name="KSO_WM_UNIT_PRESET_TEXT_LEN" val="24"/>
</p:tagLst>
</file>

<file path=ppt/tags/tag18.xml><?xml version="1.0" encoding="utf-8"?>
<p:tagLst xmlns:p="http://schemas.openxmlformats.org/presentationml/2006/main">
  <p:tag name="KSO_WM_TAG_VERSION" val="1.0"/>
  <p:tag name="KSO_WM_BEAUTIFY_FLAG" val="#wm#"/>
  <p:tag name="KSO_WM_TEMPLATE_CATEGORY" val="custom"/>
  <p:tag name="KSO_WM_TEMPLATE_INDEX" val="160119"/>
  <p:tag name="KSO_WM_UNIT_TYPE" val="f"/>
  <p:tag name="KSO_WM_UNIT_INDEX" val="1"/>
  <p:tag name="KSO_WM_UNIT_ID" val="custom160119_13*f*1"/>
  <p:tag name="KSO_WM_UNIT_CLEAR" val="1"/>
  <p:tag name="KSO_WM_UNIT_LAYERLEVEL" val="1"/>
  <p:tag name="KSO_WM_UNIT_VALUE" val="385"/>
  <p:tag name="KSO_WM_UNIT_HIGHLIGHT" val="0"/>
  <p:tag name="KSO_WM_UNIT_COMPATIBLE" val="0"/>
  <p:tag name="KSO_WM_UNIT_PRESET_TEXT_INDEX" val="3"/>
  <p:tag name="KSO_WM_UNIT_PRESET_TEXT_LEN" val="186"/>
</p:tagLst>
</file>

<file path=ppt/tags/tag19.xml><?xml version="1.0" encoding="utf-8"?>
<p:tagLst xmlns:p="http://schemas.openxmlformats.org/presentationml/2006/main">
  <p:tag name="KSO_WM_BEAUTIFY_FLAG" val="#wm#"/>
  <p:tag name="KSO_WM_TEMPLATE_CATEGORY" val="custom"/>
  <p:tag name="KSO_WM_TEMPLATE_INDEX" val="160119"/>
  <p:tag name="KSO_WM_TAG_VERSION" val="1.0"/>
  <p:tag name="KSO_WM_SLIDE_ID" val="custom160119_13"/>
  <p:tag name="KSO_WM_SLIDE_INDEX" val="13"/>
  <p:tag name="KSO_WM_SLIDE_ITEM_CNT" val="1"/>
  <p:tag name="KSO_WM_SLIDE_LAYOUT" val="a_f"/>
  <p:tag name="KSO_WM_SLIDE_LAYOUT_CNT" val="1_1"/>
  <p:tag name="KSO_WM_SLIDE_TYPE" val="text"/>
  <p:tag name="KSO_WM_SLIDE_POSITION" val="49*77"/>
  <p:tag name="KSO_WM_SLIDE_SIZE" val="863*411"/>
</p:tagLst>
</file>

<file path=ppt/tags/tag2.xml><?xml version="1.0" encoding="utf-8"?>
<p:tagLst xmlns:p="http://schemas.openxmlformats.org/presentationml/2006/main">
  <p:tag name="MH" val="20151015103441"/>
  <p:tag name="MH_LIBRARY" val="GRAPHIC"/>
  <p:tag name="MH_ORDER" val="Freeform 14"/>
  <p:tag name="KSO_WM_TAG_VERSION" val="1.0"/>
  <p:tag name="KSO_WM_BEAUTIFY_FLAG" val="#wm#"/>
  <p:tag name="KSO_WM_UNIT_TYPE" val="i"/>
  <p:tag name="KSO_WM_UNIT_ID" val="283*i*10"/>
  <p:tag name="KSO_WM_TEMPLATE_CATEGORY" val="custom"/>
  <p:tag name="KSO_WM_TEMPLATE_INDEX" val="160119"/>
</p:tagLst>
</file>

<file path=ppt/tags/tag20.xml><?xml version="1.0" encoding="utf-8"?>
<p:tagLst xmlns:p="http://schemas.openxmlformats.org/presentationml/2006/main">
  <p:tag name="KSO_WM_BEAUTIFY_FLAG" val="#wm#"/>
  <p:tag name="KSO_WM_TEMPLATE_CATEGORY" val="custom"/>
  <p:tag name="KSO_WM_TEMPLATE_INDEX" val="160119"/>
</p:tagLst>
</file>

<file path=ppt/tags/tag21.xml><?xml version="1.0" encoding="utf-8"?>
<p:tagLst xmlns:p="http://schemas.openxmlformats.org/presentationml/2006/main">
  <p:tag name="KSO_WM_BEAUTIFY_FLAG" val="#wm#"/>
  <p:tag name="KSO_WM_TEMPLATE_CATEGORY" val="custom"/>
  <p:tag name="KSO_WM_TEMPLATE_INDEX" val="160119"/>
</p:tagLst>
</file>

<file path=ppt/tags/tag22.xml><?xml version="1.0" encoding="utf-8"?>
<p:tagLst xmlns:p="http://schemas.openxmlformats.org/presentationml/2006/main">
  <p:tag name="KSO_WM_BEAUTIFY_FLAG" val="#wm#"/>
  <p:tag name="KSO_WM_TEMPLATE_CATEGORY" val="custom"/>
  <p:tag name="KSO_WM_TEMPLATE_INDEX" val="160119"/>
</p:tagLst>
</file>

<file path=ppt/tags/tag23.xml><?xml version="1.0" encoding="utf-8"?>
<p:tagLst xmlns:p="http://schemas.openxmlformats.org/presentationml/2006/main">
  <p:tag name="KSO_WM_BEAUTIFY_FLAG" val="#wm#"/>
  <p:tag name="KSO_WM_TEMPLATE_CATEGORY" val="custom"/>
  <p:tag name="KSO_WM_TEMPLATE_INDEX" val="160119"/>
</p:tagLst>
</file>

<file path=ppt/tags/tag24.xml><?xml version="1.0" encoding="utf-8"?>
<p:tagLst xmlns:p="http://schemas.openxmlformats.org/presentationml/2006/main">
  <p:tag name="KSO_WM_BEAUTIFY_FLAG" val="#wm#"/>
  <p:tag name="KSO_WM_TEMPLATE_CATEGORY" val="custom"/>
  <p:tag name="KSO_WM_TEMPLATE_INDEX" val="160119"/>
</p:tagLst>
</file>

<file path=ppt/tags/tag25.xml><?xml version="1.0" encoding="utf-8"?>
<p:tagLst xmlns:p="http://schemas.openxmlformats.org/presentationml/2006/main">
  <p:tag name="KSO_WM_BEAUTIFY_FLAG" val="#wm#"/>
  <p:tag name="KSO_WM_TEMPLATE_CATEGORY" val="custom"/>
  <p:tag name="KSO_WM_TEMPLATE_INDEX" val="160119"/>
</p:tagLst>
</file>

<file path=ppt/tags/tag26.xml><?xml version="1.0" encoding="utf-8"?>
<p:tagLst xmlns:p="http://schemas.openxmlformats.org/presentationml/2006/main">
  <p:tag name="KSO_WM_BEAUTIFY_FLAG" val="#wm#"/>
  <p:tag name="KSO_WM_TEMPLATE_CATEGORY" val="custom"/>
  <p:tag name="KSO_WM_TEMPLATE_INDEX" val="160119"/>
</p:tagLst>
</file>

<file path=ppt/tags/tag27.xml><?xml version="1.0" encoding="utf-8"?>
<p:tagLst xmlns:p="http://schemas.openxmlformats.org/presentationml/2006/main">
  <p:tag name="KSO_WM_BEAUTIFY_FLAG" val="#wm#"/>
  <p:tag name="KSO_WM_TEMPLATE_CATEGORY" val="custom"/>
  <p:tag name="KSO_WM_TEMPLATE_INDEX" val="160119"/>
</p:tagLst>
</file>

<file path=ppt/tags/tag28.xml><?xml version="1.0" encoding="utf-8"?>
<p:tagLst xmlns:p="http://schemas.openxmlformats.org/presentationml/2006/main">
  <p:tag name="KSO_WM_BEAUTIFY_FLAG" val="#wm#"/>
  <p:tag name="KSO_WM_TEMPLATE_CATEGORY" val="custom"/>
  <p:tag name="KSO_WM_TEMPLATE_INDEX" val="160119"/>
</p:tagLst>
</file>

<file path=ppt/tags/tag29.xml><?xml version="1.0" encoding="utf-8"?>
<p:tagLst xmlns:p="http://schemas.openxmlformats.org/presentationml/2006/main">
  <p:tag name="KSO_WM_BEAUTIFY_FLAG" val="#wm#"/>
  <p:tag name="KSO_WM_TEMPLATE_CATEGORY" val="custom"/>
  <p:tag name="KSO_WM_TEMPLATE_INDEX" val="160119"/>
</p:tagLst>
</file>

<file path=ppt/tags/tag3.xml><?xml version="1.0" encoding="utf-8"?>
<p:tagLst xmlns:p="http://schemas.openxmlformats.org/presentationml/2006/main">
  <p:tag name="MH" val="20151015103441"/>
  <p:tag name="MH_LIBRARY" val="GRAPHIC"/>
  <p:tag name="MH_ORDER" val="Oval 19"/>
  <p:tag name="KSO_WM_TAG_VERSION" val="1.0"/>
  <p:tag name="KSO_WM_BEAUTIFY_FLAG" val="#wm#"/>
  <p:tag name="KSO_WM_UNIT_TYPE" val="i"/>
  <p:tag name="KSO_WM_UNIT_ID" val="283*i*12"/>
  <p:tag name="KSO_WM_TEMPLATE_CATEGORY" val="custom"/>
  <p:tag name="KSO_WM_TEMPLATE_INDEX" val="160119"/>
</p:tagLst>
</file>

<file path=ppt/tags/tag30.xml><?xml version="1.0" encoding="utf-8"?>
<p:tagLst xmlns:p="http://schemas.openxmlformats.org/presentationml/2006/main">
  <p:tag name="KSO_WM_BEAUTIFY_FLAG" val="#wm#"/>
  <p:tag name="KSO_WM_TEMPLATE_CATEGORY" val="custom"/>
  <p:tag name="KSO_WM_TEMPLATE_INDEX" val="160119"/>
</p:tagLst>
</file>

<file path=ppt/tags/tag31.xml><?xml version="1.0" encoding="utf-8"?>
<p:tagLst xmlns:p="http://schemas.openxmlformats.org/presentationml/2006/main">
  <p:tag name="KSO_WM_BEAUTIFY_FLAG" val="#wm#"/>
  <p:tag name="KSO_WM_TEMPLATE_CATEGORY" val="custom"/>
  <p:tag name="KSO_WM_TEMPLATE_INDEX" val="160119"/>
</p:tagLst>
</file>

<file path=ppt/tags/tag32.xml><?xml version="1.0" encoding="utf-8"?>
<p:tagLst xmlns:p="http://schemas.openxmlformats.org/presentationml/2006/main">
  <p:tag name="KSO_WM_BEAUTIFY_FLAG" val="#wm#"/>
  <p:tag name="KSO_WM_TEMPLATE_CATEGORY" val="custom"/>
  <p:tag name="KSO_WM_TEMPLATE_INDEX" val="160119"/>
</p:tagLst>
</file>

<file path=ppt/tags/tag33.xml><?xml version="1.0" encoding="utf-8"?>
<p:tagLst xmlns:p="http://schemas.openxmlformats.org/presentationml/2006/main">
  <p:tag name="KSO_WM_BEAUTIFY_FLAG" val="#wm#"/>
  <p:tag name="KSO_WM_TEMPLATE_CATEGORY" val="custom"/>
  <p:tag name="KSO_WM_TEMPLATE_INDEX" val="160119"/>
</p:tagLst>
</file>

<file path=ppt/tags/tag34.xml><?xml version="1.0" encoding="utf-8"?>
<p:tagLst xmlns:p="http://schemas.openxmlformats.org/presentationml/2006/main">
  <p:tag name="KSO_WM_BEAUTIFY_FLAG" val="#wm#"/>
  <p:tag name="KSO_WM_TEMPLATE_CATEGORY" val="custom"/>
  <p:tag name="KSO_WM_TEMPLATE_INDEX" val="160119"/>
</p:tagLst>
</file>

<file path=ppt/tags/tag4.xml><?xml version="1.0" encoding="utf-8"?>
<p:tagLst xmlns:p="http://schemas.openxmlformats.org/presentationml/2006/main">
  <p:tag name="MH" val="20151015103441"/>
  <p:tag name="MH_LIBRARY" val="GRAPHIC"/>
  <p:tag name="MH_ORDER" val="Oval 20"/>
  <p:tag name="KSO_WM_TAG_VERSION" val="1.0"/>
  <p:tag name="KSO_WM_BEAUTIFY_FLAG" val="#wm#"/>
  <p:tag name="KSO_WM_UNIT_TYPE" val="i"/>
  <p:tag name="KSO_WM_UNIT_ID" val="283*i*13"/>
  <p:tag name="KSO_WM_TEMPLATE_CATEGORY" val="custom"/>
  <p:tag name="KSO_WM_TEMPLATE_INDEX" val="160119"/>
</p:tagLst>
</file>

<file path=ppt/tags/tag5.xml><?xml version="1.0" encoding="utf-8"?>
<p:tagLst xmlns:p="http://schemas.openxmlformats.org/presentationml/2006/main">
  <p:tag name="MH" val="20151015103441"/>
  <p:tag name="MH_LIBRARY" val="GRAPHIC"/>
  <p:tag name="MH_ORDER" val="Oval 21"/>
  <p:tag name="KSO_WM_TAG_VERSION" val="1.0"/>
  <p:tag name="KSO_WM_BEAUTIFY_FLAG" val="#wm#"/>
  <p:tag name="KSO_WM_UNIT_TYPE" val="i"/>
  <p:tag name="KSO_WM_UNIT_ID" val="283*i*14"/>
  <p:tag name="KSO_WM_TEMPLATE_CATEGORY" val="custom"/>
  <p:tag name="KSO_WM_TEMPLATE_INDEX" val="160119"/>
</p:tagLst>
</file>

<file path=ppt/tags/tag6.xml><?xml version="1.0" encoding="utf-8"?>
<p:tagLst xmlns:p="http://schemas.openxmlformats.org/presentationml/2006/main">
  <p:tag name="MH" val="20151015103441"/>
  <p:tag name="MH_LIBRARY" val="GRAPHIC"/>
  <p:tag name="MH_ORDER" val="Oval 22"/>
  <p:tag name="KSO_WM_TAG_VERSION" val="1.0"/>
  <p:tag name="KSO_WM_BEAUTIFY_FLAG" val="#wm#"/>
  <p:tag name="KSO_WM_UNIT_TYPE" val="i"/>
  <p:tag name="KSO_WM_UNIT_ID" val="283*i*15"/>
  <p:tag name="KSO_WM_TEMPLATE_CATEGORY" val="custom"/>
  <p:tag name="KSO_WM_TEMPLATE_INDEX" val="160119"/>
</p:tagLst>
</file>

<file path=ppt/tags/tag7.xml><?xml version="1.0" encoding="utf-8"?>
<p:tagLst xmlns:p="http://schemas.openxmlformats.org/presentationml/2006/main">
  <p:tag name="KSO_WM_TAG_VERSION" val="1.0"/>
  <p:tag name="KSO_WM_BEAUTIFY_FLAG" val="#wm#"/>
  <p:tag name="KSO_WM_TEMPLATE_CATEGORY" val="custom"/>
  <p:tag name="KSO_WM_TEMPLATE_INDEX" val="160119"/>
  <p:tag name="KSO_WM_UNIT_TYPE" val="b"/>
  <p:tag name="KSO_WM_UNIT_INDEX" val="1"/>
  <p:tag name="KSO_WM_UNIT_ID" val="custom160119_1*b*1"/>
  <p:tag name="KSO_WM_UNIT_CLEAR" val="1"/>
  <p:tag name="KSO_WM_UNIT_LAYERLEVEL" val="1"/>
  <p:tag name="KSO_WM_UNIT_VALUE" val="28"/>
  <p:tag name="KSO_WM_UNIT_ISCONTENTSTITLE" val="0"/>
  <p:tag name="KSO_WM_UNIT_HIGHLIGHT" val="0"/>
  <p:tag name="KSO_WM_UNIT_COMPATIBLE" val="0"/>
  <p:tag name="KSO_WM_UNIT_PRESET_TEXT_INDEX" val="3"/>
  <p:tag name="KSO_WM_UNIT_PRESET_TEXT_LEN" val="30"/>
</p:tagLst>
</file>

<file path=ppt/tags/tag8.xml><?xml version="1.0" encoding="utf-8"?>
<p:tagLst xmlns:p="http://schemas.openxmlformats.org/presentationml/2006/main">
  <p:tag name="KSO_WM_TAG_VERSION" val="1.0"/>
  <p:tag name="KSO_WM_BEAUTIFY_FLAG" val="#wm#"/>
  <p:tag name="KSO_WM_TEMPLATE_CATEGORY" val="custom"/>
  <p:tag name="KSO_WM_TEMPLATE_INDEX" val="160119"/>
  <p:tag name="KSO_WM_UNIT_TYPE" val="a"/>
  <p:tag name="KSO_WM_UNIT_INDEX" val="1"/>
  <p:tag name="KSO_WM_UNIT_ID" val="custom160119_1*a*1"/>
  <p:tag name="KSO_WM_UNIT_CLEAR" val="1"/>
  <p:tag name="KSO_WM_UNIT_LAYERLEVEL" val="1"/>
  <p:tag name="KSO_WM_UNIT_VALUE" val="32"/>
  <p:tag name="KSO_WM_UNIT_ISCONTENTSTITLE" val="0"/>
  <p:tag name="KSO_WM_UNIT_HIGHLIGHT" val="0"/>
  <p:tag name="KSO_WM_UNIT_COMPATIBLE" val="0"/>
  <p:tag name="KSO_WM_UNIT_PRESET_TEXT_INDEX" val="3"/>
  <p:tag name="KSO_WM_UNIT_PRESET_TEXT_LEN" val="21"/>
</p:tagLst>
</file>

<file path=ppt/tags/tag9.xml><?xml version="1.0" encoding="utf-8"?>
<p:tagLst xmlns:p="http://schemas.openxmlformats.org/presentationml/2006/main">
  <p:tag name="KSO_WM_TEMPLATE_CATEGORY" val="custom"/>
  <p:tag name="KSO_WM_TEMPLATE_INDEX" val="160119"/>
  <p:tag name="KSO_WM_TAG_VERSION" val="1.0"/>
  <p:tag name="KSO_WM_SLIDE_ID" val="custom160119_1"/>
  <p:tag name="KSO_WM_SLIDE_INDEX" val="1"/>
  <p:tag name="KSO_WM_SLIDE_ITEM_CNT" val="2"/>
  <p:tag name="KSO_WM_SLIDE_LAYOUT" val="a_b"/>
  <p:tag name="KSO_WM_SLIDE_LAYOUT_CNT" val="1_1"/>
  <p:tag name="KSO_WM_SLIDE_TYPE" val="title"/>
  <p:tag name="KSO_WM_TEMPLATE_THUMBS_INDEX" val="1、4、5、8、12、18、25、27、28、29"/>
  <p:tag name="KSO_WM_BEAUTIFY_FLAG" val="#wm#"/>
</p:tagLst>
</file>

<file path=ppt/theme/theme1.xml><?xml version="1.0" encoding="utf-8"?>
<a:theme xmlns:a="http://schemas.openxmlformats.org/drawingml/2006/main" name="1_A000120140530A99PPBG">
  <a:themeElements>
    <a:clrScheme name="KSO_BLUE6">
      <a:dk1>
        <a:srgbClr val="3D3F41"/>
      </a:dk1>
      <a:lt1>
        <a:srgbClr val="FFFFFF"/>
      </a:lt1>
      <a:dk2>
        <a:srgbClr val="454749"/>
      </a:dk2>
      <a:lt2>
        <a:srgbClr val="EAF5FC"/>
      </a:lt2>
      <a:accent1>
        <a:srgbClr val="358CC1"/>
      </a:accent1>
      <a:accent2>
        <a:srgbClr val="5FACC0"/>
      </a:accent2>
      <a:accent3>
        <a:srgbClr val="A4C37B"/>
      </a:accent3>
      <a:accent4>
        <a:srgbClr val="C6BBA6"/>
      </a:accent4>
      <a:accent5>
        <a:srgbClr val="C5D8F2"/>
      </a:accent5>
      <a:accent6>
        <a:srgbClr val="FFC000"/>
      </a:accent6>
      <a:hlink>
        <a:srgbClr val="00B0F0"/>
      </a:hlink>
      <a:folHlink>
        <a:srgbClr val="AFB2B4"/>
      </a:folHlink>
    </a:clrScheme>
    <a:fontScheme name="自定义 10">
      <a:majorFont>
        <a:latin typeface="Arial"/>
        <a:ea typeface="黑体"/>
        <a:cs typeface=""/>
      </a:majorFont>
      <a:minorFont>
        <a:latin typeface="Arial"/>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square" anchor="ctr">
        <a:spAutoFit/>
      </a:bodyPr>
      <a:lstStyle>
        <a:defPPr>
          <a:lnSpc>
            <a:spcPct val="130000"/>
          </a:lnSpc>
          <a:defRPr dirty="0" smtClean="0"/>
        </a:defPPr>
      </a:lst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2851</Words>
  <Application>WPS 演示</Application>
  <PresentationFormat>宽屏</PresentationFormat>
  <Paragraphs>123</Paragraphs>
  <Slides>20</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20</vt:i4>
      </vt:variant>
    </vt:vector>
  </HeadingPairs>
  <TitlesOfParts>
    <vt:vector size="32" baseType="lpstr">
      <vt:lpstr>Arial</vt:lpstr>
      <vt:lpstr>宋体</vt:lpstr>
      <vt:lpstr>Wingdings</vt:lpstr>
      <vt:lpstr>微软雅黑</vt:lpstr>
      <vt:lpstr>Wingdings 2</vt:lpstr>
      <vt:lpstr>幼圆</vt:lpstr>
      <vt:lpstr>Calibri</vt:lpstr>
      <vt:lpstr>楷体</vt:lpstr>
      <vt:lpstr>黑体</vt:lpstr>
      <vt:lpstr>Arial Unicode MS</vt:lpstr>
      <vt:lpstr>Wingdings</vt:lpstr>
      <vt:lpstr>1_A000120140530A99PPBG</vt:lpstr>
      <vt:lpstr>第三单元 定分止争 依法有据 3.2 侵权要负责</vt:lpstr>
      <vt:lpstr>PowerPoint 演示文稿</vt:lpstr>
      <vt:lpstr>情境导入 </vt:lpstr>
      <vt:lpstr>学习目标 </vt:lpstr>
      <vt:lpstr>课前预习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政治备课大师【全免费】</dc:title>
  <dc:creator>政治备课大师【全免费】</dc:creator>
  <cp:keywords>政治备课大师【全免费】</cp:keywords>
  <dc:description>政治备课大师【全免费】</dc:description>
  <cp:revision>政治备课大师【全免费】</cp:revision>
  <dcterms:created xsi:type="dcterms:W3CDTF">2017-09-27T09:52:00Z</dcterms:created>
  <dcterms:modified xsi:type="dcterms:W3CDTF">2017-09-27T22:28:53Z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