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5588"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99"/>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66" d="100"/>
          <a:sy n="66" d="100"/>
        </p:scale>
        <p:origin x="-108" y="-408"/>
      </p:cViewPr>
      <p:guideLst>
        <p:guide orient="horz" pos="2160"/>
        <p:guide pos="28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979F809F-B14D-4DE6-B094-287813EE0FB4}" type="datetimeFigureOut">
              <a:rPr lang="zh-CN" altLang="en-US"/>
              <a:pPr>
                <a:defRPr/>
              </a:pPr>
              <a:t>2017-9-28</a:t>
            </a:fld>
            <a:endParaRPr lang="zh-CN" altLang="en-US"/>
          </a:p>
        </p:txBody>
      </p:sp>
      <p:sp>
        <p:nvSpPr>
          <p:cNvPr id="12292" name="幻灯片图像占位符 3"/>
          <p:cNvSpPr>
            <a:spLocks noGrp="1" noRot="1" noChangeAspect="1"/>
          </p:cNvSpPr>
          <p:nvPr>
            <p:ph type="sldImg" idx="2"/>
          </p:nvPr>
        </p:nvSpPr>
        <p:spPr bwMode="auto">
          <a:xfrm>
            <a:off x="1247775" y="1279525"/>
            <a:ext cx="4606925" cy="3454400"/>
          </a:xfrm>
          <a:prstGeom prst="rect">
            <a:avLst/>
          </a:prstGeom>
          <a:noFill/>
          <a:ln w="12700">
            <a:solidFill>
              <a:srgbClr val="000000"/>
            </a:solidFill>
            <a:miter lim="800000"/>
            <a:headEnd/>
            <a:tailEnd/>
          </a:ln>
        </p:spPr>
      </p:sp>
      <p:sp>
        <p:nvSpPr>
          <p:cNvPr id="5" name="备注占位符 4"/>
          <p:cNvSpPr>
            <a:spLocks noGrp="1"/>
          </p:cNvSpPr>
          <p:nvPr>
            <p:ph type="body" sz="quarter" idx="3"/>
          </p:nvPr>
        </p:nvSpPr>
        <p:spPr>
          <a:xfrm>
            <a:off x="709613" y="4926013"/>
            <a:ext cx="5683250" cy="4029075"/>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4313" y="9720263"/>
            <a:ext cx="3078162" cy="51435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B4FE5B31-90D6-4F93-9B4A-B66E2A23EF5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4470400"/>
            <a:ext cx="9144000" cy="1176421"/>
          </a:xfrm>
        </p:spPr>
        <p:txBody>
          <a:bodyPr anchor="b">
            <a:normAutofit/>
          </a:bodyPr>
          <a:lstStyle>
            <a:lvl1pPr algn="ctr">
              <a:defRPr sz="5400">
                <a:solidFill>
                  <a:schemeClr val="accent1">
                    <a:lumMod val="50000"/>
                  </a:schemeClr>
                </a:solidFill>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524000" y="5669006"/>
            <a:ext cx="9144000" cy="687344"/>
          </a:xfrm>
        </p:spPr>
        <p:txBody>
          <a:bodyPr>
            <a:normAutofit/>
          </a:bodyPr>
          <a:lstStyle>
            <a:lvl1pPr marL="0" indent="0" algn="ctr">
              <a:buNone/>
              <a:defRPr sz="3200">
                <a:solidFill>
                  <a:schemeClr val="accent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95E2202C-7EEB-48AB-85DB-A2FAEBCC5FA7}" type="datetimeFigureOut">
              <a:rPr lang="zh-CN" altLang="en-US"/>
              <a:pPr/>
              <a:t>2017-9-28</a:t>
            </a:fld>
            <a:endParaRPr lang="en-US" altLang="zh-CN"/>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ACC895E-322D-42AD-ABBB-C6555378514D}"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1459832" y="673769"/>
            <a:ext cx="9893968" cy="5430394"/>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3" name="日期占位符 3"/>
          <p:cNvSpPr>
            <a:spLocks noGrp="1"/>
          </p:cNvSpPr>
          <p:nvPr>
            <p:ph type="dt" sz="half" idx="14"/>
          </p:nvPr>
        </p:nvSpPr>
        <p:spPr>
          <a:ln/>
        </p:spPr>
        <p:txBody>
          <a:bodyPr/>
          <a:lstStyle>
            <a:lvl1pPr>
              <a:defRPr/>
            </a:lvl1pPr>
          </a:lstStyle>
          <a:p>
            <a:fld id="{DDC39142-46BF-4E3D-9075-E9A90AF62FEA}" type="datetimeFigureOut">
              <a:rPr lang="zh-CN" altLang="en-US"/>
              <a:pPr/>
              <a:t>2017-9-28</a:t>
            </a:fld>
            <a:endParaRPr lang="en-US" altLang="zh-CN"/>
          </a:p>
        </p:txBody>
      </p:sp>
      <p:sp>
        <p:nvSpPr>
          <p:cNvPr id="4" name="页脚占位符 4"/>
          <p:cNvSpPr>
            <a:spLocks noGrp="1"/>
          </p:cNvSpPr>
          <p:nvPr>
            <p:ph type="ftr" sz="quarter" idx="15"/>
          </p:nvPr>
        </p:nvSpPr>
        <p:spPr>
          <a:ln/>
        </p:spPr>
        <p:txBody>
          <a:bodyPr/>
          <a:lstStyle>
            <a:lvl1pPr>
              <a:defRPr/>
            </a:lvl1pPr>
          </a:lstStyle>
          <a:p>
            <a:endParaRPr lang="zh-CN" altLang="en-US"/>
          </a:p>
        </p:txBody>
      </p:sp>
      <p:sp>
        <p:nvSpPr>
          <p:cNvPr id="5" name="灯片编号占位符 5"/>
          <p:cNvSpPr>
            <a:spLocks noGrp="1"/>
          </p:cNvSpPr>
          <p:nvPr>
            <p:ph type="sldNum" sz="quarter" idx="16"/>
          </p:nvPr>
        </p:nvSpPr>
        <p:spPr>
          <a:ln/>
        </p:spPr>
        <p:txBody>
          <a:bodyPr/>
          <a:lstStyle>
            <a:lvl1pPr>
              <a:defRPr/>
            </a:lvl1pPr>
          </a:lstStyle>
          <a:p>
            <a:fld id="{30153721-10E0-450F-BAA6-1849291F3160}"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ln/>
        </p:spPr>
        <p:txBody>
          <a:bodyPr/>
          <a:lstStyle>
            <a:lvl1pPr>
              <a:defRPr/>
            </a:lvl1pPr>
          </a:lstStyle>
          <a:p>
            <a:fld id="{46CCF89C-AE45-4595-BABC-40E127FC4757}" type="datetimeFigureOut">
              <a:rPr lang="zh-CN" altLang="en-US"/>
              <a:pPr/>
              <a:t>2017-9-28</a:t>
            </a:fld>
            <a:endParaRPr lang="en-US" altLang="zh-CN"/>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A18D5633-6C3C-4984-9D79-D9E1C6C20B04}"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6"/>
          <p:cNvSpPr>
            <a:spLocks noChangeArrowheads="1"/>
          </p:cNvSpPr>
          <p:nvPr/>
        </p:nvSpPr>
        <p:spPr bwMode="auto">
          <a:xfrm>
            <a:off x="1925638" y="3162300"/>
            <a:ext cx="5340350" cy="925513"/>
          </a:xfrm>
          <a:prstGeom prst="rect">
            <a:avLst/>
          </a:prstGeom>
          <a:gradFill rotWithShape="1">
            <a:gsLst>
              <a:gs pos="0">
                <a:srgbClr val="D3A815"/>
              </a:gs>
              <a:gs pos="53000">
                <a:srgbClr val="D3A815"/>
              </a:gs>
              <a:gs pos="100000">
                <a:srgbClr val="9E7E10"/>
              </a:gs>
            </a:gsLst>
            <a:lin ang="2700000" scaled="1"/>
          </a:gradFill>
          <a:ln w="12700" algn="ctr">
            <a:noFill/>
            <a:miter lim="800000"/>
            <a:headEnd/>
            <a:tailEnd/>
          </a:ln>
        </p:spPr>
        <p:txBody>
          <a:bodyPr anchor="ctr"/>
          <a:lstStyle/>
          <a:p>
            <a:pPr algn="ctr"/>
            <a:endParaRPr lang="zh-CN" altLang="en-US" sz="2000">
              <a:solidFill>
                <a:srgbClr val="FFFFFF"/>
              </a:solidFill>
              <a:ea typeface="黑体" pitchFamily="2" charset="-122"/>
            </a:endParaRPr>
          </a:p>
        </p:txBody>
      </p:sp>
      <p:sp>
        <p:nvSpPr>
          <p:cNvPr id="5" name="矩形 7"/>
          <p:cNvSpPr>
            <a:spLocks noChangeArrowheads="1"/>
          </p:cNvSpPr>
          <p:nvPr/>
        </p:nvSpPr>
        <p:spPr bwMode="auto">
          <a:xfrm>
            <a:off x="1951038" y="3203575"/>
            <a:ext cx="5291137" cy="850900"/>
          </a:xfrm>
          <a:prstGeom prst="rect">
            <a:avLst/>
          </a:prstGeom>
          <a:gradFill rotWithShape="1">
            <a:gsLst>
              <a:gs pos="0">
                <a:srgbClr val="62D7CE"/>
              </a:gs>
              <a:gs pos="31000">
                <a:srgbClr val="259088"/>
              </a:gs>
              <a:gs pos="74001">
                <a:srgbClr val="1C6C66"/>
              </a:gs>
              <a:gs pos="100000">
                <a:srgbClr val="259088"/>
              </a:gs>
            </a:gsLst>
            <a:lin ang="5400000" scaled="1"/>
          </a:gradFill>
          <a:ln w="12700" algn="ctr">
            <a:noFill/>
            <a:miter lim="800000"/>
            <a:headEnd/>
            <a:tailEnd/>
          </a:ln>
        </p:spPr>
        <p:txBody>
          <a:bodyPr anchor="ctr"/>
          <a:lstStyle/>
          <a:p>
            <a:pPr algn="ctr"/>
            <a:endParaRPr lang="zh-CN" altLang="en-US" sz="3600" b="1">
              <a:solidFill>
                <a:schemeClr val="accent2"/>
              </a:solidFill>
              <a:ea typeface="黑体" pitchFamily="2" charset="-122"/>
            </a:endParaRPr>
          </a:p>
        </p:txBody>
      </p:sp>
      <p:sp>
        <p:nvSpPr>
          <p:cNvPr id="6" name="任意多边形 8"/>
          <p:cNvSpPr>
            <a:spLocks noChangeArrowheads="1"/>
          </p:cNvSpPr>
          <p:nvPr/>
        </p:nvSpPr>
        <p:spPr bwMode="auto">
          <a:xfrm>
            <a:off x="1968500" y="3221038"/>
            <a:ext cx="322263" cy="427037"/>
          </a:xfrm>
          <a:custGeom>
            <a:avLst/>
            <a:gdLst>
              <a:gd name="T0" fmla="*/ 0 w 5423364"/>
              <a:gd name="T1" fmla="*/ 0 h 5416741"/>
              <a:gd name="T2" fmla="*/ 5423364 w 5423364"/>
              <a:gd name="T3" fmla="*/ 5416741 h 5416741"/>
            </a:gdLst>
            <a:ahLst/>
            <a:cxnLst/>
            <a:rect l="T0" t="T1" r="T2" b="T3"/>
            <a:pathLst>
              <a:path w="5423364" h="5416741">
                <a:moveTo>
                  <a:pt x="586469" y="3778531"/>
                </a:moveTo>
                <a:lnTo>
                  <a:pt x="586469" y="4093221"/>
                </a:lnTo>
                <a:lnTo>
                  <a:pt x="901159" y="4093221"/>
                </a:lnTo>
                <a:lnTo>
                  <a:pt x="901159" y="3778531"/>
                </a:lnTo>
                <a:close/>
                <a:moveTo>
                  <a:pt x="941931" y="1734100"/>
                </a:moveTo>
                <a:lnTo>
                  <a:pt x="941931" y="2362054"/>
                </a:lnTo>
                <a:lnTo>
                  <a:pt x="1569884" y="2362054"/>
                </a:lnTo>
                <a:lnTo>
                  <a:pt x="1569884" y="1734100"/>
                </a:lnTo>
                <a:close/>
                <a:moveTo>
                  <a:pt x="947912" y="945546"/>
                </a:moveTo>
                <a:lnTo>
                  <a:pt x="947912" y="1573498"/>
                </a:lnTo>
                <a:lnTo>
                  <a:pt x="1575865" y="1573498"/>
                </a:lnTo>
                <a:lnTo>
                  <a:pt x="1575865" y="945546"/>
                </a:lnTo>
                <a:close/>
                <a:moveTo>
                  <a:pt x="1738596" y="945546"/>
                </a:moveTo>
                <a:lnTo>
                  <a:pt x="1738596" y="1573498"/>
                </a:lnTo>
                <a:lnTo>
                  <a:pt x="2366549" y="1573498"/>
                </a:lnTo>
                <a:lnTo>
                  <a:pt x="2366549" y="945546"/>
                </a:lnTo>
                <a:close/>
                <a:moveTo>
                  <a:pt x="3785154" y="579766"/>
                </a:moveTo>
                <a:lnTo>
                  <a:pt x="3785154" y="894456"/>
                </a:lnTo>
                <a:lnTo>
                  <a:pt x="4099844" y="894456"/>
                </a:lnTo>
                <a:lnTo>
                  <a:pt x="4099844" y="579766"/>
                </a:lnTo>
                <a:close/>
                <a:moveTo>
                  <a:pt x="156988" y="156989"/>
                </a:moveTo>
                <a:lnTo>
                  <a:pt x="156988" y="784943"/>
                </a:lnTo>
                <a:lnTo>
                  <a:pt x="784942" y="784943"/>
                </a:lnTo>
                <a:lnTo>
                  <a:pt x="784942" y="156989"/>
                </a:lnTo>
                <a:close/>
                <a:moveTo>
                  <a:pt x="3314221" y="0"/>
                </a:moveTo>
                <a:lnTo>
                  <a:pt x="3471209" y="0"/>
                </a:lnTo>
                <a:lnTo>
                  <a:pt x="3471209" y="1287546"/>
                </a:lnTo>
                <a:lnTo>
                  <a:pt x="4102777" y="1287546"/>
                </a:lnTo>
                <a:lnTo>
                  <a:pt x="4102777" y="1054378"/>
                </a:lnTo>
                <a:lnTo>
                  <a:pt x="3625233" y="1054378"/>
                </a:lnTo>
                <a:lnTo>
                  <a:pt x="3625233" y="419845"/>
                </a:lnTo>
                <a:lnTo>
                  <a:pt x="4259765" y="419845"/>
                </a:lnTo>
                <a:lnTo>
                  <a:pt x="4259765" y="723813"/>
                </a:lnTo>
                <a:lnTo>
                  <a:pt x="4259765" y="897390"/>
                </a:lnTo>
                <a:lnTo>
                  <a:pt x="4474599" y="897390"/>
                </a:lnTo>
                <a:lnTo>
                  <a:pt x="4474599" y="10377"/>
                </a:lnTo>
                <a:lnTo>
                  <a:pt x="4480164" y="10377"/>
                </a:lnTo>
                <a:lnTo>
                  <a:pt x="4480164" y="1"/>
                </a:lnTo>
                <a:lnTo>
                  <a:pt x="5423364" y="1"/>
                </a:lnTo>
                <a:lnTo>
                  <a:pt x="5423364" y="156268"/>
                </a:lnTo>
                <a:lnTo>
                  <a:pt x="4631587" y="156268"/>
                </a:lnTo>
                <a:lnTo>
                  <a:pt x="4631587" y="1054377"/>
                </a:lnTo>
                <a:lnTo>
                  <a:pt x="4474599" y="1054377"/>
                </a:lnTo>
                <a:lnTo>
                  <a:pt x="4474599" y="1053657"/>
                </a:lnTo>
                <a:lnTo>
                  <a:pt x="4259765" y="1053657"/>
                </a:lnTo>
                <a:lnTo>
                  <a:pt x="4259765" y="1054378"/>
                </a:lnTo>
                <a:lnTo>
                  <a:pt x="4259765" y="1287546"/>
                </a:lnTo>
                <a:lnTo>
                  <a:pt x="4259766" y="1287546"/>
                </a:lnTo>
                <a:lnTo>
                  <a:pt x="4259766" y="1443813"/>
                </a:lnTo>
                <a:lnTo>
                  <a:pt x="3323766" y="1443813"/>
                </a:lnTo>
                <a:lnTo>
                  <a:pt x="3323766" y="1440000"/>
                </a:lnTo>
                <a:lnTo>
                  <a:pt x="3314221" y="1440000"/>
                </a:lnTo>
                <a:lnTo>
                  <a:pt x="3314221" y="156989"/>
                </a:lnTo>
                <a:lnTo>
                  <a:pt x="1737874" y="156989"/>
                </a:lnTo>
                <a:lnTo>
                  <a:pt x="1737874" y="788557"/>
                </a:lnTo>
                <a:lnTo>
                  <a:pt x="2523537" y="788557"/>
                </a:lnTo>
                <a:lnTo>
                  <a:pt x="2523537" y="1730486"/>
                </a:lnTo>
                <a:lnTo>
                  <a:pt x="1732853" y="1730486"/>
                </a:lnTo>
                <a:lnTo>
                  <a:pt x="1726872" y="1730486"/>
                </a:lnTo>
                <a:lnTo>
                  <a:pt x="1726872" y="2519042"/>
                </a:lnTo>
                <a:lnTo>
                  <a:pt x="784942" y="2519042"/>
                </a:lnTo>
                <a:lnTo>
                  <a:pt x="784942" y="1734100"/>
                </a:lnTo>
                <a:lnTo>
                  <a:pt x="162970" y="1734100"/>
                </a:lnTo>
                <a:lnTo>
                  <a:pt x="162970" y="3307598"/>
                </a:lnTo>
                <a:lnTo>
                  <a:pt x="1446703" y="3307598"/>
                </a:lnTo>
                <a:lnTo>
                  <a:pt x="1446703" y="3317142"/>
                </a:lnTo>
                <a:lnTo>
                  <a:pt x="1450516" y="3317142"/>
                </a:lnTo>
                <a:lnTo>
                  <a:pt x="1450516" y="4096154"/>
                </a:lnTo>
                <a:lnTo>
                  <a:pt x="1450516" y="4253142"/>
                </a:lnTo>
                <a:lnTo>
                  <a:pt x="1294249" y="4253142"/>
                </a:lnTo>
                <a:lnTo>
                  <a:pt x="1061080" y="4253142"/>
                </a:lnTo>
                <a:lnTo>
                  <a:pt x="1060359" y="4253142"/>
                </a:lnTo>
                <a:lnTo>
                  <a:pt x="1060359" y="4467976"/>
                </a:lnTo>
                <a:lnTo>
                  <a:pt x="1061080" y="4467976"/>
                </a:lnTo>
                <a:lnTo>
                  <a:pt x="1061080" y="4624964"/>
                </a:lnTo>
                <a:lnTo>
                  <a:pt x="162970" y="4624964"/>
                </a:lnTo>
                <a:lnTo>
                  <a:pt x="162970" y="5416741"/>
                </a:lnTo>
                <a:lnTo>
                  <a:pt x="6703" y="5416741"/>
                </a:lnTo>
                <a:lnTo>
                  <a:pt x="6703" y="4473541"/>
                </a:lnTo>
                <a:lnTo>
                  <a:pt x="17080" y="4473541"/>
                </a:lnTo>
                <a:lnTo>
                  <a:pt x="17080" y="4467976"/>
                </a:lnTo>
                <a:lnTo>
                  <a:pt x="904092" y="4467976"/>
                </a:lnTo>
                <a:lnTo>
                  <a:pt x="904092" y="4253142"/>
                </a:lnTo>
                <a:lnTo>
                  <a:pt x="730516" y="4253142"/>
                </a:lnTo>
                <a:lnTo>
                  <a:pt x="426548" y="4253142"/>
                </a:lnTo>
                <a:lnTo>
                  <a:pt x="426548" y="3618610"/>
                </a:lnTo>
                <a:lnTo>
                  <a:pt x="1061080" y="3618610"/>
                </a:lnTo>
                <a:lnTo>
                  <a:pt x="1061080" y="4096154"/>
                </a:lnTo>
                <a:lnTo>
                  <a:pt x="1294249" y="4096154"/>
                </a:lnTo>
                <a:lnTo>
                  <a:pt x="1294249" y="3464586"/>
                </a:lnTo>
                <a:lnTo>
                  <a:pt x="6703" y="3464586"/>
                </a:lnTo>
                <a:lnTo>
                  <a:pt x="6703" y="3449112"/>
                </a:lnTo>
                <a:lnTo>
                  <a:pt x="6703" y="3307598"/>
                </a:lnTo>
                <a:lnTo>
                  <a:pt x="6703" y="1734100"/>
                </a:lnTo>
                <a:lnTo>
                  <a:pt x="5981" y="1734100"/>
                </a:lnTo>
                <a:lnTo>
                  <a:pt x="5981" y="1577112"/>
                </a:lnTo>
                <a:lnTo>
                  <a:pt x="6703" y="1577112"/>
                </a:lnTo>
                <a:lnTo>
                  <a:pt x="162970" y="1577112"/>
                </a:lnTo>
                <a:lnTo>
                  <a:pt x="784942" y="1577112"/>
                </a:lnTo>
                <a:lnTo>
                  <a:pt x="790923" y="1577112"/>
                </a:lnTo>
                <a:lnTo>
                  <a:pt x="790923" y="941931"/>
                </a:lnTo>
                <a:lnTo>
                  <a:pt x="0" y="941931"/>
                </a:lnTo>
                <a:lnTo>
                  <a:pt x="0" y="1"/>
                </a:lnTo>
                <a:lnTo>
                  <a:pt x="941930" y="1"/>
                </a:lnTo>
                <a:lnTo>
                  <a:pt x="941930" y="788557"/>
                </a:lnTo>
                <a:lnTo>
                  <a:pt x="1581607" y="788557"/>
                </a:lnTo>
                <a:lnTo>
                  <a:pt x="1581607" y="156989"/>
                </a:lnTo>
                <a:lnTo>
                  <a:pt x="1581607" y="1"/>
                </a:lnTo>
                <a:lnTo>
                  <a:pt x="1737874" y="1"/>
                </a:lnTo>
                <a:lnTo>
                  <a:pt x="3314221" y="1"/>
                </a:lnTo>
                <a:close/>
              </a:path>
            </a:pathLst>
          </a:custGeom>
          <a:gradFill rotWithShape="0">
            <a:gsLst>
              <a:gs pos="0">
                <a:srgbClr val="D3A815"/>
              </a:gs>
              <a:gs pos="53000">
                <a:srgbClr val="D3A815"/>
              </a:gs>
              <a:gs pos="100000">
                <a:srgbClr val="9E7E10"/>
              </a:gs>
            </a:gsLst>
            <a:lin ang="16200000" scaled="1"/>
          </a:gradFill>
          <a:ln w="12700" algn="ctr">
            <a:noFill/>
            <a:miter lim="800000"/>
            <a:headEnd/>
            <a:tailEnd/>
          </a:ln>
        </p:spPr>
        <p:txBody>
          <a:bodyPr anchor="ctr"/>
          <a:lstStyle/>
          <a:p>
            <a:pPr algn="ctr"/>
            <a:endParaRPr lang="zh-CN" altLang="en-US" sz="2000">
              <a:solidFill>
                <a:srgbClr val="FFFFFF"/>
              </a:solidFill>
              <a:ea typeface="黑体" pitchFamily="2" charset="-122"/>
            </a:endParaRPr>
          </a:p>
        </p:txBody>
      </p:sp>
      <p:sp>
        <p:nvSpPr>
          <p:cNvPr id="7" name="任意多边形 9"/>
          <p:cNvSpPr>
            <a:spLocks noChangeArrowheads="1"/>
          </p:cNvSpPr>
          <p:nvPr/>
        </p:nvSpPr>
        <p:spPr bwMode="auto">
          <a:xfrm rot="10800000">
            <a:off x="6889750" y="3573463"/>
            <a:ext cx="334963" cy="446087"/>
          </a:xfrm>
          <a:custGeom>
            <a:avLst/>
            <a:gdLst>
              <a:gd name="T0" fmla="*/ 0 w 5423364"/>
              <a:gd name="T1" fmla="*/ 0 h 5416741"/>
              <a:gd name="T2" fmla="*/ 5423364 w 5423364"/>
              <a:gd name="T3" fmla="*/ 5416741 h 5416741"/>
            </a:gdLst>
            <a:ahLst/>
            <a:cxnLst/>
            <a:rect l="T0" t="T1" r="T2" b="T3"/>
            <a:pathLst>
              <a:path w="5423364" h="5416741">
                <a:moveTo>
                  <a:pt x="586469" y="3778531"/>
                </a:moveTo>
                <a:lnTo>
                  <a:pt x="586469" y="4093221"/>
                </a:lnTo>
                <a:lnTo>
                  <a:pt x="901159" y="4093221"/>
                </a:lnTo>
                <a:lnTo>
                  <a:pt x="901159" y="3778531"/>
                </a:lnTo>
                <a:close/>
                <a:moveTo>
                  <a:pt x="941931" y="1734100"/>
                </a:moveTo>
                <a:lnTo>
                  <a:pt x="941931" y="2362054"/>
                </a:lnTo>
                <a:lnTo>
                  <a:pt x="1569884" y="2362054"/>
                </a:lnTo>
                <a:lnTo>
                  <a:pt x="1569884" y="1734100"/>
                </a:lnTo>
                <a:close/>
                <a:moveTo>
                  <a:pt x="947912" y="945546"/>
                </a:moveTo>
                <a:lnTo>
                  <a:pt x="947912" y="1573498"/>
                </a:lnTo>
                <a:lnTo>
                  <a:pt x="1575865" y="1573498"/>
                </a:lnTo>
                <a:lnTo>
                  <a:pt x="1575865" y="945546"/>
                </a:lnTo>
                <a:close/>
                <a:moveTo>
                  <a:pt x="1738596" y="945546"/>
                </a:moveTo>
                <a:lnTo>
                  <a:pt x="1738596" y="1573498"/>
                </a:lnTo>
                <a:lnTo>
                  <a:pt x="2366549" y="1573498"/>
                </a:lnTo>
                <a:lnTo>
                  <a:pt x="2366549" y="945546"/>
                </a:lnTo>
                <a:close/>
                <a:moveTo>
                  <a:pt x="3785154" y="579766"/>
                </a:moveTo>
                <a:lnTo>
                  <a:pt x="3785154" y="894456"/>
                </a:lnTo>
                <a:lnTo>
                  <a:pt x="4099844" y="894456"/>
                </a:lnTo>
                <a:lnTo>
                  <a:pt x="4099844" y="579766"/>
                </a:lnTo>
                <a:close/>
                <a:moveTo>
                  <a:pt x="156988" y="156989"/>
                </a:moveTo>
                <a:lnTo>
                  <a:pt x="156988" y="784943"/>
                </a:lnTo>
                <a:lnTo>
                  <a:pt x="784942" y="784943"/>
                </a:lnTo>
                <a:lnTo>
                  <a:pt x="784942" y="156989"/>
                </a:lnTo>
                <a:close/>
                <a:moveTo>
                  <a:pt x="3314221" y="0"/>
                </a:moveTo>
                <a:lnTo>
                  <a:pt x="3471209" y="0"/>
                </a:lnTo>
                <a:lnTo>
                  <a:pt x="3471209" y="1287546"/>
                </a:lnTo>
                <a:lnTo>
                  <a:pt x="4102777" y="1287546"/>
                </a:lnTo>
                <a:lnTo>
                  <a:pt x="4102777" y="1054378"/>
                </a:lnTo>
                <a:lnTo>
                  <a:pt x="3625233" y="1054378"/>
                </a:lnTo>
                <a:lnTo>
                  <a:pt x="3625233" y="419845"/>
                </a:lnTo>
                <a:lnTo>
                  <a:pt x="4259765" y="419845"/>
                </a:lnTo>
                <a:lnTo>
                  <a:pt x="4259765" y="723813"/>
                </a:lnTo>
                <a:lnTo>
                  <a:pt x="4259765" y="897390"/>
                </a:lnTo>
                <a:lnTo>
                  <a:pt x="4474599" y="897390"/>
                </a:lnTo>
                <a:lnTo>
                  <a:pt x="4474599" y="10377"/>
                </a:lnTo>
                <a:lnTo>
                  <a:pt x="4480164" y="10377"/>
                </a:lnTo>
                <a:lnTo>
                  <a:pt x="4480164" y="1"/>
                </a:lnTo>
                <a:lnTo>
                  <a:pt x="5423364" y="1"/>
                </a:lnTo>
                <a:lnTo>
                  <a:pt x="5423364" y="156268"/>
                </a:lnTo>
                <a:lnTo>
                  <a:pt x="4631587" y="156268"/>
                </a:lnTo>
                <a:lnTo>
                  <a:pt x="4631587" y="1054377"/>
                </a:lnTo>
                <a:lnTo>
                  <a:pt x="4474599" y="1054377"/>
                </a:lnTo>
                <a:lnTo>
                  <a:pt x="4474599" y="1053657"/>
                </a:lnTo>
                <a:lnTo>
                  <a:pt x="4259765" y="1053657"/>
                </a:lnTo>
                <a:lnTo>
                  <a:pt x="4259765" y="1054378"/>
                </a:lnTo>
                <a:lnTo>
                  <a:pt x="4259765" y="1287546"/>
                </a:lnTo>
                <a:lnTo>
                  <a:pt x="4259766" y="1287546"/>
                </a:lnTo>
                <a:lnTo>
                  <a:pt x="4259766" y="1443813"/>
                </a:lnTo>
                <a:lnTo>
                  <a:pt x="3323766" y="1443813"/>
                </a:lnTo>
                <a:lnTo>
                  <a:pt x="3323766" y="1440000"/>
                </a:lnTo>
                <a:lnTo>
                  <a:pt x="3314221" y="1440000"/>
                </a:lnTo>
                <a:lnTo>
                  <a:pt x="3314221" y="156989"/>
                </a:lnTo>
                <a:lnTo>
                  <a:pt x="1737874" y="156989"/>
                </a:lnTo>
                <a:lnTo>
                  <a:pt x="1737874" y="788557"/>
                </a:lnTo>
                <a:lnTo>
                  <a:pt x="2523537" y="788557"/>
                </a:lnTo>
                <a:lnTo>
                  <a:pt x="2523537" y="1730486"/>
                </a:lnTo>
                <a:lnTo>
                  <a:pt x="1732853" y="1730486"/>
                </a:lnTo>
                <a:lnTo>
                  <a:pt x="1726872" y="1730486"/>
                </a:lnTo>
                <a:lnTo>
                  <a:pt x="1726872" y="2519042"/>
                </a:lnTo>
                <a:lnTo>
                  <a:pt x="784942" y="2519042"/>
                </a:lnTo>
                <a:lnTo>
                  <a:pt x="784942" y="1734100"/>
                </a:lnTo>
                <a:lnTo>
                  <a:pt x="162970" y="1734100"/>
                </a:lnTo>
                <a:lnTo>
                  <a:pt x="162970" y="3307598"/>
                </a:lnTo>
                <a:lnTo>
                  <a:pt x="1446703" y="3307598"/>
                </a:lnTo>
                <a:lnTo>
                  <a:pt x="1446703" y="3317142"/>
                </a:lnTo>
                <a:lnTo>
                  <a:pt x="1450516" y="3317142"/>
                </a:lnTo>
                <a:lnTo>
                  <a:pt x="1450516" y="4096154"/>
                </a:lnTo>
                <a:lnTo>
                  <a:pt x="1450516" y="4253142"/>
                </a:lnTo>
                <a:lnTo>
                  <a:pt x="1294249" y="4253142"/>
                </a:lnTo>
                <a:lnTo>
                  <a:pt x="1061080" y="4253142"/>
                </a:lnTo>
                <a:lnTo>
                  <a:pt x="1060359" y="4253142"/>
                </a:lnTo>
                <a:lnTo>
                  <a:pt x="1060359" y="4467976"/>
                </a:lnTo>
                <a:lnTo>
                  <a:pt x="1061080" y="4467976"/>
                </a:lnTo>
                <a:lnTo>
                  <a:pt x="1061080" y="4624964"/>
                </a:lnTo>
                <a:lnTo>
                  <a:pt x="162970" y="4624964"/>
                </a:lnTo>
                <a:lnTo>
                  <a:pt x="162970" y="5416741"/>
                </a:lnTo>
                <a:lnTo>
                  <a:pt x="6703" y="5416741"/>
                </a:lnTo>
                <a:lnTo>
                  <a:pt x="6703" y="4473541"/>
                </a:lnTo>
                <a:lnTo>
                  <a:pt x="17080" y="4473541"/>
                </a:lnTo>
                <a:lnTo>
                  <a:pt x="17080" y="4467976"/>
                </a:lnTo>
                <a:lnTo>
                  <a:pt x="904092" y="4467976"/>
                </a:lnTo>
                <a:lnTo>
                  <a:pt x="904092" y="4253142"/>
                </a:lnTo>
                <a:lnTo>
                  <a:pt x="730516" y="4253142"/>
                </a:lnTo>
                <a:lnTo>
                  <a:pt x="426548" y="4253142"/>
                </a:lnTo>
                <a:lnTo>
                  <a:pt x="426548" y="3618610"/>
                </a:lnTo>
                <a:lnTo>
                  <a:pt x="1061080" y="3618610"/>
                </a:lnTo>
                <a:lnTo>
                  <a:pt x="1061080" y="4096154"/>
                </a:lnTo>
                <a:lnTo>
                  <a:pt x="1294249" y="4096154"/>
                </a:lnTo>
                <a:lnTo>
                  <a:pt x="1294249" y="3464586"/>
                </a:lnTo>
                <a:lnTo>
                  <a:pt x="6703" y="3464586"/>
                </a:lnTo>
                <a:lnTo>
                  <a:pt x="6703" y="3449112"/>
                </a:lnTo>
                <a:lnTo>
                  <a:pt x="6703" y="3307598"/>
                </a:lnTo>
                <a:lnTo>
                  <a:pt x="6703" y="1734100"/>
                </a:lnTo>
                <a:lnTo>
                  <a:pt x="5981" y="1734100"/>
                </a:lnTo>
                <a:lnTo>
                  <a:pt x="5981" y="1577112"/>
                </a:lnTo>
                <a:lnTo>
                  <a:pt x="6703" y="1577112"/>
                </a:lnTo>
                <a:lnTo>
                  <a:pt x="162970" y="1577112"/>
                </a:lnTo>
                <a:lnTo>
                  <a:pt x="784942" y="1577112"/>
                </a:lnTo>
                <a:lnTo>
                  <a:pt x="790923" y="1577112"/>
                </a:lnTo>
                <a:lnTo>
                  <a:pt x="790923" y="941931"/>
                </a:lnTo>
                <a:lnTo>
                  <a:pt x="0" y="941931"/>
                </a:lnTo>
                <a:lnTo>
                  <a:pt x="0" y="1"/>
                </a:lnTo>
                <a:lnTo>
                  <a:pt x="941930" y="1"/>
                </a:lnTo>
                <a:lnTo>
                  <a:pt x="941930" y="788557"/>
                </a:lnTo>
                <a:lnTo>
                  <a:pt x="1581607" y="788557"/>
                </a:lnTo>
                <a:lnTo>
                  <a:pt x="1581607" y="156989"/>
                </a:lnTo>
                <a:lnTo>
                  <a:pt x="1581607" y="1"/>
                </a:lnTo>
                <a:lnTo>
                  <a:pt x="1737874" y="1"/>
                </a:lnTo>
                <a:lnTo>
                  <a:pt x="3314221" y="1"/>
                </a:lnTo>
                <a:close/>
              </a:path>
            </a:pathLst>
          </a:custGeom>
          <a:gradFill rotWithShape="1">
            <a:gsLst>
              <a:gs pos="0">
                <a:srgbClr val="D3A815"/>
              </a:gs>
              <a:gs pos="53000">
                <a:srgbClr val="D3A815"/>
              </a:gs>
              <a:gs pos="100000">
                <a:srgbClr val="9E7E10"/>
              </a:gs>
            </a:gsLst>
            <a:lin ang="2700000" scaled="1"/>
          </a:gradFill>
          <a:ln w="12700" algn="ctr">
            <a:noFill/>
            <a:miter lim="800000"/>
            <a:headEnd/>
            <a:tailEnd/>
          </a:ln>
        </p:spPr>
        <p:txBody>
          <a:bodyPr rot="10800000" anchor="ctr"/>
          <a:lstStyle/>
          <a:p>
            <a:pPr algn="ctr"/>
            <a:endParaRPr lang="zh-CN" altLang="en-US" sz="2000">
              <a:solidFill>
                <a:srgbClr val="FFFFFF"/>
              </a:solidFill>
              <a:ea typeface="黑体" pitchFamily="2" charset="-122"/>
            </a:endParaRPr>
          </a:p>
        </p:txBody>
      </p:sp>
      <p:sp>
        <p:nvSpPr>
          <p:cNvPr id="8" name="椭圆 10"/>
          <p:cNvSpPr/>
          <p:nvPr/>
        </p:nvSpPr>
        <p:spPr bwMode="auto">
          <a:xfrm>
            <a:off x="3608827" y="3024188"/>
            <a:ext cx="2096320" cy="162107"/>
          </a:xfrm>
          <a:prstGeom prst="ellipse">
            <a:avLst/>
          </a:prstGeom>
          <a:gradFill flip="none" rotWithShape="1">
            <a:gsLst>
              <a:gs pos="35000">
                <a:srgbClr val="FEF6E2">
                  <a:alpha val="60000"/>
                </a:srgbClr>
              </a:gs>
              <a:gs pos="100000">
                <a:srgbClr val="E1F8F6">
                  <a:alpha val="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fontAlgn="auto">
              <a:spcBef>
                <a:spcPts val="0"/>
              </a:spcBef>
              <a:spcAft>
                <a:spcPts val="0"/>
              </a:spcAft>
              <a:defRPr/>
            </a:pPr>
            <a:endParaRPr lang="zh-CN" altLang="en-US" sz="2000"/>
          </a:p>
        </p:txBody>
      </p:sp>
      <p:sp>
        <p:nvSpPr>
          <p:cNvPr id="9" name="椭圆 11"/>
          <p:cNvSpPr/>
          <p:nvPr/>
        </p:nvSpPr>
        <p:spPr bwMode="auto">
          <a:xfrm>
            <a:off x="2543717" y="4009568"/>
            <a:ext cx="3780509" cy="295732"/>
          </a:xfrm>
          <a:prstGeom prst="ellipse">
            <a:avLst/>
          </a:prstGeom>
          <a:gradFill flip="none" rotWithShape="1">
            <a:gsLst>
              <a:gs pos="35000">
                <a:srgbClr val="FEF6E2">
                  <a:alpha val="60000"/>
                </a:srgbClr>
              </a:gs>
              <a:gs pos="100000">
                <a:srgbClr val="E1F8F6">
                  <a:alpha val="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40000" lnSpcReduction="20000"/>
          </a:bodyPr>
          <a:lstStyle/>
          <a:p>
            <a:pPr algn="ctr" fontAlgn="auto">
              <a:spcBef>
                <a:spcPts val="0"/>
              </a:spcBef>
              <a:spcAft>
                <a:spcPts val="0"/>
              </a:spcAft>
              <a:defRPr/>
            </a:pPr>
            <a:endParaRPr lang="zh-CN" altLang="en-US" sz="2000"/>
          </a:p>
        </p:txBody>
      </p:sp>
      <p:sp>
        <p:nvSpPr>
          <p:cNvPr id="2" name="标题 1"/>
          <p:cNvSpPr>
            <a:spLocks noGrp="1"/>
          </p:cNvSpPr>
          <p:nvPr>
            <p:ph type="title"/>
          </p:nvPr>
        </p:nvSpPr>
        <p:spPr>
          <a:xfrm>
            <a:off x="2566230" y="3186295"/>
            <a:ext cx="7119866" cy="867410"/>
          </a:xfrm>
        </p:spPr>
        <p:txBody>
          <a:bodyPr>
            <a:normAutofit/>
          </a:bodyPr>
          <a:lstStyle>
            <a:lvl1pPr algn="ctr">
              <a:defRPr sz="3600">
                <a:solidFill>
                  <a:schemeClr val="accent2"/>
                </a:solidFill>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2566230" y="4105600"/>
            <a:ext cx="7119866" cy="754188"/>
          </a:xfrm>
        </p:spPr>
        <p:txBody>
          <a:bodyPr>
            <a:normAutofit/>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10" name="日期占位符 3"/>
          <p:cNvSpPr>
            <a:spLocks noGrp="1"/>
          </p:cNvSpPr>
          <p:nvPr>
            <p:ph type="dt" sz="half" idx="10"/>
          </p:nvPr>
        </p:nvSpPr>
        <p:spPr/>
        <p:txBody>
          <a:bodyPr/>
          <a:lstStyle>
            <a:lvl1pPr>
              <a:defRPr/>
            </a:lvl1pPr>
          </a:lstStyle>
          <a:p>
            <a:fld id="{049AE18B-BE8A-4694-918B-11169697D4C0}" type="datetimeFigureOut">
              <a:rPr lang="zh-CN" altLang="en-US"/>
              <a:pPr/>
              <a:t>2017-9-28</a:t>
            </a:fld>
            <a:endParaRPr lang="en-US" altLang="zh-CN"/>
          </a:p>
        </p:txBody>
      </p:sp>
      <p:sp>
        <p:nvSpPr>
          <p:cNvPr id="11" name="页脚占位符 4"/>
          <p:cNvSpPr>
            <a:spLocks noGrp="1"/>
          </p:cNvSpPr>
          <p:nvPr>
            <p:ph type="ftr" sz="quarter" idx="11"/>
          </p:nvPr>
        </p:nvSpPr>
        <p:spPr/>
        <p:txBody>
          <a:bodyPr/>
          <a:lstStyle>
            <a:lvl1pPr>
              <a:defRPr/>
            </a:lvl1pPr>
          </a:lstStyle>
          <a:p>
            <a:endParaRPr lang="zh-CN" altLang="en-US"/>
          </a:p>
        </p:txBody>
      </p:sp>
      <p:sp>
        <p:nvSpPr>
          <p:cNvPr id="12" name="灯片编号占位符 5"/>
          <p:cNvSpPr>
            <a:spLocks noGrp="1"/>
          </p:cNvSpPr>
          <p:nvPr>
            <p:ph type="sldNum" sz="quarter" idx="12"/>
          </p:nvPr>
        </p:nvSpPr>
        <p:spPr/>
        <p:txBody>
          <a:bodyPr/>
          <a:lstStyle>
            <a:lvl1pPr>
              <a:defRPr/>
            </a:lvl1pPr>
          </a:lstStyle>
          <a:p>
            <a:fld id="{C216C055-EA71-40C5-8AE8-DDFC3FBD3591}"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3"/>
          <p:cNvSpPr>
            <a:spLocks noGrp="1"/>
          </p:cNvSpPr>
          <p:nvPr>
            <p:ph type="dt" sz="half" idx="10"/>
          </p:nvPr>
        </p:nvSpPr>
        <p:spPr>
          <a:ln/>
        </p:spPr>
        <p:txBody>
          <a:bodyPr/>
          <a:lstStyle>
            <a:lvl1pPr>
              <a:defRPr/>
            </a:lvl1pPr>
          </a:lstStyle>
          <a:p>
            <a:fld id="{E1D25696-4D03-4486-98F7-465F2E9D31C1}" type="datetimeFigureOut">
              <a:rPr lang="zh-CN" altLang="en-US"/>
              <a:pPr/>
              <a:t>2017-9-28</a:t>
            </a:fld>
            <a:endParaRPr lang="en-US" altLang="zh-CN"/>
          </a:p>
        </p:txBody>
      </p:sp>
      <p:sp>
        <p:nvSpPr>
          <p:cNvPr id="6" name="页脚占位符 4"/>
          <p:cNvSpPr>
            <a:spLocks noGrp="1"/>
          </p:cNvSpPr>
          <p:nvPr>
            <p:ph type="ftr" sz="quarter" idx="11"/>
          </p:nvPr>
        </p:nvSpPr>
        <p:spPr>
          <a:ln/>
        </p:spPr>
        <p:txBody>
          <a:bodyPr/>
          <a:lstStyle>
            <a:lvl1pPr>
              <a:defRPr/>
            </a:lvl1pPr>
          </a:lstStyle>
          <a:p>
            <a:endParaRPr lang="zh-CN" altLang="en-US"/>
          </a:p>
        </p:txBody>
      </p:sp>
      <p:sp>
        <p:nvSpPr>
          <p:cNvPr id="7" name="灯片编号占位符 5"/>
          <p:cNvSpPr>
            <a:spLocks noGrp="1"/>
          </p:cNvSpPr>
          <p:nvPr>
            <p:ph type="sldNum" sz="quarter" idx="12"/>
          </p:nvPr>
        </p:nvSpPr>
        <p:spPr>
          <a:ln/>
        </p:spPr>
        <p:txBody>
          <a:bodyPr/>
          <a:lstStyle>
            <a:lvl1pPr>
              <a:defRPr/>
            </a:lvl1pPr>
          </a:lstStyle>
          <a:p>
            <a:fld id="{57BFB02B-99D8-440D-9EC4-4F88727A4D1F}"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10" name="标题 9"/>
          <p:cNvSpPr>
            <a:spLocks noGrp="1"/>
          </p:cNvSpPr>
          <p:nvPr>
            <p:ph type="title"/>
          </p:nvPr>
        </p:nvSpPr>
        <p:spPr/>
        <p:txBody>
          <a:bodyPr/>
          <a:lstStyle/>
          <a:p>
            <a:r>
              <a:rPr lang="zh-CN" altLang="en-US" smtClean="0"/>
              <a:t>单击此处编辑母版标题样式</a:t>
            </a:r>
            <a:endParaRPr lang="zh-CN" altLang="en-US"/>
          </a:p>
        </p:txBody>
      </p:sp>
      <p:sp>
        <p:nvSpPr>
          <p:cNvPr id="7" name="日期占位符 3"/>
          <p:cNvSpPr>
            <a:spLocks noGrp="1"/>
          </p:cNvSpPr>
          <p:nvPr>
            <p:ph type="dt" sz="half" idx="10"/>
          </p:nvPr>
        </p:nvSpPr>
        <p:spPr>
          <a:ln/>
        </p:spPr>
        <p:txBody>
          <a:bodyPr/>
          <a:lstStyle>
            <a:lvl1pPr>
              <a:defRPr/>
            </a:lvl1pPr>
          </a:lstStyle>
          <a:p>
            <a:fld id="{4959332B-0EFB-4BCA-9F6C-E75FD6A7963B}" type="datetimeFigureOut">
              <a:rPr lang="zh-CN" altLang="en-US"/>
              <a:pPr/>
              <a:t>2017-9-28</a:t>
            </a:fld>
            <a:endParaRPr lang="en-US" altLang="zh-CN"/>
          </a:p>
        </p:txBody>
      </p:sp>
      <p:sp>
        <p:nvSpPr>
          <p:cNvPr id="8" name="页脚占位符 4"/>
          <p:cNvSpPr>
            <a:spLocks noGrp="1"/>
          </p:cNvSpPr>
          <p:nvPr>
            <p:ph type="ftr" sz="quarter" idx="11"/>
          </p:nvPr>
        </p:nvSpPr>
        <p:spPr>
          <a:ln/>
        </p:spPr>
        <p:txBody>
          <a:bodyPr/>
          <a:lstStyle>
            <a:lvl1pPr>
              <a:defRPr/>
            </a:lvl1pPr>
          </a:lstStyle>
          <a:p>
            <a:endParaRPr lang="zh-CN" altLang="en-US"/>
          </a:p>
        </p:txBody>
      </p:sp>
      <p:sp>
        <p:nvSpPr>
          <p:cNvPr id="9" name="灯片编号占位符 5"/>
          <p:cNvSpPr>
            <a:spLocks noGrp="1"/>
          </p:cNvSpPr>
          <p:nvPr>
            <p:ph type="sldNum" sz="quarter" idx="12"/>
          </p:nvPr>
        </p:nvSpPr>
        <p:spPr>
          <a:ln/>
        </p:spPr>
        <p:txBody>
          <a:bodyPr/>
          <a:lstStyle>
            <a:lvl1pPr>
              <a:defRPr/>
            </a:lvl1pPr>
          </a:lstStyle>
          <a:p>
            <a:fld id="{589612E5-9E55-4681-BC24-A2672722A2F4}"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68880" y="4430044"/>
            <a:ext cx="8854240" cy="1329072"/>
          </a:xfrm>
        </p:spPr>
        <p:txBody>
          <a:bodyPr anchor="b">
            <a:normAutofit/>
          </a:bodyPr>
          <a:lstStyle>
            <a:lvl1pPr algn="ctr">
              <a:defRPr sz="5400"/>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0850CF3-1AEA-41E3-A931-20E10E588816}" type="datetimeFigureOut">
              <a:rPr lang="zh-CN" altLang="en-US"/>
              <a:pPr/>
              <a:t>2017-9-28</a:t>
            </a:fld>
            <a:endParaRPr lang="en-US" altLang="zh-CN"/>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5E17B7E2-D9B9-4F52-B7DE-53AC6BDFDD61}"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ln/>
        </p:spPr>
        <p:txBody>
          <a:bodyPr/>
          <a:lstStyle>
            <a:lvl1pPr>
              <a:defRPr/>
            </a:lvl1pPr>
          </a:lstStyle>
          <a:p>
            <a:fld id="{C2F5E76F-1B2E-463D-ACF4-9E18A5BE58CE}" type="datetimeFigureOut">
              <a:rPr lang="zh-CN" altLang="en-US"/>
              <a:pPr/>
              <a:t>2017-9-28</a:t>
            </a:fld>
            <a:endParaRPr lang="en-US" altLang="zh-CN"/>
          </a:p>
        </p:txBody>
      </p:sp>
      <p:sp>
        <p:nvSpPr>
          <p:cNvPr id="3" name="页脚占位符 4"/>
          <p:cNvSpPr>
            <a:spLocks noGrp="1"/>
          </p:cNvSpPr>
          <p:nvPr>
            <p:ph type="ftr" sz="quarter" idx="11"/>
          </p:nvPr>
        </p:nvSpPr>
        <p:spPr>
          <a:ln/>
        </p:spPr>
        <p:txBody>
          <a:bodyPr/>
          <a:lstStyle>
            <a:lvl1pPr>
              <a:defRPr/>
            </a:lvl1pPr>
          </a:lstStyle>
          <a:p>
            <a:endParaRPr lang="zh-CN" altLang="en-US"/>
          </a:p>
        </p:txBody>
      </p:sp>
      <p:sp>
        <p:nvSpPr>
          <p:cNvPr id="4" name="灯片编号占位符 5"/>
          <p:cNvSpPr>
            <a:spLocks noGrp="1"/>
          </p:cNvSpPr>
          <p:nvPr>
            <p:ph type="sldNum" sz="quarter" idx="12"/>
          </p:nvPr>
        </p:nvSpPr>
        <p:spPr>
          <a:ln/>
        </p:spPr>
        <p:txBody>
          <a:bodyPr/>
          <a:lstStyle>
            <a:lvl1pPr>
              <a:defRPr/>
            </a:lvl1pPr>
          </a:lstStyle>
          <a:p>
            <a:fld id="{099D2608-5489-4E8E-A9A0-330CDC39948D}"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491916" y="709362"/>
            <a:ext cx="4165200" cy="1518902"/>
          </a:xfrm>
        </p:spPr>
        <p:txBody>
          <a:bodyPr anchor="t"/>
          <a:lstStyle>
            <a:lvl1pPr>
              <a:defRPr sz="3200"/>
            </a:lvl1pPr>
          </a:lstStyle>
          <a:p>
            <a:r>
              <a:rPr lang="zh-CN" altLang="en-US" dirty="0" smtClean="0"/>
              <a:t>单击此处编辑母版标题样式</a:t>
            </a:r>
            <a:endParaRPr lang="zh-CN" altLang="en-US" dirty="0"/>
          </a:p>
        </p:txBody>
      </p:sp>
      <p:sp>
        <p:nvSpPr>
          <p:cNvPr id="3" name="图片占位符 2"/>
          <p:cNvSpPr>
            <a:spLocks noGrp="1" noChangeAspect="1"/>
          </p:cNvSpPr>
          <p:nvPr>
            <p:ph type="pic" idx="1"/>
          </p:nvPr>
        </p:nvSpPr>
        <p:spPr>
          <a:xfrm>
            <a:off x="5837716" y="709362"/>
            <a:ext cx="5516084" cy="4830596"/>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493503" y="2232108"/>
            <a:ext cx="4165200" cy="331603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p>
        </p:txBody>
      </p:sp>
      <p:sp>
        <p:nvSpPr>
          <p:cNvPr id="5" name="日期占位符 3"/>
          <p:cNvSpPr>
            <a:spLocks noGrp="1"/>
          </p:cNvSpPr>
          <p:nvPr>
            <p:ph type="dt" sz="half" idx="10"/>
          </p:nvPr>
        </p:nvSpPr>
        <p:spPr>
          <a:ln/>
        </p:spPr>
        <p:txBody>
          <a:bodyPr/>
          <a:lstStyle>
            <a:lvl1pPr>
              <a:defRPr/>
            </a:lvl1pPr>
          </a:lstStyle>
          <a:p>
            <a:fld id="{B6691B1B-A4B8-48A1-B663-D8BB712BB308}" type="datetimeFigureOut">
              <a:rPr lang="zh-CN" altLang="en-US"/>
              <a:pPr/>
              <a:t>2017-9-28</a:t>
            </a:fld>
            <a:endParaRPr lang="en-US" altLang="zh-CN"/>
          </a:p>
        </p:txBody>
      </p:sp>
      <p:sp>
        <p:nvSpPr>
          <p:cNvPr id="6" name="页脚占位符 4"/>
          <p:cNvSpPr>
            <a:spLocks noGrp="1"/>
          </p:cNvSpPr>
          <p:nvPr>
            <p:ph type="ftr" sz="quarter" idx="11"/>
          </p:nvPr>
        </p:nvSpPr>
        <p:spPr>
          <a:ln/>
        </p:spPr>
        <p:txBody>
          <a:bodyPr/>
          <a:lstStyle>
            <a:lvl1pPr>
              <a:defRPr/>
            </a:lvl1pPr>
          </a:lstStyle>
          <a:p>
            <a:endParaRPr lang="zh-CN" altLang="en-US"/>
          </a:p>
        </p:txBody>
      </p:sp>
      <p:sp>
        <p:nvSpPr>
          <p:cNvPr id="7" name="灯片编号占位符 5"/>
          <p:cNvSpPr>
            <a:spLocks noGrp="1"/>
          </p:cNvSpPr>
          <p:nvPr>
            <p:ph type="sldNum" sz="quarter" idx="12"/>
          </p:nvPr>
        </p:nvSpPr>
        <p:spPr>
          <a:ln/>
        </p:spPr>
        <p:txBody>
          <a:bodyPr/>
          <a:lstStyle>
            <a:lvl1pPr>
              <a:defRPr/>
            </a:lvl1pPr>
          </a:lstStyle>
          <a:p>
            <a:fld id="{91243F4F-9E24-4782-85EC-2B06A03FEC2D}"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443788" y="657725"/>
            <a:ext cx="1744579" cy="55192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412957" y="657725"/>
            <a:ext cx="7940843" cy="55192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ln/>
        </p:spPr>
        <p:txBody>
          <a:bodyPr/>
          <a:lstStyle>
            <a:lvl1pPr>
              <a:defRPr/>
            </a:lvl1pPr>
          </a:lstStyle>
          <a:p>
            <a:fld id="{F41EE9B0-AB0A-458C-BA75-696589753424}" type="datetimeFigureOut">
              <a:rPr lang="zh-CN" altLang="en-US"/>
              <a:pPr/>
              <a:t>2017-9-28</a:t>
            </a:fld>
            <a:endParaRPr lang="en-US" altLang="zh-CN"/>
          </a:p>
        </p:txBody>
      </p:sp>
      <p:sp>
        <p:nvSpPr>
          <p:cNvPr id="5" name="页脚占位符 4"/>
          <p:cNvSpPr>
            <a:spLocks noGrp="1"/>
          </p:cNvSpPr>
          <p:nvPr>
            <p:ph type="ftr" sz="quarter" idx="11"/>
          </p:nvPr>
        </p:nvSpPr>
        <p:spPr>
          <a:ln/>
        </p:spPr>
        <p:txBody>
          <a:bodyPr/>
          <a:lstStyle>
            <a:lvl1pPr>
              <a:defRPr/>
            </a:lvl1pPr>
          </a:lstStyle>
          <a:p>
            <a:endParaRPr lang="zh-CN" altLang="en-US"/>
          </a:p>
        </p:txBody>
      </p:sp>
      <p:sp>
        <p:nvSpPr>
          <p:cNvPr id="6" name="灯片编号占位符 5"/>
          <p:cNvSpPr>
            <a:spLocks noGrp="1"/>
          </p:cNvSpPr>
          <p:nvPr>
            <p:ph type="sldNum" sz="quarter" idx="12"/>
          </p:nvPr>
        </p:nvSpPr>
        <p:spPr>
          <a:ln/>
        </p:spPr>
        <p:txBody>
          <a:bodyPr/>
          <a:lstStyle>
            <a:lvl1pPr>
              <a:defRPr/>
            </a:lvl1pPr>
          </a:lstStyle>
          <a:p>
            <a:fld id="{31ED4600-957E-4E54-9727-FBC1A12BABA7}"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custDataLst>
              <p:tags r:id="rId12"/>
            </p:custDataLst>
          </p:nvPr>
        </p:nvSpPr>
        <p:spPr bwMode="auto">
          <a:xfrm>
            <a:off x="1071563" y="450850"/>
            <a:ext cx="7445375" cy="9286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custDataLst>
              <p:tags r:id="rId13"/>
            </p:custDataLst>
          </p:nvPr>
        </p:nvSpPr>
        <p:spPr bwMode="auto">
          <a:xfrm>
            <a:off x="1071563" y="1587500"/>
            <a:ext cx="7445375" cy="45894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3"/>
          <p:cNvSpPr>
            <a:spLocks noGrp="1"/>
          </p:cNvSpPr>
          <p:nvPr>
            <p:ph type="dt" sz="half" idx="2"/>
          </p:nvPr>
        </p:nvSpPr>
        <p:spPr bwMode="auto">
          <a:xfrm>
            <a:off x="628650" y="6356350"/>
            <a:ext cx="20574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ea typeface="黑体" pitchFamily="2" charset="-122"/>
              </a:defRPr>
            </a:lvl1pPr>
          </a:lstStyle>
          <a:p>
            <a:fld id="{C3B73943-9625-41E4-A77F-3E7938B37C93}" type="datetimeFigureOut">
              <a:rPr lang="zh-CN" altLang="en-US"/>
              <a:pPr/>
              <a:t>2017-9-28</a:t>
            </a:fld>
            <a:endParaRPr lang="en-US" altLang="zh-CN"/>
          </a:p>
        </p:txBody>
      </p:sp>
      <p:sp>
        <p:nvSpPr>
          <p:cNvPr id="1029" name="页脚占位符 4"/>
          <p:cNvSpPr>
            <a:spLocks noGrp="1"/>
          </p:cNvSpPr>
          <p:nvPr>
            <p:ph type="ftr" sz="quarter" idx="3"/>
          </p:nvPr>
        </p:nvSpPr>
        <p:spPr bwMode="auto">
          <a:xfrm>
            <a:off x="3028950" y="6356350"/>
            <a:ext cx="3087688"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a:ea typeface="黑体" pitchFamily="2" charset="-122"/>
              </a:defRPr>
            </a:lvl1pPr>
          </a:lstStyle>
          <a:p>
            <a:endParaRPr lang="zh-CN" altLang="en-US"/>
          </a:p>
        </p:txBody>
      </p:sp>
      <p:sp>
        <p:nvSpPr>
          <p:cNvPr id="1030" name="灯片编号占位符 5"/>
          <p:cNvSpPr>
            <a:spLocks noGrp="1"/>
          </p:cNvSpPr>
          <p:nvPr>
            <p:ph type="sldNum" sz="quarter" idx="4"/>
          </p:nvPr>
        </p:nvSpPr>
        <p:spPr bwMode="auto">
          <a:xfrm>
            <a:off x="6459538" y="6356350"/>
            <a:ext cx="20574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ea typeface="黑体" pitchFamily="2" charset="-122"/>
              </a:defRPr>
            </a:lvl1pPr>
          </a:lstStyle>
          <a:p>
            <a:fld id="{2F06AC28-EBAD-4F5D-9DF4-FD945348160E}"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60" r:id="rId3"/>
    <p:sldLayoutId id="2147483657" r:id="rId4"/>
    <p:sldLayoutId id="2147483656" r:id="rId5"/>
    <p:sldLayoutId id="2147483661" r:id="rId6"/>
    <p:sldLayoutId id="2147483655" r:id="rId7"/>
    <p:sldLayoutId id="2147483654" r:id="rId8"/>
    <p:sldLayoutId id="2147483653" r:id="rId9"/>
    <p:sldLayoutId id="2147483652" r:id="rId10"/>
  </p:sldLayoutIdLst>
  <p:txStyles>
    <p:titleStyle>
      <a:lvl1pPr algn="l" rtl="0" eaLnBrk="0" fontAlgn="base" hangingPunct="0">
        <a:lnSpc>
          <a:spcPct val="90000"/>
        </a:lnSpc>
        <a:spcBef>
          <a:spcPct val="0"/>
        </a:spcBef>
        <a:spcAft>
          <a:spcPct val="0"/>
        </a:spcAft>
        <a:defRPr sz="4400" b="1" kern="1200">
          <a:solidFill>
            <a:srgbClr val="134844"/>
          </a:solidFill>
          <a:latin typeface="+mj-lt"/>
          <a:ea typeface="+mj-ea"/>
          <a:cs typeface="+mj-cs"/>
        </a:defRPr>
      </a:lvl1pPr>
      <a:lvl2pPr algn="l" rtl="0" eaLnBrk="0" fontAlgn="base" hangingPunct="0">
        <a:lnSpc>
          <a:spcPct val="90000"/>
        </a:lnSpc>
        <a:spcBef>
          <a:spcPct val="0"/>
        </a:spcBef>
        <a:spcAft>
          <a:spcPct val="0"/>
        </a:spcAft>
        <a:defRPr sz="4400" b="1">
          <a:solidFill>
            <a:srgbClr val="134844"/>
          </a:solidFill>
          <a:latin typeface="Arial" charset="0"/>
          <a:ea typeface="黑体" pitchFamily="2" charset="-122"/>
        </a:defRPr>
      </a:lvl2pPr>
      <a:lvl3pPr algn="l" rtl="0" eaLnBrk="0" fontAlgn="base" hangingPunct="0">
        <a:lnSpc>
          <a:spcPct val="90000"/>
        </a:lnSpc>
        <a:spcBef>
          <a:spcPct val="0"/>
        </a:spcBef>
        <a:spcAft>
          <a:spcPct val="0"/>
        </a:spcAft>
        <a:defRPr sz="4400" b="1">
          <a:solidFill>
            <a:srgbClr val="134844"/>
          </a:solidFill>
          <a:latin typeface="Arial" charset="0"/>
          <a:ea typeface="黑体" pitchFamily="2" charset="-122"/>
        </a:defRPr>
      </a:lvl3pPr>
      <a:lvl4pPr algn="l" rtl="0" eaLnBrk="0" fontAlgn="base" hangingPunct="0">
        <a:lnSpc>
          <a:spcPct val="90000"/>
        </a:lnSpc>
        <a:spcBef>
          <a:spcPct val="0"/>
        </a:spcBef>
        <a:spcAft>
          <a:spcPct val="0"/>
        </a:spcAft>
        <a:defRPr sz="4400" b="1">
          <a:solidFill>
            <a:srgbClr val="134844"/>
          </a:solidFill>
          <a:latin typeface="Arial" charset="0"/>
          <a:ea typeface="黑体" pitchFamily="2" charset="-122"/>
        </a:defRPr>
      </a:lvl4pPr>
      <a:lvl5pPr algn="l" rtl="0" eaLnBrk="0" fontAlgn="base" hangingPunct="0">
        <a:lnSpc>
          <a:spcPct val="90000"/>
        </a:lnSpc>
        <a:spcBef>
          <a:spcPct val="0"/>
        </a:spcBef>
        <a:spcAft>
          <a:spcPct val="0"/>
        </a:spcAft>
        <a:defRPr sz="4400" b="1">
          <a:solidFill>
            <a:srgbClr val="134844"/>
          </a:solidFill>
          <a:latin typeface="Arial" charset="0"/>
          <a:ea typeface="黑体" pitchFamily="2" charset="-122"/>
        </a:defRPr>
      </a:lvl5pPr>
      <a:lvl6pPr marL="457200" algn="l" rtl="0" fontAlgn="base">
        <a:lnSpc>
          <a:spcPct val="90000"/>
        </a:lnSpc>
        <a:spcBef>
          <a:spcPct val="0"/>
        </a:spcBef>
        <a:spcAft>
          <a:spcPct val="0"/>
        </a:spcAft>
        <a:defRPr sz="4400" b="1">
          <a:solidFill>
            <a:srgbClr val="134844"/>
          </a:solidFill>
          <a:latin typeface="Arial" charset="0"/>
          <a:ea typeface="黑体" pitchFamily="2" charset="-122"/>
        </a:defRPr>
      </a:lvl6pPr>
      <a:lvl7pPr marL="914400" algn="l" rtl="0" fontAlgn="base">
        <a:lnSpc>
          <a:spcPct val="90000"/>
        </a:lnSpc>
        <a:spcBef>
          <a:spcPct val="0"/>
        </a:spcBef>
        <a:spcAft>
          <a:spcPct val="0"/>
        </a:spcAft>
        <a:defRPr sz="4400" b="1">
          <a:solidFill>
            <a:srgbClr val="134844"/>
          </a:solidFill>
          <a:latin typeface="Arial" charset="0"/>
          <a:ea typeface="黑体" pitchFamily="2" charset="-122"/>
        </a:defRPr>
      </a:lvl7pPr>
      <a:lvl8pPr marL="1371600" algn="l" rtl="0" fontAlgn="base">
        <a:lnSpc>
          <a:spcPct val="90000"/>
        </a:lnSpc>
        <a:spcBef>
          <a:spcPct val="0"/>
        </a:spcBef>
        <a:spcAft>
          <a:spcPct val="0"/>
        </a:spcAft>
        <a:defRPr sz="4400" b="1">
          <a:solidFill>
            <a:srgbClr val="134844"/>
          </a:solidFill>
          <a:latin typeface="Arial" charset="0"/>
          <a:ea typeface="黑体" pitchFamily="2" charset="-122"/>
        </a:defRPr>
      </a:lvl8pPr>
      <a:lvl9pPr marL="1828800" algn="l" rtl="0" fontAlgn="base">
        <a:lnSpc>
          <a:spcPct val="90000"/>
        </a:lnSpc>
        <a:spcBef>
          <a:spcPct val="0"/>
        </a:spcBef>
        <a:spcAft>
          <a:spcPct val="0"/>
        </a:spcAft>
        <a:defRPr sz="4400" b="1">
          <a:solidFill>
            <a:srgbClr val="134844"/>
          </a:solidFill>
          <a:latin typeface="Arial" charset="0"/>
          <a:ea typeface="黑体" pitchFamily="2" charset="-122"/>
        </a:defRPr>
      </a:lvl9pPr>
    </p:titleStyle>
    <p:bodyStyle>
      <a:lvl1pPr marL="228600" indent="-228600" algn="just" rtl="0" eaLnBrk="0" fontAlgn="base" hangingPunct="0">
        <a:lnSpc>
          <a:spcPct val="130000"/>
        </a:lnSpc>
        <a:spcBef>
          <a:spcPts val="1000"/>
        </a:spcBef>
        <a:spcAft>
          <a:spcPct val="0"/>
        </a:spcAft>
        <a:buFont typeface="Arial" charset="0"/>
        <a:buChar char="•"/>
        <a:defRPr sz="2400" kern="1200">
          <a:solidFill>
            <a:schemeClr val="tx1"/>
          </a:solidFill>
          <a:latin typeface="+mn-lt"/>
          <a:ea typeface="+mn-ea"/>
          <a:cs typeface="+mn-cs"/>
        </a:defRPr>
      </a:lvl1pPr>
      <a:lvl2pPr marL="685800" indent="-228600" algn="just" rtl="0" eaLnBrk="0" fontAlgn="base" hangingPunct="0">
        <a:lnSpc>
          <a:spcPct val="130000"/>
        </a:lnSpc>
        <a:spcBef>
          <a:spcPts val="500"/>
        </a:spcBef>
        <a:spcAft>
          <a:spcPct val="0"/>
        </a:spcAft>
        <a:buFont typeface="Arial" charset="0"/>
        <a:buChar char="•"/>
        <a:defRPr sz="2000" kern="1200">
          <a:solidFill>
            <a:schemeClr val="tx1"/>
          </a:solidFill>
          <a:latin typeface="+mn-lt"/>
          <a:ea typeface="+mn-ea"/>
          <a:cs typeface="+mn-cs"/>
        </a:defRPr>
      </a:lvl2pPr>
      <a:lvl3pPr marL="1143000" indent="-228600" algn="just" rtl="0" eaLnBrk="0" fontAlgn="base" hangingPunct="0">
        <a:lnSpc>
          <a:spcPct val="130000"/>
        </a:lnSpc>
        <a:spcBef>
          <a:spcPts val="500"/>
        </a:spcBef>
        <a:spcAft>
          <a:spcPct val="0"/>
        </a:spcAft>
        <a:buFont typeface="Arial" charset="0"/>
        <a:buChar char="•"/>
        <a:defRPr sz="2400" kern="1200">
          <a:solidFill>
            <a:schemeClr val="tx1"/>
          </a:solidFill>
          <a:latin typeface="+mn-lt"/>
          <a:ea typeface="+mn-ea"/>
          <a:cs typeface="+mn-cs"/>
        </a:defRPr>
      </a:lvl3pPr>
      <a:lvl4pPr marL="1600200" indent="-228600" algn="just" rtl="0" eaLnBrk="0" fontAlgn="base" hangingPunct="0">
        <a:lnSpc>
          <a:spcPct val="130000"/>
        </a:lnSpc>
        <a:spcBef>
          <a:spcPts val="500"/>
        </a:spcBef>
        <a:spcAft>
          <a:spcPct val="0"/>
        </a:spcAft>
        <a:buFont typeface="Arial" charset="0"/>
        <a:buChar char="•"/>
        <a:defRPr sz="2000" kern="1200">
          <a:solidFill>
            <a:schemeClr val="tx1"/>
          </a:solidFill>
          <a:latin typeface="+mn-lt"/>
          <a:ea typeface="+mn-ea"/>
          <a:cs typeface="+mn-cs"/>
        </a:defRPr>
      </a:lvl4pPr>
      <a:lvl5pPr marL="2057400" indent="-228600" algn="just" rtl="0" eaLnBrk="0" fontAlgn="base" hangingPunct="0">
        <a:lnSpc>
          <a:spcPct val="130000"/>
        </a:lnSpc>
        <a:spcBef>
          <a:spcPts val="5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9"/>
          <p:cNvSpPr>
            <a:spLocks noGrp="1"/>
          </p:cNvSpPr>
          <p:nvPr>
            <p:ph type="ctrTitle"/>
            <p:custDataLst>
              <p:tags r:id="rId2"/>
            </p:custDataLst>
          </p:nvPr>
        </p:nvSpPr>
        <p:spPr>
          <a:xfrm>
            <a:off x="1143000" y="4470400"/>
            <a:ext cx="6859588" cy="1176338"/>
          </a:xfrm>
        </p:spPr>
        <p:txBody>
          <a:bodyPr/>
          <a:lstStyle/>
          <a:p>
            <a:pPr eaLnBrk="1" hangingPunct="1"/>
            <a:r>
              <a:rPr lang="zh-CN" altLang="en-US" sz="4400" smtClean="0">
                <a:solidFill>
                  <a:srgbClr val="134844"/>
                </a:solidFill>
              </a:rPr>
              <a:t>第三单元 定分止争 依法有据</a:t>
            </a:r>
            <a:r>
              <a:rPr lang="zh-CN" altLang="en-US" sz="4900" smtClean="0">
                <a:solidFill>
                  <a:srgbClr val="134844"/>
                </a:solidFill>
              </a:rPr>
              <a:t/>
            </a:r>
            <a:br>
              <a:rPr lang="zh-CN" altLang="en-US" sz="4900" smtClean="0">
                <a:solidFill>
                  <a:srgbClr val="134844"/>
                </a:solidFill>
              </a:rPr>
            </a:br>
            <a:r>
              <a:rPr lang="en-US" altLang="zh-CN" sz="4400" smtClean="0">
                <a:solidFill>
                  <a:srgbClr val="134844"/>
                </a:solidFill>
              </a:rPr>
              <a:t>3.3</a:t>
            </a:r>
            <a:r>
              <a:rPr lang="zh-CN" altLang="en-US" sz="4400" smtClean="0">
                <a:solidFill>
                  <a:srgbClr val="134844"/>
                </a:solidFill>
              </a:rPr>
              <a:t>坚守契约精神</a:t>
            </a:r>
          </a:p>
        </p:txBody>
      </p:sp>
      <p:sp>
        <p:nvSpPr>
          <p:cNvPr id="13314" name="副标题 10"/>
          <p:cNvSpPr>
            <a:spLocks noGrp="1"/>
          </p:cNvSpPr>
          <p:nvPr>
            <p:ph type="subTitle" idx="1"/>
            <p:custDataLst>
              <p:tags r:id="rId3"/>
            </p:custDataLst>
          </p:nvPr>
        </p:nvSpPr>
        <p:spPr>
          <a:xfrm>
            <a:off x="1143000" y="5668963"/>
            <a:ext cx="6859588" cy="687387"/>
          </a:xfrm>
        </p:spPr>
        <p:txBody>
          <a:bodyPr/>
          <a:lstStyle/>
          <a:p>
            <a:pPr eaLnBrk="1" hangingPunct="1"/>
            <a:r>
              <a:rPr lang="zh-CN" altLang="en-US" sz="4000" smtClean="0">
                <a:solidFill>
                  <a:srgbClr val="CC0000"/>
                </a:solidFill>
              </a:rPr>
              <a:t>第一课时 守合同，讲信用</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p:txBody>
          <a:bodyPr/>
          <a:lstStyle/>
          <a:p>
            <a:r>
              <a:rPr lang="zh-CN" altLang="en-US" smtClean="0"/>
              <a:t>归纳总结</a:t>
            </a:r>
          </a:p>
        </p:txBody>
      </p:sp>
      <p:sp>
        <p:nvSpPr>
          <p:cNvPr id="25603" name="Rectangle 3"/>
          <p:cNvSpPr>
            <a:spLocks noGrp="1"/>
          </p:cNvSpPr>
          <p:nvPr>
            <p:ph type="body" idx="1"/>
          </p:nvPr>
        </p:nvSpPr>
        <p:spPr/>
        <p:txBody>
          <a:bodyPr/>
          <a:lstStyle/>
          <a:p>
            <a:pPr>
              <a:lnSpc>
                <a:spcPct val="110000"/>
              </a:lnSpc>
            </a:pPr>
            <a:r>
              <a:rPr lang="zh-CN" altLang="en-US" sz="2000" smtClean="0"/>
              <a:t>（</a:t>
            </a:r>
            <a:r>
              <a:rPr lang="en-US" altLang="zh-CN" sz="2000" smtClean="0"/>
              <a:t>1</a:t>
            </a:r>
            <a:r>
              <a:rPr lang="zh-CN" altLang="en-US" sz="2000" smtClean="0"/>
              <a:t>）合同是两个以上的民事主体之间就民事权利义务关系达成的一致意见。合同与其他的法律关系的不同之处在于：签订合同的主体至少是两人；签订合同的主体在法律上的地位是平等的，任何一方都不得将自己的意志强加给另一方；签订合同应当是出于双方自愿；签订合同的当事人应当对合同的内容协商一致，合同的内容就是对当事人之间有关的权利和义务的规定。</a:t>
            </a:r>
          </a:p>
          <a:p>
            <a:pPr>
              <a:lnSpc>
                <a:spcPct val="110000"/>
              </a:lnSpc>
            </a:pPr>
            <a:r>
              <a:rPr lang="zh-CN" altLang="en-US" sz="2000" smtClean="0"/>
              <a:t>（</a:t>
            </a:r>
            <a:r>
              <a:rPr lang="en-US" altLang="zh-CN" sz="2000" smtClean="0"/>
              <a:t>2</a:t>
            </a:r>
            <a:r>
              <a:rPr lang="zh-CN" altLang="en-US" sz="2000" smtClean="0"/>
              <a:t>）一旦合同成立，就需要当事人遵循诚实信用的原则，积极履行合同，也就是按照合同约定实现各自的权利和义务。如果在履行合同的过程中，因为一些主客观原因导致一方当事人不履行合同义务，或者履行合同义务不符合约定，就会构成违约。</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p:cNvSpPr>
          <p:nvPr>
            <p:ph type="body" idx="1"/>
          </p:nvPr>
        </p:nvSpPr>
        <p:spPr/>
        <p:txBody>
          <a:bodyPr/>
          <a:lstStyle/>
          <a:p>
            <a:r>
              <a:rPr lang="zh-CN" altLang="en-US" sz="2000" smtClean="0"/>
              <a:t>（</a:t>
            </a:r>
            <a:r>
              <a:rPr lang="en-US" altLang="zh-CN" sz="2000" smtClean="0"/>
              <a:t>3</a:t>
            </a:r>
            <a:r>
              <a:rPr lang="zh-CN" altLang="en-US" sz="2000" smtClean="0"/>
              <a:t>）违约的行为可以分为两大类：如果合同一方根本没有按照合同的约定履行义务，这种违约行为称为不履行。如果合同一方虽有履行义务的行为，但没有按照合同的约定或法律的规定履行，这种违约行为称为不适当履行。</a:t>
            </a:r>
          </a:p>
          <a:p>
            <a:r>
              <a:rPr lang="zh-CN" altLang="en-US" sz="2000" smtClean="0"/>
              <a:t>（</a:t>
            </a:r>
            <a:r>
              <a:rPr lang="en-US" altLang="zh-CN" sz="2000" smtClean="0"/>
              <a:t>4</a:t>
            </a:r>
            <a:r>
              <a:rPr lang="zh-CN" altLang="en-US" sz="2000" smtClean="0"/>
              <a:t>）如果合同当事人一方违约，就应承担不利的民事法律后果，就要承担违约责任。违约责任既是违约一方应该付出的代价，也是法律对权益受损的一方给予的补偿。合同违约方承担违约责任的方式包括继续履行、采取补救措施、赔偿损失、支付违约金等。</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p:txBody>
          <a:bodyPr/>
          <a:lstStyle/>
          <a:p>
            <a:r>
              <a:rPr lang="zh-CN" altLang="en-US" smtClean="0">
                <a:sym typeface="黑体" pitchFamily="2" charset="-122"/>
              </a:rPr>
              <a:t>知识结构</a:t>
            </a:r>
          </a:p>
        </p:txBody>
      </p:sp>
      <p:pic>
        <p:nvPicPr>
          <p:cNvPr id="27651" name="Picture 3"/>
          <p:cNvPicPr>
            <a:picLocks noChangeAspect="1" noChangeArrowheads="1"/>
          </p:cNvPicPr>
          <p:nvPr>
            <p:ph type="body" idx="1"/>
          </p:nvPr>
        </p:nvPicPr>
        <p:blipFill>
          <a:blip r:embed="rId2"/>
          <a:srcRect/>
          <a:stretch>
            <a:fillRect/>
          </a:stretch>
        </p:blip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p:txBody>
          <a:bodyPr/>
          <a:lstStyle/>
          <a:p>
            <a:r>
              <a:rPr lang="zh-CN" altLang="zh-CN" smtClean="0">
                <a:sym typeface="宋体" charset="-122"/>
              </a:rPr>
              <a:t>典例精析</a:t>
            </a:r>
            <a:endParaRPr lang="zh-CN" altLang="en-US" smtClean="0">
              <a:sym typeface="宋体" charset="-122"/>
            </a:endParaRPr>
          </a:p>
        </p:txBody>
      </p:sp>
      <p:sp>
        <p:nvSpPr>
          <p:cNvPr id="28675" name="Rectangle 3"/>
          <p:cNvSpPr>
            <a:spLocks noGrp="1"/>
          </p:cNvSpPr>
          <p:nvPr>
            <p:ph type="body" idx="1"/>
          </p:nvPr>
        </p:nvSpPr>
        <p:spPr/>
        <p:txBody>
          <a:bodyPr/>
          <a:lstStyle/>
          <a:p>
            <a:pPr>
              <a:lnSpc>
                <a:spcPct val="120000"/>
              </a:lnSpc>
            </a:pPr>
            <a:r>
              <a:rPr lang="zh-CN" altLang="en-US" sz="2000" smtClean="0"/>
              <a:t>例</a:t>
            </a:r>
            <a:r>
              <a:rPr lang="en-US" altLang="zh-CN" sz="2000" smtClean="0"/>
              <a:t>1</a:t>
            </a:r>
            <a:r>
              <a:rPr lang="zh-CN" altLang="en-US" sz="2000" smtClean="0"/>
              <a:t>、以下对于“合同”认识正确的有                            （   ）</a:t>
            </a:r>
          </a:p>
          <a:p>
            <a:pPr>
              <a:lnSpc>
                <a:spcPct val="120000"/>
              </a:lnSpc>
            </a:pPr>
            <a:r>
              <a:rPr lang="zh-CN" altLang="en-US" sz="2000" smtClean="0"/>
              <a:t>①签订合同双方对条款必须要有共识</a:t>
            </a:r>
          </a:p>
          <a:p>
            <a:pPr>
              <a:lnSpc>
                <a:spcPct val="120000"/>
              </a:lnSpc>
            </a:pPr>
            <a:r>
              <a:rPr lang="zh-CN" altLang="en-US" sz="2000" smtClean="0"/>
              <a:t>②签订的合同必须要平等</a:t>
            </a:r>
          </a:p>
          <a:p>
            <a:pPr>
              <a:lnSpc>
                <a:spcPct val="120000"/>
              </a:lnSpc>
            </a:pPr>
            <a:r>
              <a:rPr lang="zh-CN" altLang="en-US" sz="2000" smtClean="0"/>
              <a:t>③合同内容不能够强迫其中一方意愿</a:t>
            </a:r>
          </a:p>
          <a:p>
            <a:pPr>
              <a:lnSpc>
                <a:spcPct val="120000"/>
              </a:lnSpc>
            </a:pPr>
            <a:r>
              <a:rPr lang="zh-CN" altLang="en-US" sz="2000" smtClean="0"/>
              <a:t>④合同内容就是双方之间权利与义务的规定</a:t>
            </a:r>
          </a:p>
          <a:p>
            <a:pPr>
              <a:lnSpc>
                <a:spcPct val="120000"/>
              </a:lnSpc>
            </a:pPr>
            <a:r>
              <a:rPr lang="en-US" altLang="zh-CN" sz="2000" smtClean="0"/>
              <a:t>A . ①②③④</a:t>
            </a:r>
          </a:p>
          <a:p>
            <a:pPr>
              <a:lnSpc>
                <a:spcPct val="120000"/>
              </a:lnSpc>
            </a:pPr>
            <a:r>
              <a:rPr lang="en-US" altLang="zh-CN" sz="2000" smtClean="0"/>
              <a:t>B. ①②③</a:t>
            </a:r>
          </a:p>
          <a:p>
            <a:pPr>
              <a:lnSpc>
                <a:spcPct val="120000"/>
              </a:lnSpc>
            </a:pPr>
            <a:r>
              <a:rPr lang="en-US" altLang="zh-CN" sz="2000" smtClean="0"/>
              <a:t>C. ①②④</a:t>
            </a:r>
          </a:p>
          <a:p>
            <a:pPr>
              <a:lnSpc>
                <a:spcPct val="120000"/>
              </a:lnSpc>
            </a:pPr>
            <a:r>
              <a:rPr lang="en-US" altLang="zh-CN" sz="2000" smtClean="0"/>
              <a:t>D. ②③④</a:t>
            </a:r>
            <a:endParaRPr lang="zh-CN" altLang="en-US" sz="2000" smtClean="0"/>
          </a:p>
          <a:p>
            <a:pPr algn="l" eaLnBrk="1" hangingPunct="1">
              <a:lnSpc>
                <a:spcPct val="120000"/>
              </a:lnSpc>
              <a:spcBef>
                <a:spcPct val="0"/>
              </a:spcBef>
              <a:buFont typeface="Arial" charset="0"/>
              <a:buNone/>
            </a:pPr>
            <a:endParaRPr lang="zh-CN" altLang="en-US" sz="20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r>
              <a:rPr lang="zh-CN" altLang="en-US" smtClean="0"/>
              <a:t>答案解析</a:t>
            </a:r>
          </a:p>
        </p:txBody>
      </p:sp>
      <p:sp>
        <p:nvSpPr>
          <p:cNvPr id="29699" name="Rectangle 3"/>
          <p:cNvSpPr>
            <a:spLocks noGrp="1"/>
          </p:cNvSpPr>
          <p:nvPr>
            <p:ph type="body" idx="1"/>
          </p:nvPr>
        </p:nvSpPr>
        <p:spPr/>
        <p:txBody>
          <a:bodyPr/>
          <a:lstStyle/>
          <a:p>
            <a:r>
              <a:rPr lang="en-US" altLang="zh-CN" smtClean="0"/>
              <a:t>【</a:t>
            </a:r>
            <a:r>
              <a:rPr lang="zh-CN" altLang="en-US" smtClean="0"/>
              <a:t>解析</a:t>
            </a:r>
            <a:r>
              <a:rPr lang="en-US" altLang="zh-CN" smtClean="0"/>
              <a:t>】</a:t>
            </a:r>
            <a:r>
              <a:rPr lang="zh-CN" altLang="en-US" smtClean="0"/>
              <a:t>本题考查对合同的认识。合同与其他的法律关系的不同之处在于：签订合同的主体至少是两人；签订合同的主体在法律上的地位是平等的，任何一方都不得将自己的意志强加给另一方；签订合同应当是出于双方自愿；签订合同的当事人应当对合同的内容协商一致，合同的内容就是对当事人之间有关的权利和义务的规定。 </a:t>
            </a:r>
            <a:r>
              <a:rPr lang="en-US" altLang="zh-CN" smtClean="0"/>
              <a:t>①②③④</a:t>
            </a:r>
            <a:r>
              <a:rPr lang="zh-CN" altLang="en-US" smtClean="0"/>
              <a:t>项都是正确的，故选</a:t>
            </a:r>
            <a:r>
              <a:rPr lang="en-US" altLang="zh-CN" smtClean="0"/>
              <a:t>A</a:t>
            </a:r>
            <a:r>
              <a:rPr lang="zh-CN" altLang="en-US" smtClean="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p:cNvSpPr>
          <p:nvPr>
            <p:ph type="body" idx="1"/>
          </p:nvPr>
        </p:nvSpPr>
        <p:spPr/>
        <p:txBody>
          <a:bodyPr/>
          <a:lstStyle/>
          <a:p>
            <a:r>
              <a:rPr lang="zh-CN" altLang="en-US" sz="2000" smtClean="0"/>
              <a:t>例</a:t>
            </a:r>
            <a:r>
              <a:rPr lang="en-US" altLang="zh-CN" sz="2000" smtClean="0"/>
              <a:t>2</a:t>
            </a:r>
            <a:r>
              <a:rPr lang="zh-CN" altLang="en-US" sz="2000" smtClean="0"/>
              <a:t>、以下关于违约责任的说法正确的是                 （    ）</a:t>
            </a:r>
          </a:p>
          <a:p>
            <a:r>
              <a:rPr lang="en-US" altLang="zh-CN" sz="2000" smtClean="0"/>
              <a:t>A. </a:t>
            </a:r>
            <a:r>
              <a:rPr lang="zh-CN" altLang="en-US" sz="2000" smtClean="0"/>
              <a:t>是不履行或不恰当履行合同的行为，应承担不利的民事法律后果</a:t>
            </a:r>
          </a:p>
          <a:p>
            <a:r>
              <a:rPr lang="en-US" altLang="zh-CN" sz="2000" smtClean="0"/>
              <a:t>B. </a:t>
            </a:r>
            <a:r>
              <a:rPr lang="zh-CN" altLang="en-US" sz="2000" smtClean="0"/>
              <a:t>违约责任是一种侵权责任，侵权责任包含的内容比违约责任要大，违约只是侵犯财产权</a:t>
            </a:r>
          </a:p>
          <a:p>
            <a:r>
              <a:rPr lang="en-US" altLang="zh-CN" sz="2000" smtClean="0"/>
              <a:t>C. </a:t>
            </a:r>
            <a:r>
              <a:rPr lang="zh-CN" altLang="en-US" sz="2000" smtClean="0"/>
              <a:t>由合同规定，其他法律一定不规定违约的责任及承担的方式</a:t>
            </a:r>
          </a:p>
          <a:p>
            <a:r>
              <a:rPr lang="en-US" altLang="zh-CN" sz="2000" smtClean="0"/>
              <a:t>D. </a:t>
            </a:r>
            <a:r>
              <a:rPr lang="zh-CN" altLang="en-US" sz="2000" smtClean="0"/>
              <a:t>是对违约一方的制裁与惩罚，是对权益受损一方的表扬</a:t>
            </a:r>
          </a:p>
          <a:p>
            <a:pPr algn="l" eaLnBrk="1" hangingPunct="1">
              <a:lnSpc>
                <a:spcPct val="140000"/>
              </a:lnSpc>
              <a:spcBef>
                <a:spcPct val="0"/>
              </a:spcBef>
              <a:buFont typeface="Arial" charset="0"/>
              <a:buNone/>
            </a:pPr>
            <a:endParaRPr lang="zh-CN" altLang="en-US" sz="200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p:txBody>
          <a:bodyPr/>
          <a:lstStyle/>
          <a:p>
            <a:r>
              <a:rPr lang="zh-CN" altLang="en-US" smtClean="0"/>
              <a:t>答案解析</a:t>
            </a:r>
          </a:p>
        </p:txBody>
      </p:sp>
      <p:sp>
        <p:nvSpPr>
          <p:cNvPr id="31747" name="Rectangle 3"/>
          <p:cNvSpPr>
            <a:spLocks noGrp="1"/>
          </p:cNvSpPr>
          <p:nvPr>
            <p:ph type="body" idx="1"/>
          </p:nvPr>
        </p:nvSpPr>
        <p:spPr/>
        <p:txBody>
          <a:bodyPr/>
          <a:lstStyle/>
          <a:p>
            <a:r>
              <a:rPr lang="en-US" altLang="zh-CN" smtClean="0"/>
              <a:t>【</a:t>
            </a:r>
            <a:r>
              <a:rPr lang="zh-CN" altLang="en-US" smtClean="0"/>
              <a:t>解析</a:t>
            </a:r>
            <a:r>
              <a:rPr lang="en-US" altLang="zh-CN" smtClean="0"/>
              <a:t>】</a:t>
            </a:r>
            <a:r>
              <a:rPr lang="zh-CN" altLang="en-US" smtClean="0"/>
              <a:t>本题考查对违约责任的认识。在履行合同的过程中，因为一些主客观原因导致一方当事人不履行合同义务，或者履行合同义务不符合约定，就会构成违约。 </a:t>
            </a:r>
            <a:r>
              <a:rPr lang="en-US" altLang="zh-CN" smtClean="0"/>
              <a:t>A</a:t>
            </a:r>
            <a:r>
              <a:rPr lang="zh-CN" altLang="en-US" smtClean="0"/>
              <a:t>说法正确。</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p:txBody>
          <a:bodyPr/>
          <a:lstStyle/>
          <a:p>
            <a:r>
              <a:rPr lang="zh-CN" altLang="en-US" smtClean="0"/>
              <a:t>课后训练</a:t>
            </a:r>
          </a:p>
        </p:txBody>
      </p:sp>
      <p:sp>
        <p:nvSpPr>
          <p:cNvPr id="32771" name="Rectangle 3"/>
          <p:cNvSpPr>
            <a:spLocks noGrp="1"/>
          </p:cNvSpPr>
          <p:nvPr>
            <p:ph type="body" idx="1"/>
          </p:nvPr>
        </p:nvSpPr>
        <p:spPr/>
        <p:txBody>
          <a:bodyPr/>
          <a:lstStyle/>
          <a:p>
            <a:r>
              <a:rPr lang="en-US" altLang="zh-CN" smtClean="0"/>
              <a:t>1</a:t>
            </a:r>
            <a:r>
              <a:rPr lang="zh-CN" altLang="en-US" smtClean="0"/>
              <a:t>、在下列哪种情形中，在当事人之间产生合同法律关系（    ）</a:t>
            </a:r>
          </a:p>
          <a:p>
            <a:r>
              <a:rPr lang="en-US" altLang="zh-CN" smtClean="0"/>
              <a:t>A.</a:t>
            </a:r>
            <a:r>
              <a:rPr lang="zh-CN" altLang="en-US" smtClean="0"/>
              <a:t>甲拾得乙遗失的一块手表</a:t>
            </a:r>
          </a:p>
          <a:p>
            <a:r>
              <a:rPr lang="en-US" altLang="zh-CN" smtClean="0"/>
              <a:t>B.</a:t>
            </a:r>
            <a:r>
              <a:rPr lang="zh-CN" altLang="en-US" smtClean="0"/>
              <a:t>甲邀请乙看球赛，乙因为有事没有前去赴约</a:t>
            </a:r>
          </a:p>
          <a:p>
            <a:r>
              <a:rPr lang="en-US" altLang="zh-CN" smtClean="0"/>
              <a:t>C.</a:t>
            </a:r>
            <a:r>
              <a:rPr lang="zh-CN" altLang="en-US" smtClean="0"/>
              <a:t>甲因放暑假，将一台电脑放入乙家</a:t>
            </a:r>
          </a:p>
          <a:p>
            <a:r>
              <a:rPr lang="en-US" altLang="zh-CN" smtClean="0"/>
              <a:t>D.</a:t>
            </a:r>
            <a:r>
              <a:rPr lang="zh-CN" altLang="en-US" smtClean="0"/>
              <a:t>甲鱼塘之鱼跳入乙鱼塘</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p:cNvSpPr>
          <p:nvPr>
            <p:ph type="body" idx="1"/>
          </p:nvPr>
        </p:nvSpPr>
        <p:spPr/>
        <p:txBody>
          <a:bodyPr/>
          <a:lstStyle/>
          <a:p>
            <a:r>
              <a:rPr lang="en-US" altLang="zh-CN" smtClean="0"/>
              <a:t>2</a:t>
            </a:r>
            <a:r>
              <a:rPr lang="zh-CN" altLang="en-US" smtClean="0"/>
              <a:t>、某企业在其格式劳动合同中约定：员工在雇佣工作期间的伤残、患病、死亡，企业概不负责。如果员工已在该合同上签字，该合同条款（    ）</a:t>
            </a:r>
          </a:p>
          <a:p>
            <a:r>
              <a:rPr lang="en-US" altLang="zh-CN" smtClean="0"/>
              <a:t>A.</a:t>
            </a:r>
            <a:r>
              <a:rPr lang="zh-CN" altLang="en-US" smtClean="0"/>
              <a:t>不一定有效</a:t>
            </a:r>
          </a:p>
          <a:p>
            <a:r>
              <a:rPr lang="en-US" altLang="zh-CN" smtClean="0"/>
              <a:t>B.</a:t>
            </a:r>
            <a:r>
              <a:rPr lang="zh-CN" altLang="en-US" smtClean="0"/>
              <a:t>是当事人真实意思的表示，对当事人双方有效</a:t>
            </a:r>
          </a:p>
          <a:p>
            <a:r>
              <a:rPr lang="en-US" altLang="zh-CN" smtClean="0"/>
              <a:t>C.</a:t>
            </a:r>
            <a:r>
              <a:rPr lang="zh-CN" altLang="en-US" smtClean="0"/>
              <a:t>无效</a:t>
            </a:r>
          </a:p>
          <a:p>
            <a:r>
              <a:rPr lang="en-US" altLang="zh-CN" smtClean="0"/>
              <a:t>D.</a:t>
            </a:r>
            <a:r>
              <a:rPr lang="zh-CN" altLang="en-US" smtClean="0"/>
              <a:t>只对一方当事人有效</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p:cNvSpPr>
          <p:nvPr>
            <p:ph type="body" idx="1"/>
          </p:nvPr>
        </p:nvSpPr>
        <p:spPr/>
        <p:txBody>
          <a:bodyPr/>
          <a:lstStyle/>
          <a:p>
            <a:pPr>
              <a:lnSpc>
                <a:spcPct val="110000"/>
              </a:lnSpc>
            </a:pPr>
            <a:r>
              <a:rPr lang="en-US" altLang="zh-CN" sz="2000" smtClean="0"/>
              <a:t>3</a:t>
            </a:r>
            <a:r>
              <a:rPr lang="zh-CN" altLang="en-US" sz="2000" smtClean="0"/>
              <a:t>、何某夫妇的房屋未办理房屋所有权登记及领取产权证。张某购买何某夫妇的房屋并签订合同。当月何某夫妇将房屋交给张某使用，并一直由张某出租管理使用。后来何某夫妇登记并领取房屋的国有土地使用证，并将证交给张某保管。张某起诉要求确认合同无效，何某夫妇确认房屋买卖合同有效，对此下列分析正确的有（     ）</a:t>
            </a:r>
          </a:p>
          <a:p>
            <a:pPr>
              <a:lnSpc>
                <a:spcPct val="110000"/>
              </a:lnSpc>
            </a:pPr>
            <a:r>
              <a:rPr lang="zh-CN" altLang="en-US" sz="2000" smtClean="0"/>
              <a:t>①何某夫妇未取得房屋所有权证前，该房屋不得转让</a:t>
            </a:r>
          </a:p>
          <a:p>
            <a:pPr>
              <a:lnSpc>
                <a:spcPct val="110000"/>
              </a:lnSpc>
            </a:pPr>
            <a:r>
              <a:rPr lang="zh-CN" altLang="en-US" sz="2000" smtClean="0"/>
              <a:t>②双方合同违反了国家法律的强制性规定，合同无效</a:t>
            </a:r>
          </a:p>
          <a:p>
            <a:pPr>
              <a:lnSpc>
                <a:spcPct val="110000"/>
              </a:lnSpc>
            </a:pPr>
            <a:r>
              <a:rPr lang="zh-CN" altLang="en-US" sz="2000" smtClean="0"/>
              <a:t>③房屋产权明确，房屋买卖合同合法有效</a:t>
            </a:r>
          </a:p>
          <a:p>
            <a:pPr>
              <a:lnSpc>
                <a:spcPct val="110000"/>
              </a:lnSpc>
            </a:pPr>
            <a:r>
              <a:rPr lang="zh-CN" altLang="en-US" sz="2000" smtClean="0"/>
              <a:t>④张某提出合同无效，有悖诚实信用原则</a:t>
            </a:r>
          </a:p>
          <a:p>
            <a:pPr>
              <a:lnSpc>
                <a:spcPct val="110000"/>
              </a:lnSpc>
            </a:pPr>
            <a:r>
              <a:rPr lang="en-US" altLang="zh-CN" sz="2000" smtClean="0"/>
              <a:t>A</a:t>
            </a:r>
            <a:r>
              <a:rPr lang="zh-CN" altLang="en-US" sz="2000" smtClean="0"/>
              <a:t>．③④    </a:t>
            </a:r>
            <a:r>
              <a:rPr lang="en-US" altLang="zh-CN" sz="2000" smtClean="0"/>
              <a:t>B</a:t>
            </a:r>
            <a:r>
              <a:rPr lang="zh-CN" altLang="en-US" sz="2000" smtClean="0"/>
              <a:t>．①②④    </a:t>
            </a:r>
            <a:r>
              <a:rPr lang="en-US" altLang="zh-CN" sz="2000" smtClean="0"/>
              <a:t>C</a:t>
            </a:r>
            <a:r>
              <a:rPr lang="zh-CN" altLang="en-US" sz="2000" smtClean="0"/>
              <a:t>．①②③     </a:t>
            </a:r>
            <a:r>
              <a:rPr lang="en-US" altLang="zh-CN" sz="2000" smtClean="0"/>
              <a:t>D</a:t>
            </a:r>
            <a:r>
              <a:rPr lang="zh-CN" altLang="en-US" sz="2000" smtClean="0"/>
              <a:t>．②③④</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7">
            <a:hlinkClick r:id="rId3" action="ppaction://hlinksldjump"/>
          </p:cNvPr>
          <p:cNvSpPr txBox="1">
            <a:spLocks noChangeArrowheads="1"/>
          </p:cNvSpPr>
          <p:nvPr/>
        </p:nvSpPr>
        <p:spPr bwMode="auto">
          <a:xfrm>
            <a:off x="4200525" y="3038475"/>
            <a:ext cx="1798638"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a:solidFill>
                  <a:srgbClr val="FF0000"/>
                </a:solidFill>
                <a:latin typeface="Calibri" pitchFamily="34" charset="0"/>
              </a:rPr>
              <a:t>课前预习</a:t>
            </a:r>
            <a:endParaRPr lang="zh-CN" altLang="zh-CN" sz="2000" b="1">
              <a:solidFill>
                <a:srgbClr val="FF0000"/>
              </a:solidFill>
              <a:latin typeface="Calibri" pitchFamily="34" charset="0"/>
              <a:sym typeface="宋体" charset="-122"/>
            </a:endParaRPr>
          </a:p>
        </p:txBody>
      </p:sp>
      <p:sp>
        <p:nvSpPr>
          <p:cNvPr id="14338" name="Text Box 17"/>
          <p:cNvSpPr txBox="1">
            <a:spLocks noChangeArrowheads="1"/>
          </p:cNvSpPr>
          <p:nvPr/>
        </p:nvSpPr>
        <p:spPr bwMode="auto">
          <a:xfrm>
            <a:off x="4200525" y="4171950"/>
            <a:ext cx="1811338"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a:solidFill>
                  <a:srgbClr val="FF0000"/>
                </a:solidFill>
                <a:latin typeface="Calibri" pitchFamily="34" charset="0"/>
                <a:sym typeface="宋体" charset="-122"/>
              </a:rPr>
              <a:t>典例精析</a:t>
            </a:r>
          </a:p>
        </p:txBody>
      </p:sp>
      <p:sp>
        <p:nvSpPr>
          <p:cNvPr id="14339" name="Text Box 17"/>
          <p:cNvSpPr txBox="1">
            <a:spLocks noChangeArrowheads="1"/>
          </p:cNvSpPr>
          <p:nvPr/>
        </p:nvSpPr>
        <p:spPr bwMode="auto">
          <a:xfrm>
            <a:off x="4200525" y="4533900"/>
            <a:ext cx="1811338"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a:solidFill>
                  <a:srgbClr val="FF0000"/>
                </a:solidFill>
                <a:latin typeface="Calibri" pitchFamily="34" charset="0"/>
              </a:rPr>
              <a:t>课后训练</a:t>
            </a:r>
            <a:endParaRPr lang="zh-CN" altLang="zh-CN" sz="2000" b="1">
              <a:solidFill>
                <a:srgbClr val="FF0000"/>
              </a:solidFill>
              <a:latin typeface="Calibri" pitchFamily="34" charset="0"/>
              <a:sym typeface="宋体" charset="-122"/>
            </a:endParaRPr>
          </a:p>
        </p:txBody>
      </p:sp>
      <p:sp>
        <p:nvSpPr>
          <p:cNvPr id="14340" name="Text Box 17">
            <a:hlinkClick r:id="rId3" action="ppaction://hlinksldjump"/>
          </p:cNvPr>
          <p:cNvSpPr txBox="1">
            <a:spLocks noChangeArrowheads="1"/>
          </p:cNvSpPr>
          <p:nvPr/>
        </p:nvSpPr>
        <p:spPr bwMode="auto">
          <a:xfrm>
            <a:off x="4200525" y="2657475"/>
            <a:ext cx="1809750"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200" b="1">
                <a:solidFill>
                  <a:srgbClr val="FF0000"/>
                </a:solidFill>
                <a:latin typeface="楷体"/>
                <a:ea typeface="楷体"/>
                <a:cs typeface="楷体"/>
                <a:sym typeface="宋体" charset="-122"/>
              </a:rPr>
              <a:t> </a:t>
            </a:r>
            <a:r>
              <a:rPr lang="zh-CN" altLang="en-US" sz="2200" b="1">
                <a:solidFill>
                  <a:srgbClr val="FF0000"/>
                </a:solidFill>
                <a:latin typeface="楷体"/>
                <a:ea typeface="楷体"/>
                <a:cs typeface="楷体"/>
                <a:sym typeface="宋体" charset="-122"/>
              </a:rPr>
              <a:t>学习目标</a:t>
            </a:r>
          </a:p>
        </p:txBody>
      </p:sp>
      <p:sp>
        <p:nvSpPr>
          <p:cNvPr id="14341" name="矩形 1"/>
          <p:cNvSpPr>
            <a:spLocks noChangeArrowheads="1"/>
          </p:cNvSpPr>
          <p:nvPr/>
        </p:nvSpPr>
        <p:spPr bwMode="auto">
          <a:xfrm>
            <a:off x="3919538" y="1706563"/>
            <a:ext cx="644525" cy="366712"/>
          </a:xfrm>
          <a:prstGeom prst="rect">
            <a:avLst/>
          </a:prstGeom>
          <a:noFill/>
          <a:ln w="9525">
            <a:noFill/>
            <a:miter lim="800000"/>
            <a:headEnd/>
            <a:tailEnd/>
          </a:ln>
        </p:spPr>
        <p:txBody>
          <a:bodyPr wrap="none">
            <a:spAutoFit/>
          </a:bodyPr>
          <a:lstStyle/>
          <a:p>
            <a:r>
              <a:rPr lang="zh-CN" altLang="en-US" b="1">
                <a:latin typeface="Calibri" pitchFamily="34" charset="0"/>
                <a:ea typeface="黑体" pitchFamily="2" charset="-122"/>
              </a:rPr>
              <a:t>目录</a:t>
            </a:r>
          </a:p>
        </p:txBody>
      </p:sp>
      <p:sp>
        <p:nvSpPr>
          <p:cNvPr id="14342" name="Text Box 17">
            <a:hlinkClick r:id="rId3" action="ppaction://hlinksldjump"/>
          </p:cNvPr>
          <p:cNvSpPr txBox="1">
            <a:spLocks noChangeArrowheads="1"/>
          </p:cNvSpPr>
          <p:nvPr/>
        </p:nvSpPr>
        <p:spPr bwMode="auto">
          <a:xfrm>
            <a:off x="4200525" y="3811588"/>
            <a:ext cx="1811338"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a:solidFill>
                  <a:srgbClr val="FF0000"/>
                </a:solidFill>
                <a:latin typeface="Calibri" pitchFamily="34" charset="0"/>
                <a:sym typeface="宋体" charset="-122"/>
              </a:rPr>
              <a:t>知识结构</a:t>
            </a:r>
          </a:p>
        </p:txBody>
      </p:sp>
      <p:sp>
        <p:nvSpPr>
          <p:cNvPr id="14343" name="Text Box 17">
            <a:hlinkClick r:id="rId3" action="ppaction://hlinksldjump"/>
          </p:cNvPr>
          <p:cNvSpPr txBox="1">
            <a:spLocks noChangeArrowheads="1"/>
          </p:cNvSpPr>
          <p:nvPr/>
        </p:nvSpPr>
        <p:spPr bwMode="auto">
          <a:xfrm>
            <a:off x="4200525" y="2259013"/>
            <a:ext cx="1812925"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200" b="1">
                <a:solidFill>
                  <a:srgbClr val="FF0000"/>
                </a:solidFill>
                <a:latin typeface="楷体"/>
                <a:ea typeface="楷体"/>
                <a:cs typeface="楷体"/>
                <a:sym typeface="宋体" charset="-122"/>
              </a:rPr>
              <a:t> </a:t>
            </a:r>
            <a:r>
              <a:rPr lang="zh-CN" altLang="en-US" sz="2200" b="1">
                <a:solidFill>
                  <a:srgbClr val="FF0000"/>
                </a:solidFill>
                <a:latin typeface="楷体"/>
                <a:ea typeface="楷体"/>
                <a:cs typeface="楷体"/>
                <a:sym typeface="宋体" charset="-122"/>
              </a:rPr>
              <a:t>情境导入</a:t>
            </a:r>
          </a:p>
        </p:txBody>
      </p:sp>
      <p:sp>
        <p:nvSpPr>
          <p:cNvPr id="14344" name="Text Box 17">
            <a:hlinkClick r:id="rId3" action="ppaction://hlinksldjump"/>
          </p:cNvPr>
          <p:cNvSpPr txBox="1">
            <a:spLocks noChangeArrowheads="1"/>
          </p:cNvSpPr>
          <p:nvPr/>
        </p:nvSpPr>
        <p:spPr bwMode="auto">
          <a:xfrm>
            <a:off x="4200525" y="3413125"/>
            <a:ext cx="1828800"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200" b="1">
                <a:solidFill>
                  <a:srgbClr val="FF0000"/>
                </a:solidFill>
                <a:latin typeface="楷体"/>
                <a:ea typeface="楷体"/>
                <a:cs typeface="楷体"/>
                <a:sym typeface="宋体" charset="-122"/>
              </a:rPr>
              <a:t> </a:t>
            </a:r>
            <a:r>
              <a:rPr lang="zh-CN" altLang="en-US" sz="2200" b="1">
                <a:solidFill>
                  <a:srgbClr val="FF0000"/>
                </a:solidFill>
                <a:latin typeface="楷体"/>
                <a:ea typeface="楷体"/>
                <a:cs typeface="楷体"/>
                <a:sym typeface="宋体" charset="-122"/>
              </a:rPr>
              <a:t>疑难解答</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p:cNvSpPr>
          <p:nvPr>
            <p:ph type="body" idx="1"/>
          </p:nvPr>
        </p:nvSpPr>
        <p:spPr>
          <a:xfrm>
            <a:off x="752475" y="847725"/>
            <a:ext cx="7764463" cy="5329238"/>
          </a:xfrm>
        </p:spPr>
        <p:txBody>
          <a:bodyPr/>
          <a:lstStyle/>
          <a:p>
            <a:pPr>
              <a:lnSpc>
                <a:spcPct val="120000"/>
              </a:lnSpc>
            </a:pPr>
            <a:r>
              <a:rPr lang="en-US" altLang="zh-CN" smtClean="0"/>
              <a:t>4</a:t>
            </a:r>
            <a:r>
              <a:rPr lang="zh-CN" altLang="en-US" smtClean="0"/>
              <a:t>、甲公司与乙工厂洽商成立一个新公司，双方草签了合同，甲公司要将合同带回本部加盖公章，临行前，甲公司法定代表人提出，乙工厂须先征用土地并培训工人后甲公司方能在合同上盖章，乙工厂出资</a:t>
            </a:r>
            <a:r>
              <a:rPr lang="en-US" altLang="zh-CN" smtClean="0"/>
              <a:t>1000</a:t>
            </a:r>
            <a:r>
              <a:rPr lang="zh-CN" altLang="en-US" smtClean="0"/>
              <a:t>万元征用土地培训工人，征地和培训工人将近完成时，甲公司提出因市场行情变化，无力出资设立新公司，要求终止与乙工厂的合作。乙工厂遂起诉到法院。</a:t>
            </a:r>
          </a:p>
          <a:p>
            <a:pPr>
              <a:lnSpc>
                <a:spcPct val="120000"/>
              </a:lnSpc>
            </a:pPr>
            <a:r>
              <a:rPr lang="zh-CN" altLang="en-US" smtClean="0"/>
              <a:t>（</a:t>
            </a:r>
            <a:r>
              <a:rPr lang="en-US" altLang="zh-CN" smtClean="0"/>
              <a:t>1</a:t>
            </a:r>
            <a:r>
              <a:rPr lang="zh-CN" altLang="en-US" smtClean="0"/>
              <a:t>）甲公司与乙工厂之间的合同是否成立</a:t>
            </a:r>
            <a:r>
              <a:rPr lang="en-US" altLang="zh-CN" smtClean="0"/>
              <a:t>?</a:t>
            </a:r>
            <a:r>
              <a:rPr lang="zh-CN" altLang="en-US" smtClean="0"/>
              <a:t>甲公司应承担什么责任？</a:t>
            </a:r>
          </a:p>
          <a:p>
            <a:pPr>
              <a:lnSpc>
                <a:spcPct val="120000"/>
              </a:lnSpc>
            </a:pPr>
            <a:r>
              <a:rPr lang="zh-CN" altLang="en-US" smtClean="0"/>
              <a:t>（</a:t>
            </a:r>
            <a:r>
              <a:rPr lang="en-US" altLang="zh-CN" smtClean="0"/>
              <a:t>2</a:t>
            </a:r>
            <a:r>
              <a:rPr lang="zh-CN" altLang="en-US" smtClean="0"/>
              <a:t>）乙工厂能否要求甲公司赔偿</a:t>
            </a:r>
            <a:r>
              <a:rPr lang="en-US" altLang="zh-CN" smtClean="0"/>
              <a:t>1000</a:t>
            </a:r>
            <a:r>
              <a:rPr lang="zh-CN" altLang="en-US" smtClean="0"/>
              <a:t>万元的损失？为什么？</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zh-CN" altLang="en-US" smtClean="0"/>
              <a:t>参考答案</a:t>
            </a:r>
          </a:p>
        </p:txBody>
      </p:sp>
      <p:sp>
        <p:nvSpPr>
          <p:cNvPr id="36867" name="Rectangle 3"/>
          <p:cNvSpPr>
            <a:spLocks noGrp="1"/>
          </p:cNvSpPr>
          <p:nvPr>
            <p:ph type="body" idx="1"/>
          </p:nvPr>
        </p:nvSpPr>
        <p:spPr/>
        <p:txBody>
          <a:bodyPr/>
          <a:lstStyle/>
          <a:p>
            <a:r>
              <a:rPr lang="en-US" altLang="zh-CN" smtClean="0"/>
              <a:t>1.C2.C3.D</a:t>
            </a:r>
          </a:p>
          <a:p>
            <a:r>
              <a:rPr lang="en-US" altLang="zh-CN" smtClean="0"/>
              <a:t>4.</a:t>
            </a:r>
            <a:r>
              <a:rPr lang="zh-CN" altLang="en-US" smtClean="0"/>
              <a:t>（</a:t>
            </a:r>
            <a:r>
              <a:rPr lang="en-US" altLang="zh-CN" smtClean="0"/>
              <a:t>1</a:t>
            </a:r>
            <a:r>
              <a:rPr lang="zh-CN" altLang="en-US" smtClean="0"/>
              <a:t>）某公司做法违反诚实守信的原则，应该采取补救措施。</a:t>
            </a:r>
          </a:p>
          <a:p>
            <a:r>
              <a:rPr lang="zh-CN" altLang="en-US" smtClean="0"/>
              <a:t>（</a:t>
            </a:r>
            <a:r>
              <a:rPr lang="en-US" altLang="zh-CN" smtClean="0"/>
              <a:t>2</a:t>
            </a:r>
            <a:r>
              <a:rPr lang="zh-CN" altLang="en-US" smtClean="0"/>
              <a:t>）如果某公司不履行合同，小强家人应该与公司协商，如果协商不成，可以按照合同法的有关规定进行维权。</a:t>
            </a:r>
            <a:endParaRPr lang="en-US" altLang="zh-CN"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custDataLst>
              <p:tags r:id="rId2"/>
            </p:custDataLst>
          </p:nvPr>
        </p:nvSpPr>
        <p:spPr bwMode="auto">
          <a:xfrm>
            <a:off x="1071563" y="450850"/>
            <a:ext cx="7445375" cy="928688"/>
          </a:xfrm>
          <a:prstGeom prst="rect">
            <a:avLst/>
          </a:prstGeom>
          <a:noFill/>
          <a:ln w="9525">
            <a:noFill/>
            <a:miter lim="800000"/>
            <a:headEnd/>
            <a:tailEnd/>
          </a:ln>
        </p:spPr>
        <p:txBody>
          <a:bodyPr anchor="ctr"/>
          <a:lstStyle/>
          <a:p>
            <a:pPr>
              <a:lnSpc>
                <a:spcPct val="90000"/>
              </a:lnSpc>
            </a:pPr>
            <a:r>
              <a:rPr lang="zh-CN" altLang="en-US" sz="4000" b="1">
                <a:solidFill>
                  <a:srgbClr val="134844"/>
                </a:solidFill>
                <a:ea typeface="黑体" pitchFamily="2" charset="-122"/>
                <a:sym typeface="黑体" pitchFamily="2" charset="-122"/>
              </a:rPr>
              <a:t>情境导入</a:t>
            </a:r>
            <a:br>
              <a:rPr lang="zh-CN" altLang="en-US" sz="4000" b="1">
                <a:solidFill>
                  <a:srgbClr val="134844"/>
                </a:solidFill>
                <a:ea typeface="黑体" pitchFamily="2" charset="-122"/>
                <a:sym typeface="黑体" pitchFamily="2" charset="-122"/>
              </a:rPr>
            </a:br>
            <a:endParaRPr lang="zh-CN" altLang="en-US" sz="4000" b="1">
              <a:solidFill>
                <a:srgbClr val="134844"/>
              </a:solidFill>
              <a:ea typeface="黑体" pitchFamily="2" charset="-122"/>
              <a:sym typeface="黑体" pitchFamily="2" charset="-122"/>
            </a:endParaRPr>
          </a:p>
        </p:txBody>
      </p:sp>
      <p:sp>
        <p:nvSpPr>
          <p:cNvPr id="15362" name="内容占位符 2"/>
          <p:cNvSpPr>
            <a:spLocks noGrp="1"/>
          </p:cNvSpPr>
          <p:nvPr>
            <p:custDataLst>
              <p:tags r:id="rId3"/>
            </p:custDataLst>
          </p:nvPr>
        </p:nvSpPr>
        <p:spPr bwMode="auto">
          <a:xfrm>
            <a:off x="1071563" y="1587500"/>
            <a:ext cx="7445375" cy="4589463"/>
          </a:xfrm>
          <a:prstGeom prst="rect">
            <a:avLst/>
          </a:prstGeom>
          <a:noFill/>
          <a:ln w="9525">
            <a:noFill/>
            <a:miter lim="800000"/>
            <a:headEnd/>
            <a:tailEnd/>
          </a:ln>
        </p:spPr>
        <p:txBody>
          <a:bodyPr/>
          <a:lstStyle/>
          <a:p>
            <a:pPr marL="228600" indent="-228600" algn="just">
              <a:lnSpc>
                <a:spcPct val="130000"/>
              </a:lnSpc>
              <a:spcBef>
                <a:spcPts val="1000"/>
              </a:spcBef>
              <a:buFont typeface="Arial" charset="0"/>
              <a:buChar char="•"/>
            </a:pPr>
            <a:r>
              <a:rPr lang="en-US" altLang="zh-CN" sz="1900">
                <a:ea typeface="黑体" pitchFamily="2" charset="-122"/>
              </a:rPr>
              <a:t>.</a:t>
            </a:r>
            <a:r>
              <a:rPr lang="zh-CN" altLang="en-US" sz="2800">
                <a:solidFill>
                  <a:srgbClr val="000099"/>
                </a:solidFill>
              </a:rPr>
              <a:t>甲、乙两家装修公司与客户共同签订合同，规定内容有：第一，甲提供装修物料，乙提供人工，客户一次性提供装修所需资金（由甲、乙协商分配获得）；第二，要达到当时宣传的</a:t>
            </a:r>
            <a:r>
              <a:rPr lang="en-US" altLang="zh-CN" sz="2800">
                <a:solidFill>
                  <a:srgbClr val="000099"/>
                </a:solidFill>
              </a:rPr>
              <a:t>3D</a:t>
            </a:r>
            <a:r>
              <a:rPr lang="zh-CN" altLang="en-US" sz="2800">
                <a:solidFill>
                  <a:srgbClr val="000099"/>
                </a:solidFill>
              </a:rPr>
              <a:t>渲染情景效果；第三，无论何种原因，</a:t>
            </a:r>
            <a:r>
              <a:rPr lang="en-US" altLang="zh-CN" sz="2800">
                <a:solidFill>
                  <a:srgbClr val="000099"/>
                </a:solidFill>
              </a:rPr>
              <a:t>45</a:t>
            </a:r>
            <a:r>
              <a:rPr lang="zh-CN" altLang="en-US" sz="2800">
                <a:solidFill>
                  <a:srgbClr val="000099"/>
                </a:solidFill>
              </a:rPr>
              <a:t>天内完成。甲、乙、客户在协商一致，平等自愿的前提下签订了合同。</a:t>
            </a:r>
          </a:p>
          <a:p>
            <a:pPr marL="228600" indent="-228600" algn="just">
              <a:lnSpc>
                <a:spcPct val="130000"/>
              </a:lnSpc>
              <a:spcBef>
                <a:spcPts val="1000"/>
              </a:spcBef>
              <a:buFont typeface="Arial" charset="0"/>
              <a:buChar char="•"/>
            </a:pPr>
            <a:r>
              <a:rPr lang="zh-CN" altLang="en-US" sz="2800">
                <a:solidFill>
                  <a:srgbClr val="000099"/>
                </a:solidFill>
              </a:rPr>
              <a:t>他们签订的合同有效吗？为社么？</a:t>
            </a:r>
            <a:endParaRPr lang="en-US" altLang="zh-CN" sz="2800">
              <a:solidFill>
                <a:srgbClr val="000099"/>
              </a:solidFill>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custDataLst>
              <p:tags r:id="rId2"/>
            </p:custDataLst>
          </p:nvPr>
        </p:nvSpPr>
        <p:spPr bwMode="auto">
          <a:xfrm>
            <a:off x="1071563" y="450850"/>
            <a:ext cx="7445375" cy="928688"/>
          </a:xfrm>
          <a:prstGeom prst="rect">
            <a:avLst/>
          </a:prstGeom>
          <a:noFill/>
          <a:ln w="9525">
            <a:noFill/>
            <a:miter lim="800000"/>
            <a:headEnd/>
            <a:tailEnd/>
          </a:ln>
        </p:spPr>
        <p:txBody>
          <a:bodyPr anchor="ctr"/>
          <a:lstStyle/>
          <a:p>
            <a:pPr>
              <a:lnSpc>
                <a:spcPct val="90000"/>
              </a:lnSpc>
            </a:pPr>
            <a:r>
              <a:rPr lang="zh-CN" altLang="en-US" sz="4000" b="1">
                <a:solidFill>
                  <a:srgbClr val="134844"/>
                </a:solidFill>
                <a:ea typeface="黑体" pitchFamily="2" charset="-122"/>
                <a:sym typeface="黑体" pitchFamily="2" charset="-122"/>
              </a:rPr>
              <a:t>学习目标</a:t>
            </a:r>
            <a:br>
              <a:rPr lang="zh-CN" altLang="en-US" sz="4000" b="1">
                <a:solidFill>
                  <a:srgbClr val="134844"/>
                </a:solidFill>
                <a:ea typeface="黑体" pitchFamily="2" charset="-122"/>
                <a:sym typeface="黑体" pitchFamily="2" charset="-122"/>
              </a:rPr>
            </a:br>
            <a:endParaRPr lang="zh-CN" altLang="en-US" sz="4000" b="1">
              <a:solidFill>
                <a:srgbClr val="134844"/>
              </a:solidFill>
              <a:ea typeface="黑体" pitchFamily="2" charset="-122"/>
              <a:sym typeface="黑体" pitchFamily="2" charset="-122"/>
            </a:endParaRPr>
          </a:p>
        </p:txBody>
      </p:sp>
      <p:sp>
        <p:nvSpPr>
          <p:cNvPr id="16386" name="内容占位符 2"/>
          <p:cNvSpPr>
            <a:spLocks noGrp="1"/>
          </p:cNvSpPr>
          <p:nvPr>
            <p:custDataLst>
              <p:tags r:id="rId3"/>
            </p:custDataLst>
          </p:nvPr>
        </p:nvSpPr>
        <p:spPr bwMode="auto">
          <a:xfrm>
            <a:off x="1071563" y="1587500"/>
            <a:ext cx="7445375" cy="4589463"/>
          </a:xfrm>
          <a:prstGeom prst="rect">
            <a:avLst/>
          </a:prstGeom>
          <a:noFill/>
          <a:ln w="9525">
            <a:noFill/>
            <a:miter lim="800000"/>
            <a:headEnd/>
            <a:tailEnd/>
          </a:ln>
        </p:spPr>
        <p:txBody>
          <a:bodyPr/>
          <a:lstStyle/>
          <a:p>
            <a:pPr marL="228600" indent="-228600"/>
            <a:r>
              <a:rPr lang="en-US" altLang="zh-CN" sz="2800"/>
              <a:t>1</a:t>
            </a:r>
            <a:r>
              <a:rPr lang="zh-CN" altLang="en-US" sz="2800"/>
              <a:t>、知道什么是合同，知道许多民事活动需要合同提供权利和义务的依据。</a:t>
            </a:r>
          </a:p>
          <a:p>
            <a:pPr marL="228600" indent="-228600"/>
            <a:r>
              <a:rPr lang="en-US" altLang="zh-CN" sz="2800"/>
              <a:t>2</a:t>
            </a:r>
            <a:r>
              <a:rPr lang="zh-CN" altLang="en-US" sz="2800"/>
              <a:t>、知道违反合同内容属于违约，分辨违约的分类，知道承担违约责任的方式。</a:t>
            </a:r>
          </a:p>
          <a:p>
            <a:pPr marL="228600" indent="-228600"/>
            <a:r>
              <a:rPr lang="en-US" altLang="zh-CN" sz="2800"/>
              <a:t>3</a:t>
            </a:r>
            <a:r>
              <a:rPr lang="zh-CN" altLang="en-US" sz="2800"/>
              <a:t>、</a:t>
            </a:r>
            <a:r>
              <a:rPr lang="en-US" altLang="zh-CN" sz="2800"/>
              <a:t>.</a:t>
            </a:r>
            <a:r>
              <a:rPr lang="zh-CN" altLang="en-US" sz="2800"/>
              <a:t>在日常生活中能够坚守契约精神，共同营造良好风尚的和谐社会。</a:t>
            </a:r>
            <a:endParaRPr lang="en-US" altLang="zh-CN" sz="2800"/>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custDataLst>
              <p:tags r:id="rId2"/>
            </p:custDataLst>
          </p:nvPr>
        </p:nvSpPr>
        <p:spPr bwMode="auto">
          <a:xfrm>
            <a:off x="1071563" y="450850"/>
            <a:ext cx="7445375" cy="928688"/>
          </a:xfrm>
          <a:prstGeom prst="rect">
            <a:avLst/>
          </a:prstGeom>
          <a:noFill/>
          <a:ln w="9525">
            <a:noFill/>
            <a:miter lim="800000"/>
            <a:headEnd/>
            <a:tailEnd/>
          </a:ln>
        </p:spPr>
        <p:txBody>
          <a:bodyPr anchor="ctr"/>
          <a:lstStyle/>
          <a:p>
            <a:pPr>
              <a:lnSpc>
                <a:spcPct val="90000"/>
              </a:lnSpc>
            </a:pPr>
            <a:r>
              <a:rPr lang="zh-CN" altLang="en-US" sz="4400" b="1">
                <a:solidFill>
                  <a:srgbClr val="134844"/>
                </a:solidFill>
                <a:ea typeface="黑体" pitchFamily="2" charset="-122"/>
                <a:sym typeface="黑体" pitchFamily="2" charset="-122"/>
              </a:rPr>
              <a:t>课前预习</a:t>
            </a:r>
          </a:p>
        </p:txBody>
      </p:sp>
      <p:sp>
        <p:nvSpPr>
          <p:cNvPr id="17410" name="内容占位符 2"/>
          <p:cNvSpPr>
            <a:spLocks noGrp="1"/>
          </p:cNvSpPr>
          <p:nvPr>
            <p:custDataLst>
              <p:tags r:id="rId3"/>
            </p:custDataLst>
          </p:nvPr>
        </p:nvSpPr>
        <p:spPr bwMode="auto">
          <a:xfrm>
            <a:off x="1071563" y="1587500"/>
            <a:ext cx="7445375" cy="4589463"/>
          </a:xfrm>
          <a:prstGeom prst="rect">
            <a:avLst/>
          </a:prstGeom>
          <a:noFill/>
          <a:ln w="9525">
            <a:noFill/>
            <a:miter lim="800000"/>
            <a:headEnd/>
            <a:tailEnd/>
          </a:ln>
        </p:spPr>
        <p:txBody>
          <a:bodyPr/>
          <a:lstStyle/>
          <a:p>
            <a:pPr marL="228600" indent="-228600"/>
            <a:r>
              <a:rPr lang="en-US" altLang="zh-CN">
                <a:solidFill>
                  <a:srgbClr val="0000FF"/>
                </a:solidFill>
              </a:rPr>
              <a:t>1</a:t>
            </a:r>
            <a:r>
              <a:rPr lang="zh-CN" altLang="en-US">
                <a:solidFill>
                  <a:srgbClr val="0000FF"/>
                </a:solidFill>
              </a:rPr>
              <a:t>、在日常生活中，许多民事活动都需要通过</a:t>
            </a:r>
            <a:r>
              <a:rPr lang="en-US" altLang="zh-CN">
                <a:solidFill>
                  <a:srgbClr val="0000FF"/>
                </a:solidFill>
              </a:rPr>
              <a:t>________</a:t>
            </a:r>
            <a:r>
              <a:rPr lang="zh-CN" altLang="en-US">
                <a:solidFill>
                  <a:srgbClr val="0000FF"/>
                </a:solidFill>
              </a:rPr>
              <a:t>来实现。合同是</a:t>
            </a:r>
            <a:r>
              <a:rPr lang="en-US" altLang="zh-CN">
                <a:solidFill>
                  <a:srgbClr val="0000FF"/>
                </a:solidFill>
              </a:rPr>
              <a:t>_______</a:t>
            </a:r>
            <a:r>
              <a:rPr lang="zh-CN" altLang="en-US">
                <a:solidFill>
                  <a:srgbClr val="0000FF"/>
                </a:solidFill>
              </a:rPr>
              <a:t>以上的民事主体之间就民事</a:t>
            </a:r>
            <a:r>
              <a:rPr lang="en-US" altLang="zh-CN">
                <a:solidFill>
                  <a:srgbClr val="0000FF"/>
                </a:solidFill>
              </a:rPr>
              <a:t>__________</a:t>
            </a:r>
            <a:r>
              <a:rPr lang="zh-CN" altLang="en-US">
                <a:solidFill>
                  <a:srgbClr val="0000FF"/>
                </a:solidFill>
              </a:rPr>
              <a:t>关系达成的一致意见。</a:t>
            </a:r>
          </a:p>
          <a:p>
            <a:pPr marL="228600" indent="-228600"/>
            <a:r>
              <a:rPr lang="en-US" altLang="zh-CN">
                <a:solidFill>
                  <a:srgbClr val="0000FF"/>
                </a:solidFill>
              </a:rPr>
              <a:t>2</a:t>
            </a:r>
            <a:r>
              <a:rPr lang="zh-CN" altLang="en-US">
                <a:solidFill>
                  <a:srgbClr val="0000FF"/>
                </a:solidFill>
              </a:rPr>
              <a:t>、一旦合同成立，就需要当事人遵循</a:t>
            </a:r>
            <a:r>
              <a:rPr lang="en-US" altLang="zh-CN">
                <a:solidFill>
                  <a:srgbClr val="0000FF"/>
                </a:solidFill>
              </a:rPr>
              <a:t>__________</a:t>
            </a:r>
            <a:r>
              <a:rPr lang="zh-CN" altLang="en-US">
                <a:solidFill>
                  <a:srgbClr val="0000FF"/>
                </a:solidFill>
              </a:rPr>
              <a:t>的原则，积极履行合同，也就是按照</a:t>
            </a:r>
            <a:r>
              <a:rPr lang="en-US" altLang="zh-CN">
                <a:solidFill>
                  <a:srgbClr val="0000FF"/>
                </a:solidFill>
              </a:rPr>
              <a:t>__________</a:t>
            </a:r>
            <a:r>
              <a:rPr lang="zh-CN" altLang="en-US">
                <a:solidFill>
                  <a:srgbClr val="0000FF"/>
                </a:solidFill>
              </a:rPr>
              <a:t>实现各自的权利和义务。</a:t>
            </a:r>
          </a:p>
          <a:p>
            <a:pPr marL="228600" indent="-228600"/>
            <a:r>
              <a:rPr lang="en-US" altLang="zh-CN">
                <a:solidFill>
                  <a:srgbClr val="0000FF"/>
                </a:solidFill>
              </a:rPr>
              <a:t>3</a:t>
            </a:r>
            <a:r>
              <a:rPr lang="zh-CN" altLang="en-US">
                <a:solidFill>
                  <a:srgbClr val="0000FF"/>
                </a:solidFill>
              </a:rPr>
              <a:t>、违约的行为可以分为两大类：如果合同一方根本没有按照</a:t>
            </a:r>
            <a:r>
              <a:rPr lang="en-US" altLang="zh-CN">
                <a:solidFill>
                  <a:srgbClr val="0000FF"/>
                </a:solidFill>
              </a:rPr>
              <a:t>__________</a:t>
            </a:r>
            <a:r>
              <a:rPr lang="zh-CN" altLang="en-US">
                <a:solidFill>
                  <a:srgbClr val="0000FF"/>
                </a:solidFill>
              </a:rPr>
              <a:t>履行义务，这种违约行为称为</a:t>
            </a:r>
            <a:r>
              <a:rPr lang="en-US" altLang="zh-CN">
                <a:solidFill>
                  <a:srgbClr val="0000FF"/>
                </a:solidFill>
              </a:rPr>
              <a:t>________</a:t>
            </a:r>
            <a:r>
              <a:rPr lang="zh-CN" altLang="en-US">
                <a:solidFill>
                  <a:srgbClr val="0000FF"/>
                </a:solidFill>
              </a:rPr>
              <a:t>；如果合同一方虽有履行义务的行为，但没有按照合同的约定或者法律的规定履行，这种违约行为称为</a:t>
            </a:r>
            <a:r>
              <a:rPr lang="en-US" altLang="zh-CN">
                <a:solidFill>
                  <a:srgbClr val="0000FF"/>
                </a:solidFill>
              </a:rPr>
              <a:t>__________</a:t>
            </a:r>
            <a:r>
              <a:rPr lang="zh-CN" altLang="en-US">
                <a:solidFill>
                  <a:srgbClr val="0000FF"/>
                </a:solidFill>
              </a:rPr>
              <a:t>。</a:t>
            </a:r>
            <a:endParaRPr lang="en-US" altLang="zh-CN">
              <a:solidFill>
                <a:srgbClr val="0000FF"/>
              </a:solidFill>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p:cNvSpPr>
          <p:nvPr>
            <p:ph type="body" idx="1"/>
          </p:nvPr>
        </p:nvSpPr>
        <p:spPr/>
        <p:txBody>
          <a:bodyPr/>
          <a:lstStyle/>
          <a:p>
            <a:r>
              <a:rPr lang="en-US" altLang="zh-CN" smtClean="0"/>
              <a:t>4</a:t>
            </a:r>
            <a:r>
              <a:rPr lang="zh-CN" altLang="en-US" smtClean="0"/>
              <a:t>、如果合同当事人一方违约，就应承担不利的</a:t>
            </a:r>
            <a:r>
              <a:rPr lang="en-US" altLang="zh-CN" smtClean="0"/>
              <a:t>______</a:t>
            </a:r>
            <a:r>
              <a:rPr lang="zh-CN" altLang="en-US" smtClean="0"/>
              <a:t>，就要承担</a:t>
            </a:r>
            <a:r>
              <a:rPr lang="en-US" altLang="zh-CN" smtClean="0"/>
              <a:t>_____</a:t>
            </a:r>
            <a:r>
              <a:rPr lang="zh-CN" altLang="en-US" smtClean="0"/>
              <a:t>。</a:t>
            </a:r>
          </a:p>
          <a:p>
            <a:r>
              <a:rPr lang="en-US" altLang="zh-CN" smtClean="0"/>
              <a:t>5</a:t>
            </a:r>
            <a:r>
              <a:rPr lang="zh-CN" altLang="en-US" smtClean="0"/>
              <a:t>、违约责任既是违约一方应该付出的</a:t>
            </a:r>
            <a:r>
              <a:rPr lang="en-US" altLang="zh-CN" smtClean="0"/>
              <a:t>_____</a:t>
            </a:r>
            <a:r>
              <a:rPr lang="zh-CN" altLang="en-US" smtClean="0"/>
              <a:t>，也是法律对权益受损的一方给予的</a:t>
            </a:r>
            <a:r>
              <a:rPr lang="en-US" altLang="zh-CN" smtClean="0"/>
              <a:t>_____</a:t>
            </a:r>
            <a:r>
              <a:rPr lang="zh-CN" altLang="en-US" smtClean="0"/>
              <a:t>。</a:t>
            </a:r>
          </a:p>
          <a:p>
            <a:r>
              <a:rPr lang="en-US" altLang="zh-CN" smtClean="0"/>
              <a:t>6</a:t>
            </a:r>
            <a:r>
              <a:rPr lang="zh-CN" altLang="en-US" smtClean="0"/>
              <a:t>、合同违约方承担违约责任的方式包括</a:t>
            </a:r>
            <a:r>
              <a:rPr lang="en-US" altLang="zh-CN" smtClean="0"/>
              <a:t>______</a:t>
            </a:r>
            <a:r>
              <a:rPr lang="zh-CN" altLang="en-US" smtClean="0"/>
              <a:t>、采取补救措施、</a:t>
            </a:r>
            <a:r>
              <a:rPr lang="en-US" altLang="zh-CN" smtClean="0"/>
              <a:t>______</a:t>
            </a:r>
            <a:r>
              <a:rPr lang="zh-CN" altLang="en-US" smtClean="0"/>
              <a:t>、支付违约金等。</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p:txBody>
          <a:bodyPr/>
          <a:lstStyle/>
          <a:p>
            <a:r>
              <a:rPr lang="zh-CN" altLang="en-US" smtClean="0"/>
              <a:t>答案</a:t>
            </a:r>
          </a:p>
        </p:txBody>
      </p:sp>
      <p:sp>
        <p:nvSpPr>
          <p:cNvPr id="22531" name="Rectangle 3"/>
          <p:cNvSpPr>
            <a:spLocks noGrp="1"/>
          </p:cNvSpPr>
          <p:nvPr>
            <p:ph type="body" idx="1"/>
          </p:nvPr>
        </p:nvSpPr>
        <p:spPr/>
        <p:txBody>
          <a:bodyPr/>
          <a:lstStyle/>
          <a:p>
            <a:r>
              <a:rPr lang="en-US" altLang="zh-CN" smtClean="0"/>
              <a:t>1.</a:t>
            </a:r>
            <a:r>
              <a:rPr lang="zh-CN" altLang="en-US" smtClean="0"/>
              <a:t>合同  两个 义务关系</a:t>
            </a:r>
          </a:p>
          <a:p>
            <a:r>
              <a:rPr lang="en-US" altLang="zh-CN" smtClean="0"/>
              <a:t>2.</a:t>
            </a:r>
            <a:r>
              <a:rPr lang="zh-CN" altLang="en-US" smtClean="0"/>
              <a:t>诚实信用 合同约定 合同义务 违约</a:t>
            </a:r>
          </a:p>
          <a:p>
            <a:r>
              <a:rPr lang="en-US" altLang="zh-CN" smtClean="0"/>
              <a:t>3.</a:t>
            </a:r>
            <a:r>
              <a:rPr lang="zh-CN" altLang="en-US" smtClean="0"/>
              <a:t>合同的约定 不履行 不适当履行</a:t>
            </a:r>
            <a:r>
              <a:rPr lang="en-US" altLang="zh-CN" smtClean="0"/>
              <a:t>4. </a:t>
            </a:r>
            <a:r>
              <a:rPr lang="zh-CN" altLang="en-US" smtClean="0"/>
              <a:t>民事法律后果 违约责任</a:t>
            </a:r>
            <a:r>
              <a:rPr lang="en-US" altLang="zh-CN" smtClean="0"/>
              <a:t>5. </a:t>
            </a:r>
            <a:r>
              <a:rPr lang="zh-CN" altLang="en-US" smtClean="0"/>
              <a:t>代价 补偿</a:t>
            </a:r>
            <a:r>
              <a:rPr lang="en-US" altLang="zh-CN" smtClean="0"/>
              <a:t>6. </a:t>
            </a:r>
            <a:r>
              <a:rPr lang="zh-CN" altLang="en-US" smtClean="0"/>
              <a:t>继续履行 赔偿损失</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p:txBody>
          <a:bodyPr/>
          <a:lstStyle/>
          <a:p>
            <a:r>
              <a:rPr lang="zh-CN" altLang="en-US" smtClean="0">
                <a:sym typeface="+mn-ea"/>
              </a:rPr>
              <a:t>疑难解答</a:t>
            </a:r>
          </a:p>
        </p:txBody>
      </p:sp>
      <p:sp>
        <p:nvSpPr>
          <p:cNvPr id="23555" name="Rectangle 3"/>
          <p:cNvSpPr>
            <a:spLocks noGrp="1"/>
          </p:cNvSpPr>
          <p:nvPr>
            <p:ph type="body" idx="1"/>
          </p:nvPr>
        </p:nvSpPr>
        <p:spPr/>
        <p:txBody>
          <a:bodyPr/>
          <a:lstStyle/>
          <a:p>
            <a:r>
              <a:rPr lang="zh-CN" altLang="en-US" b="1" smtClean="0"/>
              <a:t>如何支付违约金。</a:t>
            </a:r>
          </a:p>
          <a:p>
            <a:r>
              <a:rPr lang="zh-CN" altLang="en-US" smtClean="0"/>
              <a:t>（</a:t>
            </a:r>
            <a:r>
              <a:rPr lang="en-US" altLang="zh-CN" smtClean="0"/>
              <a:t>1</a:t>
            </a:r>
            <a:r>
              <a:rPr lang="zh-CN" altLang="en-US" smtClean="0"/>
              <a:t>）当事人可以约定一方违约时应当根据违约情况向对方支付一定数额的违约金，也可以约定因违约产生的损失赔偿额的计算方法。</a:t>
            </a:r>
          </a:p>
          <a:p>
            <a:r>
              <a:rPr lang="zh-CN" altLang="en-US" smtClean="0"/>
              <a:t>（</a:t>
            </a:r>
            <a:r>
              <a:rPr lang="en-US" altLang="zh-CN" smtClean="0"/>
              <a:t>2</a:t>
            </a:r>
            <a:r>
              <a:rPr lang="zh-CN" altLang="en-US" smtClean="0"/>
              <a:t>）约定的违约金低于造成的损失的，当事人可以请求人民法院或者仲裁机构予以增加；约定的违约金过分高于造成的损失的，当事人可以请求人民法院或者仲裁机构予以适当减少。</a:t>
            </a:r>
          </a:p>
          <a:p>
            <a:endParaRPr lang="zh-CN" altLang="en-US"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p:txBody>
          <a:bodyPr/>
          <a:lstStyle/>
          <a:p>
            <a:r>
              <a:rPr lang="zh-CN" altLang="en-US" sz="4000" smtClean="0"/>
              <a:t>问题：如何理解守合同 讲信用？</a:t>
            </a:r>
          </a:p>
        </p:txBody>
      </p:sp>
      <p:sp>
        <p:nvSpPr>
          <p:cNvPr id="24579" name="Rectangle 3"/>
          <p:cNvSpPr>
            <a:spLocks noGrp="1"/>
          </p:cNvSpPr>
          <p:nvPr>
            <p:ph type="body" idx="1"/>
          </p:nvPr>
        </p:nvSpPr>
        <p:spPr/>
        <p:txBody>
          <a:bodyPr/>
          <a:lstStyle/>
          <a:p>
            <a:r>
              <a:rPr lang="zh-CN" altLang="en-US" sz="4800" smtClean="0">
                <a:solidFill>
                  <a:srgbClr val="FF0000"/>
                </a:solidFill>
                <a:sym typeface="黑体" pitchFamily="2" charset="-122"/>
              </a:rPr>
              <a:t>指导学生分组结合自己的实际展开讨论。</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98"/>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SLIDE_POSITION" val="112*125"/>
  <p:tag name="KSO_WM_SLIDE_SIZE" val="782*361"/>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98"/>
  <p:tag name="KSO_WM_UNIT_TYPE" val="f"/>
  <p:tag name="KSO_WM_UNIT_INDEX" val="1"/>
  <p:tag name="KSO_WM_UNIT_ID" val="custom160498_2*f*1"/>
  <p:tag name="KSO_WM_UNIT_CLEAR" val="1"/>
  <p:tag name="KSO_WM_UNIT_LAYERLEVEL" val="1"/>
  <p:tag name="KSO_WM_UNIT_VALUE" val="279"/>
  <p:tag name="KSO_WM_UNIT_HIGHLIGHT" val="0"/>
  <p:tag name="KSO_WM_UNIT_COMPATIBLE" val="0"/>
  <p:tag name="KSO_WM_UNIT_PRESET_TEXT_INDEX" val="5"/>
  <p:tag name="KSO_WM_UNIT_PRESET_TEXT_LEN" val="232"/>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SLIDE_POSITION" val="112*125"/>
  <p:tag name="KSO_WM_SLIDE_SIZE" val="782*361"/>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98"/>
  <p:tag name="KSO_WM_UNIT_TYPE" val="f"/>
  <p:tag name="KSO_WM_UNIT_INDEX" val="1"/>
  <p:tag name="KSO_WM_UNIT_ID" val="custom160498_2*f*1"/>
  <p:tag name="KSO_WM_UNIT_CLEAR" val="1"/>
  <p:tag name="KSO_WM_UNIT_LAYERLEVEL" val="1"/>
  <p:tag name="KSO_WM_UNIT_VALUE" val="279"/>
  <p:tag name="KSO_WM_UNIT_HIGHLIGHT" val="0"/>
  <p:tag name="KSO_WM_UNIT_COMPATIBLE" val="0"/>
  <p:tag name="KSO_WM_UNIT_PRESET_TEXT_INDEX" val="5"/>
  <p:tag name="KSO_WM_UNIT_PRESET_TEXT_LEN" val="232"/>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498"/>
</p:tagLst>
</file>

<file path=ppt/tags/tag3.xml><?xml version="1.0" encoding="utf-8"?>
<p:tagLst xmlns:a="http://schemas.openxmlformats.org/drawingml/2006/main" xmlns:r="http://schemas.openxmlformats.org/officeDocument/2006/relationships" xmlns:p="http://schemas.openxmlformats.org/presentationml/2006/main">
  <p:tag name="KSO_WM_TEMPLATE_THUMBS_INDEX" val="1、11、12、16、24、26、27、28"/>
  <p:tag name="KSO_WM_TEMPLATE_CATEGORY" val="custom"/>
  <p:tag name="KSO_WM_TEMPLATE_INDEX" val="160498"/>
  <p:tag name="KSO_WM_TAG_VERSION" val="1.0"/>
  <p:tag name="KSO_WM_SLIDE_ID" val="custom160498_1"/>
  <p:tag name="KSO_WM_SLIDE_INDEX" val="1"/>
  <p:tag name="KSO_WM_SLIDE_ITEM_CNT" val="2"/>
  <p:tag name="KSO_WM_SLIDE_LAYOUT" val="a_b"/>
  <p:tag name="KSO_WM_SLIDE_LAYOUT_CNT" val="1_1"/>
  <p:tag name="KSO_WM_SLIDE_TYPE" val="title"/>
  <p:tag name="KSO_WM_BEAUTIFY_FLAG" val="#wm#"/>
  <p:tag name="KSO_WM_SLIDE_POSITION" val="13*219"/>
  <p:tag name="KSO_WM_SLIDE_SIZE" val="389*59"/>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1*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98"/>
  <p:tag name="KSO_WM_UNIT_TYPE" val="b"/>
  <p:tag name="KSO_WM_UNIT_INDEX" val="1"/>
  <p:tag name="KSO_WM_UNIT_ID" val="custom160498_1*b*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17"/>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98"/>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SLIDE_POSITION" val="112*125"/>
  <p:tag name="KSO_WM_SLIDE_SIZE" val="782*361"/>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98"/>
  <p:tag name="KSO_WM_UNIT_TYPE" val="f"/>
  <p:tag name="KSO_WM_UNIT_INDEX" val="1"/>
  <p:tag name="KSO_WM_UNIT_ID" val="custom160498_2*f*1"/>
  <p:tag name="KSO_WM_UNIT_CLEAR" val="1"/>
  <p:tag name="KSO_WM_UNIT_LAYERLEVEL" val="1"/>
  <p:tag name="KSO_WM_UNIT_VALUE" val="279"/>
  <p:tag name="KSO_WM_UNIT_HIGHLIGHT" val="0"/>
  <p:tag name="KSO_WM_UNIT_COMPATIBLE" val="0"/>
  <p:tag name="KSO_WM_UNIT_PRESET_TEXT_INDEX" val="5"/>
  <p:tag name="KSO_WM_UNIT_PRESET_TEXT_LEN" val="232"/>
</p:tagLst>
</file>

<file path=ppt/theme/theme1.xml><?xml version="1.0" encoding="utf-8"?>
<a:theme xmlns:a="http://schemas.openxmlformats.org/drawingml/2006/main" name="3_Office 主题">
  <a:themeElements>
    <a:clrScheme name="自定义 230">
      <a:dk1>
        <a:sysClr val="windowText" lastClr="000000"/>
      </a:dk1>
      <a:lt1>
        <a:sysClr val="window" lastClr="FFFFFF"/>
      </a:lt1>
      <a:dk2>
        <a:srgbClr val="44546A"/>
      </a:dk2>
      <a:lt2>
        <a:srgbClr val="E7E6E6"/>
      </a:lt2>
      <a:accent1>
        <a:srgbClr val="259088"/>
      </a:accent1>
      <a:accent2>
        <a:srgbClr val="D3A815"/>
      </a:accent2>
      <a:accent3>
        <a:srgbClr val="A5A5A5"/>
      </a:accent3>
      <a:accent4>
        <a:srgbClr val="FFC000"/>
      </a:accent4>
      <a:accent5>
        <a:srgbClr val="4472C4"/>
      </a:accent5>
      <a:accent6>
        <a:srgbClr val="70AD47"/>
      </a:accent6>
      <a:hlink>
        <a:srgbClr val="0563C1"/>
      </a:hlink>
      <a:folHlink>
        <a:srgbClr val="954F72"/>
      </a:folHlink>
    </a:clrScheme>
    <a:fontScheme name="自定义 8">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TotalTime>
  <Words>2311</Words>
  <Application>WPS 演示</Application>
  <PresentationFormat>自定义</PresentationFormat>
  <Paragraphs>83</Paragraphs>
  <Slides>21</Slides>
  <Notes>0</Notes>
  <HiddenSlides>0</HiddenSlides>
  <MMClips>0</MMClips>
  <ScaleCrop>false</ScaleCrop>
  <HeadingPairs>
    <vt:vector size="6" baseType="variant">
      <vt:variant>
        <vt:lpstr>已用的字体</vt:lpstr>
      </vt:variant>
      <vt:variant>
        <vt:i4>6</vt:i4>
      </vt:variant>
      <vt:variant>
        <vt:lpstr>演示文稿设计模板</vt:lpstr>
      </vt:variant>
      <vt:variant>
        <vt:i4>4</vt:i4>
      </vt:variant>
      <vt:variant>
        <vt:lpstr>幻灯片标题</vt:lpstr>
      </vt:variant>
      <vt:variant>
        <vt:i4>21</vt:i4>
      </vt:variant>
    </vt:vector>
  </HeadingPairs>
  <TitlesOfParts>
    <vt:vector size="31" baseType="lpstr">
      <vt:lpstr>Arial</vt:lpstr>
      <vt:lpstr>宋体</vt:lpstr>
      <vt:lpstr>黑体</vt:lpstr>
      <vt:lpstr>Calibri</vt:lpstr>
      <vt:lpstr>楷体</vt:lpstr>
      <vt:lpstr>+mn-ea</vt:lpstr>
      <vt:lpstr>3_Office 主题</vt:lpstr>
      <vt:lpstr>3_Office 主题</vt:lpstr>
      <vt:lpstr>3_Office 主题</vt:lpstr>
      <vt:lpstr>3_Office 主题</vt:lpstr>
      <vt:lpstr>第三单元 定分止争 依法有据 3.3坚守契约精神</vt:lpstr>
      <vt:lpstr>幻灯片 2</vt:lpstr>
      <vt:lpstr>幻灯片 3</vt:lpstr>
      <vt:lpstr>幻灯片 4</vt:lpstr>
      <vt:lpstr>幻灯片 5</vt:lpstr>
      <vt:lpstr>幻灯片 6</vt:lpstr>
      <vt:lpstr>答案</vt:lpstr>
      <vt:lpstr>疑难解答</vt:lpstr>
      <vt:lpstr>问题：如何理解守合同 讲信用？</vt:lpstr>
      <vt:lpstr>归纳总结</vt:lpstr>
      <vt:lpstr>幻灯片 11</vt:lpstr>
      <vt:lpstr>知识结构</vt:lpstr>
      <vt:lpstr>典例精析</vt:lpstr>
      <vt:lpstr>答案解析</vt:lpstr>
      <vt:lpstr>幻灯片 15</vt:lpstr>
      <vt:lpstr>答案解析</vt:lpstr>
      <vt:lpstr>课后训练</vt:lpstr>
      <vt:lpstr>幻灯片 18</vt:lpstr>
      <vt:lpstr>幻灯片 19</vt:lpstr>
      <vt:lpstr>幻灯片 20</vt:lpstr>
      <vt:lpstr>参考答案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creator>政治备课大师【全免费】</dc:creator>
  <cp:keywords>政治备课大师【全免费】</cp:keywords>
  <dc:description>政治备课大师【全免费】</dc:description>
  <cp:revision>政治备课大师【全免费】</cp:revision>
  <dcterms:created xsi:type="dcterms:W3CDTF">2017-09-25T21:58:04Z</dcterms:created>
  <dcterms:modified xsi:type="dcterms:W3CDTF">2017-09-28T01:38:16Z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