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5588"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20F2"/>
    <a:srgbClr val="F41439"/>
    <a:srgbClr val="F1173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6" d="100"/>
          <a:sy n="66" d="100"/>
        </p:scale>
        <p:origin x="-108" y="-408"/>
      </p:cViewPr>
      <p:guideLst>
        <p:guide orient="horz" pos="2160"/>
        <p:guide pos="28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E199E4E-AF32-4C44-B960-2A19B5C23C53}" type="datetimeFigureOut">
              <a:rPr lang="zh-CN" altLang="en-US"/>
              <a:pPr>
                <a:defRPr/>
              </a:pPr>
              <a:t>2017-9-28</a:t>
            </a:fld>
            <a:endParaRPr lang="zh-CN" altLang="en-US"/>
          </a:p>
        </p:txBody>
      </p:sp>
      <p:sp>
        <p:nvSpPr>
          <p:cNvPr id="12292" name="幻灯片图像占位符 3"/>
          <p:cNvSpPr>
            <a:spLocks noGrp="1" noRot="1" noChangeAspect="1"/>
          </p:cNvSpPr>
          <p:nvPr>
            <p:ph type="sldImg" idx="2"/>
          </p:nvPr>
        </p:nvSpPr>
        <p:spPr bwMode="auto">
          <a:xfrm>
            <a:off x="1247775" y="1279525"/>
            <a:ext cx="4606925" cy="3454400"/>
          </a:xfrm>
          <a:prstGeom prst="rect">
            <a:avLst/>
          </a:prstGeom>
          <a:noFill/>
          <a:ln w="12700">
            <a:solidFill>
              <a:srgbClr val="000000"/>
            </a:solidFill>
            <a:miter lim="800000"/>
            <a:headEnd/>
            <a:tailEnd/>
          </a:ln>
        </p:spPr>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021112D3-90DB-4B5D-B84C-9B53FB13CA8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97528" y="1318921"/>
            <a:ext cx="10196945" cy="1900093"/>
          </a:xfrm>
        </p:spPr>
        <p:txBody>
          <a:bodyPr anchor="b">
            <a:normAutofit/>
          </a:bodyPr>
          <a:lstStyle>
            <a:lvl1pPr algn="ctr">
              <a:defRPr sz="6000" b="1">
                <a:solidFill>
                  <a:schemeClr val="accent1">
                    <a:lumMod val="75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997528" y="3373436"/>
            <a:ext cx="10196945" cy="762144"/>
          </a:xfrm>
        </p:spPr>
        <p:txBody>
          <a:bodyPr anchor="ctr"/>
          <a:lstStyle>
            <a:lvl1pPr marL="0" indent="0" algn="ctr">
              <a:buNone/>
              <a:defRPr sz="2400">
                <a:solidFill>
                  <a:schemeClr val="accent3">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fld id="{510A30C9-A586-4FEB-B015-9B8C8533DD82}" type="datetimeFigureOut">
              <a:rPr lang="zh-CN" altLang="en-US"/>
              <a:pPr/>
              <a:t>2017-9-28</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44A0A30-D4FD-48CC-B9A5-425B2C5E2EA4}"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9" name="内容占位符 7"/>
          <p:cNvSpPr>
            <a:spLocks noGrp="1"/>
          </p:cNvSpPr>
          <p:nvPr>
            <p:ph sz="quarter" idx="13"/>
          </p:nvPr>
        </p:nvSpPr>
        <p:spPr>
          <a:xfrm>
            <a:off x="838201" y="571503"/>
            <a:ext cx="10515601" cy="5649913"/>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Date Placeholder 3"/>
          <p:cNvSpPr>
            <a:spLocks noGrp="1"/>
          </p:cNvSpPr>
          <p:nvPr>
            <p:ph type="dt" sz="half" idx="14"/>
          </p:nvPr>
        </p:nvSpPr>
        <p:spPr>
          <a:ln/>
        </p:spPr>
        <p:txBody>
          <a:bodyPr/>
          <a:lstStyle>
            <a:lvl1pPr>
              <a:defRPr/>
            </a:lvl1pPr>
          </a:lstStyle>
          <a:p>
            <a:fld id="{47F5F4DC-944D-4B51-BE02-00D8D9E41AF8}" type="datetimeFigureOut">
              <a:rPr lang="zh-CN" altLang="en-US"/>
              <a:pPr/>
              <a:t>2017-9-28</a:t>
            </a:fld>
            <a:endParaRPr lang="en-US" altLang="zh-CN"/>
          </a:p>
        </p:txBody>
      </p:sp>
      <p:sp>
        <p:nvSpPr>
          <p:cNvPr id="4" name="Footer Placeholder 4"/>
          <p:cNvSpPr>
            <a:spLocks noGrp="1"/>
          </p:cNvSpPr>
          <p:nvPr>
            <p:ph type="ftr" sz="quarter" idx="15"/>
          </p:nvPr>
        </p:nvSpPr>
        <p:spPr>
          <a:ln/>
        </p:spPr>
        <p:txBody>
          <a:bodyPr/>
          <a:lstStyle>
            <a:lvl1pPr>
              <a:defRPr/>
            </a:lvl1pPr>
          </a:lstStyle>
          <a:p>
            <a:endParaRPr lang="zh-CN" altLang="en-US"/>
          </a:p>
        </p:txBody>
      </p:sp>
      <p:sp>
        <p:nvSpPr>
          <p:cNvPr id="5" name="Slide Number Placeholder 5"/>
          <p:cNvSpPr>
            <a:spLocks noGrp="1"/>
          </p:cNvSpPr>
          <p:nvPr>
            <p:ph type="sldNum" sz="quarter" idx="16"/>
          </p:nvPr>
        </p:nvSpPr>
        <p:spPr>
          <a:ln/>
        </p:spPr>
        <p:txBody>
          <a:bodyPr/>
          <a:lstStyle>
            <a:lvl1pPr>
              <a:defRPr/>
            </a:lvl1pPr>
          </a:lstStyle>
          <a:p>
            <a:fld id="{4B7CFE46-63B6-4F07-8038-E4F9342042BD}"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solidFill>
                  <a:schemeClr val="accent1"/>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ln/>
        </p:spPr>
        <p:txBody>
          <a:bodyPr/>
          <a:lstStyle>
            <a:lvl1pPr>
              <a:defRPr/>
            </a:lvl1pPr>
          </a:lstStyle>
          <a:p>
            <a:fld id="{1C6D3C18-B1E5-4F54-9441-CFC2232AAB55}" type="datetimeFigureOut">
              <a:rPr lang="zh-CN" altLang="en-US"/>
              <a:pPr/>
              <a:t>2017-9-28</a:t>
            </a:fld>
            <a:endParaRPr lang="en-US" altLang="zh-CN"/>
          </a:p>
        </p:txBody>
      </p:sp>
      <p:sp>
        <p:nvSpPr>
          <p:cNvPr id="5" name="Footer Placeholder 4"/>
          <p:cNvSpPr>
            <a:spLocks noGrp="1"/>
          </p:cNvSpPr>
          <p:nvPr>
            <p:ph type="ftr" sz="quarter" idx="11"/>
          </p:nvPr>
        </p:nvSpPr>
        <p:spPr>
          <a:ln/>
        </p:spPr>
        <p:txBody>
          <a:bodyPr/>
          <a:lstStyle>
            <a:lvl1pPr>
              <a:defRPr/>
            </a:lvl1pPr>
          </a:lstStyle>
          <a:p>
            <a:endParaRPr lang="zh-CN" altLang="en-US"/>
          </a:p>
        </p:txBody>
      </p:sp>
      <p:sp>
        <p:nvSpPr>
          <p:cNvPr id="6" name="Slide Number Placeholder 5"/>
          <p:cNvSpPr>
            <a:spLocks noGrp="1"/>
          </p:cNvSpPr>
          <p:nvPr>
            <p:ph type="sldNum" sz="quarter" idx="12"/>
          </p:nvPr>
        </p:nvSpPr>
        <p:spPr>
          <a:ln/>
        </p:spPr>
        <p:txBody>
          <a:bodyPr/>
          <a:lstStyle>
            <a:lvl1pPr>
              <a:defRPr/>
            </a:lvl1pPr>
          </a:lstStyle>
          <a:p>
            <a:fld id="{CD9A0A29-C1C1-4CEB-8CFC-1F0927833643}"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4" name="组合 20"/>
          <p:cNvGrpSpPr>
            <a:grpSpLocks/>
          </p:cNvGrpSpPr>
          <p:nvPr/>
        </p:nvGrpSpPr>
        <p:grpSpPr bwMode="auto">
          <a:xfrm>
            <a:off x="1550988" y="1200150"/>
            <a:ext cx="6043612" cy="4457700"/>
            <a:chOff x="1670050" y="1812925"/>
            <a:chExt cx="5678488" cy="3143250"/>
          </a:xfrm>
        </p:grpSpPr>
        <p:sp>
          <p:nvSpPr>
            <p:cNvPr id="5" name="任意多边形 9"/>
            <p:cNvSpPr/>
            <p:nvPr/>
          </p:nvSpPr>
          <p:spPr bwMode="auto">
            <a:xfrm>
              <a:off x="1707339" y="4193870"/>
              <a:ext cx="720439" cy="751111"/>
            </a:xfrm>
            <a:custGeom>
              <a:avLst/>
              <a:gdLst>
                <a:gd name="T0" fmla="*/ 0 w 952500"/>
                <a:gd name="T1" fmla="*/ 0 h 1054100"/>
                <a:gd name="T2" fmla="*/ 218139 w 952500"/>
                <a:gd name="T3" fmla="*/ 534895 h 1054100"/>
                <a:gd name="T4" fmla="*/ 545349 w 952500"/>
                <a:gd name="T5" fmla="*/ 451116 h 1054100"/>
                <a:gd name="T6" fmla="*/ 0 w 952500"/>
                <a:gd name="T7" fmla="*/ 0 h 1054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2500" h="1054100">
                  <a:moveTo>
                    <a:pt x="0" y="0"/>
                  </a:moveTo>
                  <a:lnTo>
                    <a:pt x="381000" y="1054100"/>
                  </a:lnTo>
                  <a:lnTo>
                    <a:pt x="952500" y="889000"/>
                  </a:lnTo>
                  <a:lnTo>
                    <a:pt x="0" y="0"/>
                  </a:lnTo>
                  <a:close/>
                </a:path>
              </a:pathLst>
            </a:custGeom>
            <a:solidFill>
              <a:schemeClr val="accent1">
                <a:lumMod val="75000"/>
              </a:schemeClr>
            </a:solidFill>
            <a:ln>
              <a:noFill/>
            </a:ln>
          </p:spPr>
          <p:txBody>
            <a:bodyPr anchor="ctr">
              <a:normAutofit/>
            </a:bodyPr>
            <a:lstStyle/>
            <a:p>
              <a:pPr fontAlgn="auto">
                <a:spcBef>
                  <a:spcPts val="0"/>
                </a:spcBef>
                <a:spcAft>
                  <a:spcPts val="0"/>
                </a:spcAft>
                <a:defRPr/>
              </a:pPr>
              <a:endParaRPr lang="zh-CN" altLang="en-US">
                <a:latin typeface="+mn-lt"/>
                <a:ea typeface="+mn-ea"/>
              </a:endParaRPr>
            </a:p>
          </p:txBody>
        </p:sp>
        <p:sp>
          <p:nvSpPr>
            <p:cNvPr id="6" name="任意多边形 10"/>
            <p:cNvSpPr/>
            <p:nvPr/>
          </p:nvSpPr>
          <p:spPr bwMode="auto">
            <a:xfrm>
              <a:off x="1670050" y="1901357"/>
              <a:ext cx="5398069" cy="2909297"/>
            </a:xfrm>
            <a:custGeom>
              <a:avLst/>
              <a:gdLst>
                <a:gd name="T0" fmla="*/ 0 w 5397138"/>
                <a:gd name="T1" fmla="*/ 0 h 2908300"/>
                <a:gd name="T2" fmla="*/ 5397862 w 5397138"/>
                <a:gd name="T3" fmla="*/ 540657 h 2908300"/>
                <a:gd name="T4" fmla="*/ 4852050 w 5397138"/>
                <a:gd name="T5" fmla="*/ 2654300 h 2908300"/>
                <a:gd name="T6" fmla="*/ 838312 w 5397138"/>
                <a:gd name="T7" fmla="*/ 2908300 h 2908300"/>
                <a:gd name="T8" fmla="*/ 0 w 5397138"/>
                <a:gd name="T9" fmla="*/ 0 h 29083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97138" h="2908300">
                  <a:moveTo>
                    <a:pt x="0" y="0"/>
                  </a:moveTo>
                  <a:lnTo>
                    <a:pt x="5397138" y="540657"/>
                  </a:lnTo>
                  <a:lnTo>
                    <a:pt x="4851400" y="2654300"/>
                  </a:lnTo>
                  <a:lnTo>
                    <a:pt x="838200" y="2908300"/>
                  </a:lnTo>
                  <a:lnTo>
                    <a:pt x="0" y="0"/>
                  </a:lnTo>
                  <a:close/>
                </a:path>
              </a:pathLst>
            </a:custGeom>
            <a:solidFill>
              <a:schemeClr val="accent1">
                <a:lumMod val="40000"/>
                <a:lumOff val="60000"/>
                <a:alpha val="76077"/>
              </a:schemeClr>
            </a:solidFill>
            <a:ln>
              <a:noFill/>
            </a:ln>
          </p:spPr>
          <p:txBody>
            <a:bodyPr anchor="ctr">
              <a:normAutofit/>
            </a:bodyPr>
            <a:lstStyle/>
            <a:p>
              <a:pPr fontAlgn="auto">
                <a:spcBef>
                  <a:spcPts val="0"/>
                </a:spcBef>
                <a:spcAft>
                  <a:spcPts val="0"/>
                </a:spcAft>
                <a:defRPr/>
              </a:pPr>
              <a:endParaRPr lang="zh-CN" altLang="en-US">
                <a:latin typeface="+mn-lt"/>
                <a:ea typeface="+mn-ea"/>
              </a:endParaRPr>
            </a:p>
          </p:txBody>
        </p:sp>
        <p:sp>
          <p:nvSpPr>
            <p:cNvPr id="7" name="任意多边形 11"/>
            <p:cNvSpPr/>
            <p:nvPr/>
          </p:nvSpPr>
          <p:spPr bwMode="auto">
            <a:xfrm>
              <a:off x="2147359" y="1812925"/>
              <a:ext cx="5201179" cy="2806314"/>
            </a:xfrm>
            <a:custGeom>
              <a:avLst/>
              <a:gdLst>
                <a:gd name="T0" fmla="*/ 0 w 5202646"/>
                <a:gd name="T1" fmla="*/ 622178 h 2806338"/>
                <a:gd name="T2" fmla="*/ 5201422 w 5202646"/>
                <a:gd name="T3" fmla="*/ 0 h 2806338"/>
                <a:gd name="T4" fmla="*/ 4101134 w 5202646"/>
                <a:gd name="T5" fmla="*/ 2693079 h 2806338"/>
                <a:gd name="T6" fmla="*/ 368213 w 5202646"/>
                <a:gd name="T7" fmla="*/ 2807424 h 2806338"/>
                <a:gd name="T8" fmla="*/ 0 w 5202646"/>
                <a:gd name="T9" fmla="*/ 622178 h 2806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02646" h="2806338">
                  <a:moveTo>
                    <a:pt x="0" y="621938"/>
                  </a:moveTo>
                  <a:lnTo>
                    <a:pt x="5202646" y="0"/>
                  </a:lnTo>
                  <a:lnTo>
                    <a:pt x="4102100" y="2692038"/>
                  </a:lnTo>
                  <a:lnTo>
                    <a:pt x="368300" y="2806338"/>
                  </a:lnTo>
                  <a:lnTo>
                    <a:pt x="0" y="621938"/>
                  </a:lnTo>
                  <a:close/>
                </a:path>
              </a:pathLst>
            </a:custGeom>
            <a:solidFill>
              <a:schemeClr val="accent1">
                <a:alpha val="76077"/>
              </a:schemeClr>
            </a:solidFill>
            <a:ln>
              <a:noFill/>
            </a:ln>
            <a:extLst>
              <a:ext uri="{91240B29-F687-4F45-9708-019B960494DF}"/>
            </a:extLst>
          </p:spPr>
          <p:txBody>
            <a:bodyPr anchor="ctr">
              <a:normAutofit/>
            </a:bodyPr>
            <a:lstStyle/>
            <a:p>
              <a:pPr fontAlgn="auto">
                <a:spcBef>
                  <a:spcPts val="0"/>
                </a:spcBef>
                <a:spcAft>
                  <a:spcPts val="0"/>
                </a:spcAft>
                <a:defRPr/>
              </a:pPr>
              <a:endParaRPr lang="zh-CN" altLang="en-US">
                <a:latin typeface="+mn-lt"/>
                <a:ea typeface="+mn-ea"/>
              </a:endParaRPr>
            </a:p>
          </p:txBody>
        </p:sp>
        <p:sp>
          <p:nvSpPr>
            <p:cNvPr id="8" name="任意多边形 12"/>
            <p:cNvSpPr/>
            <p:nvPr/>
          </p:nvSpPr>
          <p:spPr bwMode="auto">
            <a:xfrm>
              <a:off x="6874212" y="4010290"/>
              <a:ext cx="443003" cy="558576"/>
            </a:xfrm>
            <a:custGeom>
              <a:avLst/>
              <a:gdLst>
                <a:gd name="T0" fmla="*/ 0 w 292100"/>
                <a:gd name="T1" fmla="*/ 29236 h 368300"/>
                <a:gd name="T2" fmla="*/ 671592 w 292100"/>
                <a:gd name="T3" fmla="*/ 0 h 368300"/>
                <a:gd name="T4" fmla="*/ 175199 w 292100"/>
                <a:gd name="T5" fmla="*/ 847834 h 368300"/>
                <a:gd name="T6" fmla="*/ 0 w 292100"/>
                <a:gd name="T7" fmla="*/ 29236 h 3683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2100" h="368300">
                  <a:moveTo>
                    <a:pt x="0" y="12700"/>
                  </a:moveTo>
                  <a:lnTo>
                    <a:pt x="292100" y="0"/>
                  </a:lnTo>
                  <a:lnTo>
                    <a:pt x="76200" y="368300"/>
                  </a:lnTo>
                  <a:lnTo>
                    <a:pt x="0" y="12700"/>
                  </a:lnTo>
                  <a:close/>
                </a:path>
              </a:pathLst>
            </a:custGeom>
            <a:solidFill>
              <a:schemeClr val="accent1">
                <a:lumMod val="75000"/>
              </a:schemeClr>
            </a:solidFill>
            <a:ln>
              <a:noFill/>
            </a:ln>
          </p:spPr>
          <p:txBody>
            <a:bodyPr anchor="ctr">
              <a:normAutofit/>
            </a:bodyPr>
            <a:lstStyle/>
            <a:p>
              <a:pPr fontAlgn="auto">
                <a:spcBef>
                  <a:spcPts val="0"/>
                </a:spcBef>
                <a:spcAft>
                  <a:spcPts val="0"/>
                </a:spcAft>
                <a:defRPr/>
              </a:pPr>
              <a:endParaRPr lang="zh-CN" altLang="en-US">
                <a:latin typeface="+mn-lt"/>
                <a:ea typeface="+mn-ea"/>
              </a:endParaRPr>
            </a:p>
          </p:txBody>
        </p:sp>
        <p:sp>
          <p:nvSpPr>
            <p:cNvPr id="9" name="任意多边形 13"/>
            <p:cNvSpPr/>
            <p:nvPr/>
          </p:nvSpPr>
          <p:spPr bwMode="auto">
            <a:xfrm>
              <a:off x="6153774" y="4670731"/>
              <a:ext cx="808443" cy="285444"/>
            </a:xfrm>
            <a:custGeom>
              <a:avLst/>
              <a:gdLst>
                <a:gd name="T0" fmla="*/ 0 w 647700"/>
                <a:gd name="T1" fmla="*/ 79375 h 228600"/>
                <a:gd name="T2" fmla="*/ 1012031 w 647700"/>
                <a:gd name="T3" fmla="*/ 0 h 228600"/>
                <a:gd name="T4" fmla="*/ 99219 w 647700"/>
                <a:gd name="T5" fmla="*/ 357188 h 228600"/>
                <a:gd name="T6" fmla="*/ 0 w 647700"/>
                <a:gd name="T7" fmla="*/ 79375 h 228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7700" h="228600">
                  <a:moveTo>
                    <a:pt x="0" y="50800"/>
                  </a:moveTo>
                  <a:lnTo>
                    <a:pt x="647700" y="0"/>
                  </a:lnTo>
                  <a:lnTo>
                    <a:pt x="63500" y="228600"/>
                  </a:lnTo>
                  <a:lnTo>
                    <a:pt x="0" y="50800"/>
                  </a:lnTo>
                  <a:close/>
                </a:path>
              </a:pathLst>
            </a:custGeom>
            <a:solidFill>
              <a:schemeClr val="accent1">
                <a:lumMod val="75000"/>
              </a:schemeClr>
            </a:solidFill>
            <a:ln>
              <a:noFill/>
            </a:ln>
          </p:spPr>
          <p:txBody>
            <a:bodyPr anchor="ctr">
              <a:normAutofit/>
            </a:bodyPr>
            <a:lstStyle/>
            <a:p>
              <a:pPr fontAlgn="auto">
                <a:spcBef>
                  <a:spcPts val="0"/>
                </a:spcBef>
                <a:spcAft>
                  <a:spcPts val="0"/>
                </a:spcAft>
                <a:defRPr/>
              </a:pPr>
              <a:endParaRPr lang="zh-CN" altLang="en-US">
                <a:latin typeface="+mn-lt"/>
                <a:ea typeface="+mn-ea"/>
              </a:endParaRPr>
            </a:p>
          </p:txBody>
        </p:sp>
        <p:cxnSp>
          <p:nvCxnSpPr>
            <p:cNvPr id="10" name="直接连接符 18"/>
            <p:cNvCxnSpPr/>
            <p:nvPr/>
          </p:nvCxnSpPr>
          <p:spPr>
            <a:xfrm>
              <a:off x="2642568" y="2688289"/>
              <a:ext cx="386173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9"/>
            <p:cNvCxnSpPr/>
            <p:nvPr/>
          </p:nvCxnSpPr>
          <p:spPr>
            <a:xfrm>
              <a:off x="2642568" y="3267014"/>
              <a:ext cx="386173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447514" y="2462281"/>
            <a:ext cx="5479998" cy="800389"/>
          </a:xfrm>
        </p:spPr>
        <p:txBody>
          <a:bodyPr>
            <a:normAutofit/>
          </a:bodyPr>
          <a:lstStyle>
            <a:lvl1pPr algn="ctr">
              <a:defRPr sz="2800">
                <a:solidFill>
                  <a:schemeClr val="bg1"/>
                </a:solidFill>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3356001" y="3514673"/>
            <a:ext cx="5479998" cy="760099"/>
          </a:xfrm>
        </p:spPr>
        <p:txBody>
          <a:bodyPr anchor="ctr">
            <a:normAutofit/>
          </a:bodyPr>
          <a:lstStyle>
            <a:lvl1pPr marL="0" indent="0" algn="ctr">
              <a:buNone/>
              <a:defRPr sz="3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12" name="Date Placeholder 3"/>
          <p:cNvSpPr>
            <a:spLocks noGrp="1"/>
          </p:cNvSpPr>
          <p:nvPr>
            <p:ph type="dt" sz="half" idx="10"/>
          </p:nvPr>
        </p:nvSpPr>
        <p:spPr/>
        <p:txBody>
          <a:bodyPr/>
          <a:lstStyle>
            <a:lvl1pPr>
              <a:defRPr/>
            </a:lvl1pPr>
          </a:lstStyle>
          <a:p>
            <a:fld id="{1C11113A-EEC9-459E-B21E-72CC818C3DBE}" type="datetimeFigureOut">
              <a:rPr lang="zh-CN" altLang="en-US"/>
              <a:pPr/>
              <a:t>2017-9-28</a:t>
            </a:fld>
            <a:endParaRPr lang="en-US" altLang="zh-CN"/>
          </a:p>
        </p:txBody>
      </p:sp>
      <p:sp>
        <p:nvSpPr>
          <p:cNvPr id="13" name="Footer Placeholder 4"/>
          <p:cNvSpPr>
            <a:spLocks noGrp="1"/>
          </p:cNvSpPr>
          <p:nvPr>
            <p:ph type="ftr" sz="quarter" idx="11"/>
          </p:nvPr>
        </p:nvSpPr>
        <p:spPr/>
        <p:txBody>
          <a:bodyPr/>
          <a:lstStyle>
            <a:lvl1pPr>
              <a:defRPr/>
            </a:lvl1pPr>
          </a:lstStyle>
          <a:p>
            <a:endParaRPr lang="zh-CN" altLang="en-US"/>
          </a:p>
        </p:txBody>
      </p:sp>
      <p:sp>
        <p:nvSpPr>
          <p:cNvPr id="14" name="Slide Number Placeholder 5"/>
          <p:cNvSpPr>
            <a:spLocks noGrp="1"/>
          </p:cNvSpPr>
          <p:nvPr>
            <p:ph type="sldNum" sz="quarter" idx="12"/>
          </p:nvPr>
        </p:nvSpPr>
        <p:spPr/>
        <p:txBody>
          <a:bodyPr/>
          <a:lstStyle>
            <a:lvl1pPr>
              <a:defRPr/>
            </a:lvl1pPr>
          </a:lstStyle>
          <a:p>
            <a:fld id="{50C8D1CE-D3A7-4334-BF6C-ED8A280F72B5}"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3600">
                <a:solidFill>
                  <a:schemeClr val="accent1"/>
                </a:solidFill>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838200" y="1569720"/>
            <a:ext cx="5181600" cy="4607243"/>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172200" y="1569720"/>
            <a:ext cx="5181600" cy="4607243"/>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a:ln/>
        </p:spPr>
        <p:txBody>
          <a:bodyPr/>
          <a:lstStyle>
            <a:lvl1pPr>
              <a:defRPr/>
            </a:lvl1pPr>
          </a:lstStyle>
          <a:p>
            <a:fld id="{CACB1E5F-1C26-4B62-A099-42AF140ADE1C}" type="datetimeFigureOut">
              <a:rPr lang="zh-CN" altLang="en-US"/>
              <a:pPr/>
              <a:t>2017-9-28</a:t>
            </a:fld>
            <a:endParaRPr lang="en-US" altLang="zh-CN"/>
          </a:p>
        </p:txBody>
      </p:sp>
      <p:sp>
        <p:nvSpPr>
          <p:cNvPr id="6" name="Footer Placeholder 4"/>
          <p:cNvSpPr>
            <a:spLocks noGrp="1"/>
          </p:cNvSpPr>
          <p:nvPr>
            <p:ph type="ftr" sz="quarter" idx="11"/>
          </p:nvPr>
        </p:nvSpPr>
        <p:spPr>
          <a:ln/>
        </p:spPr>
        <p:txBody>
          <a:bodyPr/>
          <a:lstStyle>
            <a:lvl1pPr>
              <a:defRPr/>
            </a:lvl1pPr>
          </a:lstStyle>
          <a:p>
            <a:endParaRPr lang="zh-CN" altLang="en-US"/>
          </a:p>
        </p:txBody>
      </p:sp>
      <p:sp>
        <p:nvSpPr>
          <p:cNvPr id="7" name="Slide Number Placeholder 5"/>
          <p:cNvSpPr>
            <a:spLocks noGrp="1"/>
          </p:cNvSpPr>
          <p:nvPr>
            <p:ph type="sldNum" sz="quarter" idx="12"/>
          </p:nvPr>
        </p:nvSpPr>
        <p:spPr>
          <a:ln/>
        </p:spPr>
        <p:txBody>
          <a:bodyPr/>
          <a:lstStyle>
            <a:lvl1pPr>
              <a:defRPr/>
            </a:lvl1pPr>
          </a:lstStyle>
          <a:p>
            <a:fld id="{9CA4A8E1-535C-4B5F-A4A8-27EFADB94CF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785073"/>
            <a:ext cx="5157787"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Content Placeholder 3"/>
          <p:cNvSpPr>
            <a:spLocks noGrp="1"/>
          </p:cNvSpPr>
          <p:nvPr>
            <p:ph sz="half" idx="2"/>
          </p:nvPr>
        </p:nvSpPr>
        <p:spPr>
          <a:xfrm>
            <a:off x="839788" y="2608985"/>
            <a:ext cx="5157787" cy="3684588"/>
          </a:xfrm>
        </p:spPr>
        <p:txBody>
          <a:bodyPr/>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6172200" y="1785073"/>
            <a:ext cx="518318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Content Placeholder 5"/>
          <p:cNvSpPr>
            <a:spLocks noGrp="1"/>
          </p:cNvSpPr>
          <p:nvPr>
            <p:ph sz="quarter" idx="4"/>
          </p:nvPr>
        </p:nvSpPr>
        <p:spPr>
          <a:xfrm>
            <a:off x="6172200" y="2608985"/>
            <a:ext cx="5183188" cy="3684588"/>
          </a:xfrm>
        </p:spPr>
        <p:txBody>
          <a:bodyPr/>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3"/>
          <p:cNvSpPr>
            <a:spLocks noGrp="1"/>
          </p:cNvSpPr>
          <p:nvPr>
            <p:ph type="dt" sz="half" idx="10"/>
          </p:nvPr>
        </p:nvSpPr>
        <p:spPr>
          <a:ln/>
        </p:spPr>
        <p:txBody>
          <a:bodyPr/>
          <a:lstStyle>
            <a:lvl1pPr>
              <a:defRPr/>
            </a:lvl1pPr>
          </a:lstStyle>
          <a:p>
            <a:fld id="{B266B4FC-9443-4717-9754-C1C72B425F1B}" type="datetimeFigureOut">
              <a:rPr lang="zh-CN" altLang="en-US"/>
              <a:pPr/>
              <a:t>2017-9-28</a:t>
            </a:fld>
            <a:endParaRPr lang="en-US" altLang="zh-CN"/>
          </a:p>
        </p:txBody>
      </p:sp>
      <p:sp>
        <p:nvSpPr>
          <p:cNvPr id="8" name="Footer Placeholder 4"/>
          <p:cNvSpPr>
            <a:spLocks noGrp="1"/>
          </p:cNvSpPr>
          <p:nvPr>
            <p:ph type="ftr" sz="quarter" idx="11"/>
          </p:nvPr>
        </p:nvSpPr>
        <p:spPr>
          <a:ln/>
        </p:spPr>
        <p:txBody>
          <a:bodyPr/>
          <a:lstStyle>
            <a:lvl1pPr>
              <a:defRPr/>
            </a:lvl1pPr>
          </a:lstStyle>
          <a:p>
            <a:endParaRPr lang="zh-CN" altLang="en-US"/>
          </a:p>
        </p:txBody>
      </p:sp>
      <p:sp>
        <p:nvSpPr>
          <p:cNvPr id="9" name="Slide Number Placeholder 5"/>
          <p:cNvSpPr>
            <a:spLocks noGrp="1"/>
          </p:cNvSpPr>
          <p:nvPr>
            <p:ph type="sldNum" sz="quarter" idx="12"/>
          </p:nvPr>
        </p:nvSpPr>
        <p:spPr>
          <a:ln/>
        </p:spPr>
        <p:txBody>
          <a:bodyPr/>
          <a:lstStyle>
            <a:lvl1pPr>
              <a:defRPr/>
            </a:lvl1pPr>
          </a:lstStyle>
          <a:p>
            <a:fld id="{51F1BF41-1912-4B3C-9777-7F3BBB8BFB96}"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4" name="直接连接符 9"/>
          <p:cNvCxnSpPr/>
          <p:nvPr/>
        </p:nvCxnSpPr>
        <p:spPr>
          <a:xfrm flipH="1">
            <a:off x="-30163" y="2579688"/>
            <a:ext cx="4500563" cy="317341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任意多边形 11"/>
          <p:cNvSpPr>
            <a:spLocks noChangeArrowheads="1"/>
          </p:cNvSpPr>
          <p:nvPr/>
        </p:nvSpPr>
        <p:spPr bwMode="auto">
          <a:xfrm rot="3430120">
            <a:off x="4024313" y="-892175"/>
            <a:ext cx="395288" cy="5233987"/>
          </a:xfrm>
          <a:custGeom>
            <a:avLst/>
            <a:gdLst>
              <a:gd name="T0" fmla="*/ 0 w 337331"/>
              <a:gd name="T1" fmla="*/ 583937 h 4872799"/>
              <a:gd name="T2" fmla="*/ 395288 w 337331"/>
              <a:gd name="T3" fmla="*/ 0 h 4872799"/>
              <a:gd name="T4" fmla="*/ 395288 w 337331"/>
              <a:gd name="T5" fmla="*/ 6977063 h 4872799"/>
              <a:gd name="T6" fmla="*/ 10781 w 337331"/>
              <a:gd name="T7" fmla="*/ 6673914 h 4872799"/>
              <a:gd name="T8" fmla="*/ 0 w 337331"/>
              <a:gd name="T9" fmla="*/ 583937 h 4872799"/>
              <a:gd name="T10" fmla="*/ 0 60000 65536"/>
              <a:gd name="T11" fmla="*/ 0 60000 65536"/>
              <a:gd name="T12" fmla="*/ 0 60000 65536"/>
              <a:gd name="T13" fmla="*/ 0 60000 65536"/>
              <a:gd name="T14" fmla="*/ 0 60000 65536"/>
              <a:gd name="T15" fmla="*/ 0 w 337331"/>
              <a:gd name="T16" fmla="*/ 0 h 4872799"/>
              <a:gd name="T17" fmla="*/ 337331 w 337331"/>
              <a:gd name="T18" fmla="*/ 4872799 h 4872799"/>
            </a:gdLst>
            <a:ahLst/>
            <a:cxnLst>
              <a:cxn ang="T10">
                <a:pos x="T0" y="T1"/>
              </a:cxn>
              <a:cxn ang="T11">
                <a:pos x="T2" y="T3"/>
              </a:cxn>
              <a:cxn ang="T12">
                <a:pos x="T4" y="T5"/>
              </a:cxn>
              <a:cxn ang="T13">
                <a:pos x="T6" y="T7"/>
              </a:cxn>
              <a:cxn ang="T14">
                <a:pos x="T8" y="T9"/>
              </a:cxn>
            </a:cxnLst>
            <a:rect l="T15" t="T16" r="T17" b="T18"/>
            <a:pathLst>
              <a:path w="337331" h="4872799">
                <a:moveTo>
                  <a:pt x="0" y="407823"/>
                </a:moveTo>
                <a:lnTo>
                  <a:pt x="337331" y="0"/>
                </a:lnTo>
                <a:lnTo>
                  <a:pt x="337331" y="4872799"/>
                </a:lnTo>
                <a:lnTo>
                  <a:pt x="9200" y="4661079"/>
                </a:lnTo>
                <a:cubicBezTo>
                  <a:pt x="9200" y="3276902"/>
                  <a:pt x="0" y="1792000"/>
                  <a:pt x="0" y="407823"/>
                </a:cubicBezTo>
                <a:close/>
              </a:path>
            </a:pathLst>
          </a:custGeom>
          <a:solidFill>
            <a:schemeClr val="accent1"/>
          </a:solidFill>
          <a:ln w="12700" algn="ctr">
            <a:noFill/>
            <a:miter lim="800000"/>
            <a:headEnd/>
            <a:tailEnd/>
          </a:ln>
        </p:spPr>
        <p:txBody>
          <a:bodyPr rot="10800000" vert="eaVert" anchor="ctr"/>
          <a:lstStyle/>
          <a:p>
            <a:pPr algn="ctr"/>
            <a:endParaRPr lang="zh-CN" altLang="en-US">
              <a:solidFill>
                <a:srgbClr val="FFFFFF"/>
              </a:solidFill>
              <a:ea typeface="黑体" pitchFamily="2" charset="-122"/>
            </a:endParaRPr>
          </a:p>
        </p:txBody>
      </p:sp>
      <p:cxnSp>
        <p:nvCxnSpPr>
          <p:cNvPr id="6" name="直接连接符 10"/>
          <p:cNvCxnSpPr/>
          <p:nvPr/>
        </p:nvCxnSpPr>
        <p:spPr>
          <a:xfrm flipV="1">
            <a:off x="9048750" y="2362200"/>
            <a:ext cx="3143250" cy="220821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任意多边形 12"/>
          <p:cNvSpPr>
            <a:spLocks noChangeArrowheads="1"/>
          </p:cNvSpPr>
          <p:nvPr/>
        </p:nvSpPr>
        <p:spPr bwMode="auto">
          <a:xfrm rot="3430120" flipH="1" flipV="1">
            <a:off x="6420644" y="2805907"/>
            <a:ext cx="287337" cy="4051300"/>
          </a:xfrm>
          <a:custGeom>
            <a:avLst/>
            <a:gdLst>
              <a:gd name="T0" fmla="*/ 0 w 359283"/>
              <a:gd name="T1" fmla="*/ 450310 h 4872799"/>
              <a:gd name="T2" fmla="*/ 287337 w 359283"/>
              <a:gd name="T3" fmla="*/ 0 h 4872799"/>
              <a:gd name="T4" fmla="*/ 287337 w 359283"/>
              <a:gd name="T5" fmla="*/ 5400675 h 4872799"/>
              <a:gd name="T6" fmla="*/ 24914 w 359283"/>
              <a:gd name="T7" fmla="*/ 5166019 h 4872799"/>
              <a:gd name="T8" fmla="*/ 0 w 359283"/>
              <a:gd name="T9" fmla="*/ 450310 h 4872799"/>
              <a:gd name="T10" fmla="*/ 0 60000 65536"/>
              <a:gd name="T11" fmla="*/ 0 60000 65536"/>
              <a:gd name="T12" fmla="*/ 0 60000 65536"/>
              <a:gd name="T13" fmla="*/ 0 60000 65536"/>
              <a:gd name="T14" fmla="*/ 0 60000 65536"/>
              <a:gd name="T15" fmla="*/ 0 w 359283"/>
              <a:gd name="T16" fmla="*/ 0 h 4872799"/>
              <a:gd name="T17" fmla="*/ 359283 w 359283"/>
              <a:gd name="T18" fmla="*/ 4872799 h 4872799"/>
            </a:gdLst>
            <a:ahLst/>
            <a:cxnLst>
              <a:cxn ang="T10">
                <a:pos x="T0" y="T1"/>
              </a:cxn>
              <a:cxn ang="T11">
                <a:pos x="T2" y="T3"/>
              </a:cxn>
              <a:cxn ang="T12">
                <a:pos x="T4" y="T5"/>
              </a:cxn>
              <a:cxn ang="T13">
                <a:pos x="T6" y="T7"/>
              </a:cxn>
              <a:cxn ang="T14">
                <a:pos x="T8" y="T9"/>
              </a:cxn>
            </a:cxnLst>
            <a:rect l="T15" t="T16" r="T17" b="T18"/>
            <a:pathLst>
              <a:path w="359283" h="4872799">
                <a:moveTo>
                  <a:pt x="0" y="406295"/>
                </a:moveTo>
                <a:lnTo>
                  <a:pt x="359283" y="0"/>
                </a:lnTo>
                <a:lnTo>
                  <a:pt x="359283" y="4872799"/>
                </a:lnTo>
                <a:lnTo>
                  <a:pt x="31152" y="4661079"/>
                </a:lnTo>
                <a:cubicBezTo>
                  <a:pt x="31152" y="3276902"/>
                  <a:pt x="0" y="1790472"/>
                  <a:pt x="0" y="406295"/>
                </a:cubicBezTo>
                <a:close/>
              </a:path>
            </a:pathLst>
          </a:custGeom>
          <a:solidFill>
            <a:schemeClr val="accent1"/>
          </a:solidFill>
          <a:ln w="12700" algn="ctr">
            <a:noFill/>
            <a:miter lim="800000"/>
            <a:headEnd/>
            <a:tailEnd/>
          </a:ln>
        </p:spPr>
        <p:txBody>
          <a:bodyPr vert="eaVert" anchor="ctr"/>
          <a:lstStyle/>
          <a:p>
            <a:pPr algn="ctr"/>
            <a:endParaRPr lang="zh-CN" altLang="en-US">
              <a:solidFill>
                <a:srgbClr val="FFFFFF"/>
              </a:solidFill>
              <a:ea typeface="黑体" pitchFamily="2" charset="-122"/>
            </a:endParaRPr>
          </a:p>
        </p:txBody>
      </p:sp>
      <p:sp>
        <p:nvSpPr>
          <p:cNvPr id="2" name="Title 1"/>
          <p:cNvSpPr>
            <a:spLocks noGrp="1"/>
          </p:cNvSpPr>
          <p:nvPr>
            <p:ph type="title"/>
          </p:nvPr>
        </p:nvSpPr>
        <p:spPr>
          <a:xfrm rot="19620000">
            <a:off x="3077401" y="1810667"/>
            <a:ext cx="5940624" cy="1346606"/>
          </a:xfrm>
        </p:spPr>
        <p:txBody>
          <a:bodyPr>
            <a:normAutofit/>
          </a:bodyPr>
          <a:lstStyle>
            <a:lvl1pPr algn="ctr">
              <a:defRPr sz="8000"/>
            </a:lvl1pPr>
          </a:lstStyle>
          <a:p>
            <a:r>
              <a:rPr lang="zh-CN" altLang="en-US" dirty="0" smtClean="0"/>
              <a:t>单击此处编辑母版标题样式</a:t>
            </a:r>
            <a:endParaRPr lang="en-US" dirty="0"/>
          </a:p>
        </p:txBody>
      </p:sp>
      <p:sp>
        <p:nvSpPr>
          <p:cNvPr id="20" name="内容占位符 19"/>
          <p:cNvSpPr>
            <a:spLocks noGrp="1"/>
          </p:cNvSpPr>
          <p:nvPr>
            <p:ph sz="quarter" idx="13"/>
          </p:nvPr>
        </p:nvSpPr>
        <p:spPr>
          <a:xfrm rot="19620000">
            <a:off x="5759240" y="3953419"/>
            <a:ext cx="3686562" cy="1300758"/>
          </a:xfrm>
        </p:spPr>
        <p:txBody>
          <a:bodyPr anchor="ctr"/>
          <a:lstStyle>
            <a:lvl1pPr marL="0" indent="0" algn="ctr">
              <a:buNone/>
              <a:defRPr>
                <a:solidFill>
                  <a:schemeClr val="accent1">
                    <a:lumMod val="75000"/>
                  </a:schemeClr>
                </a:solidFill>
              </a:defRPr>
            </a:lvl1pPr>
          </a:lstStyle>
          <a:p>
            <a:pPr lvl="0"/>
            <a:r>
              <a:rPr lang="zh-CN" altLang="en-US" dirty="0" smtClean="0"/>
              <a:t>单击此处编辑母版文本样式</a:t>
            </a:r>
          </a:p>
        </p:txBody>
      </p:sp>
      <p:sp>
        <p:nvSpPr>
          <p:cNvPr id="8" name="Date Placeholder 2"/>
          <p:cNvSpPr>
            <a:spLocks noGrp="1"/>
          </p:cNvSpPr>
          <p:nvPr>
            <p:ph type="dt" sz="half" idx="14"/>
          </p:nvPr>
        </p:nvSpPr>
        <p:spPr/>
        <p:txBody>
          <a:bodyPr/>
          <a:lstStyle>
            <a:lvl1pPr>
              <a:defRPr/>
            </a:lvl1pPr>
          </a:lstStyle>
          <a:p>
            <a:fld id="{CE17D829-07D6-4D40-9ADB-45E9CC122BFF}" type="datetimeFigureOut">
              <a:rPr lang="zh-CN" altLang="en-US"/>
              <a:pPr/>
              <a:t>2017-9-28</a:t>
            </a:fld>
            <a:endParaRPr lang="en-US" altLang="zh-CN"/>
          </a:p>
        </p:txBody>
      </p:sp>
      <p:sp>
        <p:nvSpPr>
          <p:cNvPr id="9" name="Footer Placeholder 3"/>
          <p:cNvSpPr>
            <a:spLocks noGrp="1"/>
          </p:cNvSpPr>
          <p:nvPr>
            <p:ph type="ftr" sz="quarter" idx="15"/>
          </p:nvPr>
        </p:nvSpPr>
        <p:spPr/>
        <p:txBody>
          <a:bodyPr/>
          <a:lstStyle>
            <a:lvl1pPr>
              <a:defRPr/>
            </a:lvl1pPr>
          </a:lstStyle>
          <a:p>
            <a:endParaRPr lang="zh-CN" altLang="en-US"/>
          </a:p>
        </p:txBody>
      </p:sp>
      <p:sp>
        <p:nvSpPr>
          <p:cNvPr id="10" name="Slide Number Placeholder 4"/>
          <p:cNvSpPr>
            <a:spLocks noGrp="1"/>
          </p:cNvSpPr>
          <p:nvPr>
            <p:ph type="sldNum" sz="quarter" idx="16"/>
          </p:nvPr>
        </p:nvSpPr>
        <p:spPr/>
        <p:txBody>
          <a:bodyPr/>
          <a:lstStyle>
            <a:lvl1pPr>
              <a:defRPr/>
            </a:lvl1pPr>
          </a:lstStyle>
          <a:p>
            <a:fld id="{9FDE7228-920B-494E-AB7D-A5D5ED9A2BBC}"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fld id="{6C0F0276-0419-4A89-B4C3-5F813A3E9FC5}" type="datetimeFigureOut">
              <a:rPr lang="zh-CN" altLang="en-US"/>
              <a:pPr/>
              <a:t>2017-9-28</a:t>
            </a:fld>
            <a:endParaRPr lang="en-US" altLang="zh-CN"/>
          </a:p>
        </p:txBody>
      </p:sp>
      <p:sp>
        <p:nvSpPr>
          <p:cNvPr id="3" name="Footer Placeholder 4"/>
          <p:cNvSpPr>
            <a:spLocks noGrp="1"/>
          </p:cNvSpPr>
          <p:nvPr>
            <p:ph type="ftr" sz="quarter" idx="11"/>
          </p:nvPr>
        </p:nvSpPr>
        <p:spPr>
          <a:ln/>
        </p:spPr>
        <p:txBody>
          <a:bodyPr/>
          <a:lstStyle>
            <a:lvl1pPr>
              <a:defRPr/>
            </a:lvl1pPr>
          </a:lstStyle>
          <a:p>
            <a:endParaRPr lang="zh-CN" altLang="en-US"/>
          </a:p>
        </p:txBody>
      </p:sp>
      <p:sp>
        <p:nvSpPr>
          <p:cNvPr id="4" name="Slide Number Placeholder 5"/>
          <p:cNvSpPr>
            <a:spLocks noGrp="1"/>
          </p:cNvSpPr>
          <p:nvPr>
            <p:ph type="sldNum" sz="quarter" idx="12"/>
          </p:nvPr>
        </p:nvSpPr>
        <p:spPr>
          <a:ln/>
        </p:spPr>
        <p:txBody>
          <a:bodyPr/>
          <a:lstStyle>
            <a:lvl1pPr>
              <a:defRPr/>
            </a:lvl1pPr>
          </a:lstStyle>
          <a:p>
            <a:fld id="{96AB45E4-3F32-411C-8594-EBF7048DB99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rmAutofit/>
          </a:bodyPr>
          <a:lstStyle>
            <a:lvl1pPr>
              <a:defRPr sz="3600">
                <a:solidFill>
                  <a:schemeClr val="accent1"/>
                </a:solidFill>
              </a:defRPr>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a:ln/>
        </p:spPr>
        <p:txBody>
          <a:bodyPr/>
          <a:lstStyle>
            <a:lvl1pPr>
              <a:defRPr/>
            </a:lvl1pPr>
          </a:lstStyle>
          <a:p>
            <a:fld id="{80F48496-45B5-4AE6-9DA4-92A1AFA5970C}" type="datetimeFigureOut">
              <a:rPr lang="zh-CN" altLang="en-US"/>
              <a:pPr/>
              <a:t>2017-9-28</a:t>
            </a:fld>
            <a:endParaRPr lang="en-US" altLang="zh-CN"/>
          </a:p>
        </p:txBody>
      </p:sp>
      <p:sp>
        <p:nvSpPr>
          <p:cNvPr id="6" name="Footer Placeholder 4"/>
          <p:cNvSpPr>
            <a:spLocks noGrp="1"/>
          </p:cNvSpPr>
          <p:nvPr>
            <p:ph type="ftr" sz="quarter" idx="11"/>
          </p:nvPr>
        </p:nvSpPr>
        <p:spPr>
          <a:ln/>
        </p:spPr>
        <p:txBody>
          <a:bodyPr/>
          <a:lstStyle>
            <a:lvl1pPr>
              <a:defRPr/>
            </a:lvl1pPr>
          </a:lstStyle>
          <a:p>
            <a:endParaRPr lang="zh-CN" altLang="en-US"/>
          </a:p>
        </p:txBody>
      </p:sp>
      <p:sp>
        <p:nvSpPr>
          <p:cNvPr id="7" name="Slide Number Placeholder 5"/>
          <p:cNvSpPr>
            <a:spLocks noGrp="1"/>
          </p:cNvSpPr>
          <p:nvPr>
            <p:ph type="sldNum" sz="quarter" idx="12"/>
          </p:nvPr>
        </p:nvSpPr>
        <p:spPr>
          <a:ln/>
        </p:spPr>
        <p:txBody>
          <a:bodyPr/>
          <a:lstStyle>
            <a:lvl1pPr>
              <a:defRPr/>
            </a:lvl1pPr>
          </a:lstStyle>
          <a:p>
            <a:fld id="{F6868004-DC41-40A3-A4A6-F8B3081AEF6E}"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16440" y="365125"/>
            <a:ext cx="173736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84582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ln/>
        </p:spPr>
        <p:txBody>
          <a:bodyPr/>
          <a:lstStyle>
            <a:lvl1pPr>
              <a:defRPr/>
            </a:lvl1pPr>
          </a:lstStyle>
          <a:p>
            <a:fld id="{C6A51523-B91A-44E1-8BAB-06F51AF3C681}" type="datetimeFigureOut">
              <a:rPr lang="zh-CN" altLang="en-US"/>
              <a:pPr/>
              <a:t>2017-9-28</a:t>
            </a:fld>
            <a:endParaRPr lang="en-US" altLang="zh-CN"/>
          </a:p>
        </p:txBody>
      </p:sp>
      <p:sp>
        <p:nvSpPr>
          <p:cNvPr id="5" name="Footer Placeholder 4"/>
          <p:cNvSpPr>
            <a:spLocks noGrp="1"/>
          </p:cNvSpPr>
          <p:nvPr>
            <p:ph type="ftr" sz="quarter" idx="11"/>
          </p:nvPr>
        </p:nvSpPr>
        <p:spPr>
          <a:ln/>
        </p:spPr>
        <p:txBody>
          <a:bodyPr/>
          <a:lstStyle>
            <a:lvl1pPr>
              <a:defRPr/>
            </a:lvl1pPr>
          </a:lstStyle>
          <a:p>
            <a:endParaRPr lang="zh-CN" altLang="en-US"/>
          </a:p>
        </p:txBody>
      </p:sp>
      <p:sp>
        <p:nvSpPr>
          <p:cNvPr id="6" name="Slide Number Placeholder 5"/>
          <p:cNvSpPr>
            <a:spLocks noGrp="1"/>
          </p:cNvSpPr>
          <p:nvPr>
            <p:ph type="sldNum" sz="quarter" idx="12"/>
          </p:nvPr>
        </p:nvSpPr>
        <p:spPr>
          <a:ln/>
        </p:spPr>
        <p:txBody>
          <a:bodyPr/>
          <a:lstStyle>
            <a:lvl1pPr>
              <a:defRPr/>
            </a:lvl1pPr>
          </a:lstStyle>
          <a:p>
            <a:fld id="{47043518-8E77-4061-A511-078932A5DF7A}"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2"/>
            </p:custDataLst>
          </p:nvPr>
        </p:nvSpPr>
        <p:spPr bwMode="auto">
          <a:xfrm>
            <a:off x="628650" y="365125"/>
            <a:ext cx="7888288" cy="10366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custDataLst>
              <p:tags r:id="rId13"/>
            </p:custDataLst>
          </p:nvPr>
        </p:nvSpPr>
        <p:spPr bwMode="auto">
          <a:xfrm>
            <a:off x="628650" y="1539875"/>
            <a:ext cx="7888288" cy="4637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28" name="Date Placeholder 3"/>
          <p:cNvSpPr>
            <a:spLocks noGrp="1"/>
          </p:cNvSpPr>
          <p:nvPr>
            <p:ph type="dt" sz="half" idx="2"/>
          </p:nvPr>
        </p:nvSpPr>
        <p:spPr bwMode="auto">
          <a:xfrm>
            <a:off x="628650" y="63563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a:solidFill>
                  <a:srgbClr val="929292"/>
                </a:solidFill>
                <a:ea typeface="黑体" pitchFamily="2" charset="-122"/>
              </a:defRPr>
            </a:lvl1pPr>
          </a:lstStyle>
          <a:p>
            <a:fld id="{BCD22971-9871-411E-80AB-B7807EE701E1}" type="datetimeFigureOut">
              <a:rPr lang="zh-CN" altLang="en-US"/>
              <a:pPr/>
              <a:t>2017-9-28</a:t>
            </a:fld>
            <a:endParaRPr lang="en-US" altLang="zh-CN"/>
          </a:p>
        </p:txBody>
      </p:sp>
      <p:sp>
        <p:nvSpPr>
          <p:cNvPr id="1029" name="Footer Placeholder 4"/>
          <p:cNvSpPr>
            <a:spLocks noGrp="1"/>
          </p:cNvSpPr>
          <p:nvPr>
            <p:ph type="ftr" sz="quarter" idx="3"/>
          </p:nvPr>
        </p:nvSpPr>
        <p:spPr bwMode="auto">
          <a:xfrm>
            <a:off x="3028950" y="6356350"/>
            <a:ext cx="3087688"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a:solidFill>
                  <a:srgbClr val="929292"/>
                </a:solidFill>
                <a:ea typeface="黑体" pitchFamily="2" charset="-122"/>
              </a:defRPr>
            </a:lvl1pPr>
          </a:lstStyle>
          <a:p>
            <a:endParaRPr lang="zh-CN" altLang="en-US"/>
          </a:p>
        </p:txBody>
      </p:sp>
      <p:sp>
        <p:nvSpPr>
          <p:cNvPr id="1030" name="Slide Number Placeholder 5"/>
          <p:cNvSpPr>
            <a:spLocks noGrp="1"/>
          </p:cNvSpPr>
          <p:nvPr>
            <p:ph type="sldNum" sz="quarter" idx="4"/>
          </p:nvPr>
        </p:nvSpPr>
        <p:spPr bwMode="auto">
          <a:xfrm>
            <a:off x="6459538" y="63563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a:solidFill>
                  <a:srgbClr val="929292"/>
                </a:solidFill>
                <a:ea typeface="黑体" pitchFamily="2" charset="-122"/>
              </a:defRPr>
            </a:lvl1pPr>
          </a:lstStyle>
          <a:p>
            <a:fld id="{57D4080A-9000-44E5-A558-AEBEA9A590CF}"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60" r:id="rId3"/>
    <p:sldLayoutId id="2147483657" r:id="rId4"/>
    <p:sldLayoutId id="2147483656" r:id="rId5"/>
    <p:sldLayoutId id="2147483661" r:id="rId6"/>
    <p:sldLayoutId id="2147483655" r:id="rId7"/>
    <p:sldLayoutId id="2147483654" r:id="rId8"/>
    <p:sldLayoutId id="2147483653" r:id="rId9"/>
    <p:sldLayoutId id="2147483652" r:id="rId10"/>
  </p:sldLayoutIdLst>
  <p:txStyles>
    <p:titleStyle>
      <a:lvl1pPr algn="l" rtl="0" eaLnBrk="0" fontAlgn="base" hangingPunct="0">
        <a:lnSpc>
          <a:spcPct val="90000"/>
        </a:lnSpc>
        <a:spcBef>
          <a:spcPct val="0"/>
        </a:spcBef>
        <a:spcAft>
          <a:spcPct val="0"/>
        </a:spcAft>
        <a:defRPr sz="4400" b="1" kern="1200">
          <a:solidFill>
            <a:srgbClr val="17656D"/>
          </a:solidFill>
          <a:latin typeface="+mj-lt"/>
          <a:ea typeface="+mj-ea"/>
          <a:cs typeface="+mj-cs"/>
        </a:defRPr>
      </a:lvl1pPr>
      <a:lvl2pPr algn="l" rtl="0" eaLnBrk="0" fontAlgn="base" hangingPunct="0">
        <a:lnSpc>
          <a:spcPct val="90000"/>
        </a:lnSpc>
        <a:spcBef>
          <a:spcPct val="0"/>
        </a:spcBef>
        <a:spcAft>
          <a:spcPct val="0"/>
        </a:spcAft>
        <a:defRPr sz="4400" b="1">
          <a:solidFill>
            <a:srgbClr val="17656D"/>
          </a:solidFill>
          <a:latin typeface="Arial" charset="0"/>
          <a:ea typeface="黑体" pitchFamily="2" charset="-122"/>
        </a:defRPr>
      </a:lvl2pPr>
      <a:lvl3pPr algn="l" rtl="0" eaLnBrk="0" fontAlgn="base" hangingPunct="0">
        <a:lnSpc>
          <a:spcPct val="90000"/>
        </a:lnSpc>
        <a:spcBef>
          <a:spcPct val="0"/>
        </a:spcBef>
        <a:spcAft>
          <a:spcPct val="0"/>
        </a:spcAft>
        <a:defRPr sz="4400" b="1">
          <a:solidFill>
            <a:srgbClr val="17656D"/>
          </a:solidFill>
          <a:latin typeface="Arial" charset="0"/>
          <a:ea typeface="黑体" pitchFamily="2" charset="-122"/>
        </a:defRPr>
      </a:lvl3pPr>
      <a:lvl4pPr algn="l" rtl="0" eaLnBrk="0" fontAlgn="base" hangingPunct="0">
        <a:lnSpc>
          <a:spcPct val="90000"/>
        </a:lnSpc>
        <a:spcBef>
          <a:spcPct val="0"/>
        </a:spcBef>
        <a:spcAft>
          <a:spcPct val="0"/>
        </a:spcAft>
        <a:defRPr sz="4400" b="1">
          <a:solidFill>
            <a:srgbClr val="17656D"/>
          </a:solidFill>
          <a:latin typeface="Arial" charset="0"/>
          <a:ea typeface="黑体" pitchFamily="2" charset="-122"/>
        </a:defRPr>
      </a:lvl4pPr>
      <a:lvl5pPr algn="l" rtl="0" eaLnBrk="0" fontAlgn="base" hangingPunct="0">
        <a:lnSpc>
          <a:spcPct val="90000"/>
        </a:lnSpc>
        <a:spcBef>
          <a:spcPct val="0"/>
        </a:spcBef>
        <a:spcAft>
          <a:spcPct val="0"/>
        </a:spcAft>
        <a:defRPr sz="4400" b="1">
          <a:solidFill>
            <a:srgbClr val="17656D"/>
          </a:solidFill>
          <a:latin typeface="Arial" charset="0"/>
          <a:ea typeface="黑体" pitchFamily="2" charset="-122"/>
        </a:defRPr>
      </a:lvl5pPr>
      <a:lvl6pPr marL="457200" algn="l" rtl="0" fontAlgn="base">
        <a:lnSpc>
          <a:spcPct val="90000"/>
        </a:lnSpc>
        <a:spcBef>
          <a:spcPct val="0"/>
        </a:spcBef>
        <a:spcAft>
          <a:spcPct val="0"/>
        </a:spcAft>
        <a:defRPr sz="4400" b="1">
          <a:solidFill>
            <a:srgbClr val="17656D"/>
          </a:solidFill>
          <a:latin typeface="Arial" charset="0"/>
          <a:ea typeface="黑体" pitchFamily="2" charset="-122"/>
        </a:defRPr>
      </a:lvl6pPr>
      <a:lvl7pPr marL="914400" algn="l" rtl="0" fontAlgn="base">
        <a:lnSpc>
          <a:spcPct val="90000"/>
        </a:lnSpc>
        <a:spcBef>
          <a:spcPct val="0"/>
        </a:spcBef>
        <a:spcAft>
          <a:spcPct val="0"/>
        </a:spcAft>
        <a:defRPr sz="4400" b="1">
          <a:solidFill>
            <a:srgbClr val="17656D"/>
          </a:solidFill>
          <a:latin typeface="Arial" charset="0"/>
          <a:ea typeface="黑体" pitchFamily="2" charset="-122"/>
        </a:defRPr>
      </a:lvl7pPr>
      <a:lvl8pPr marL="1371600" algn="l" rtl="0" fontAlgn="base">
        <a:lnSpc>
          <a:spcPct val="90000"/>
        </a:lnSpc>
        <a:spcBef>
          <a:spcPct val="0"/>
        </a:spcBef>
        <a:spcAft>
          <a:spcPct val="0"/>
        </a:spcAft>
        <a:defRPr sz="4400" b="1">
          <a:solidFill>
            <a:srgbClr val="17656D"/>
          </a:solidFill>
          <a:latin typeface="Arial" charset="0"/>
          <a:ea typeface="黑体" pitchFamily="2" charset="-122"/>
        </a:defRPr>
      </a:lvl8pPr>
      <a:lvl9pPr marL="1828800" algn="l" rtl="0" fontAlgn="base">
        <a:lnSpc>
          <a:spcPct val="90000"/>
        </a:lnSpc>
        <a:spcBef>
          <a:spcPct val="0"/>
        </a:spcBef>
        <a:spcAft>
          <a:spcPct val="0"/>
        </a:spcAft>
        <a:defRPr sz="4400" b="1">
          <a:solidFill>
            <a:srgbClr val="17656D"/>
          </a:solidFill>
          <a:latin typeface="Arial" charset="0"/>
          <a:ea typeface="黑体" pitchFamily="2" charset="-122"/>
        </a:defRPr>
      </a:lvl9pPr>
    </p:titleStyle>
    <p:bodyStyle>
      <a:lvl1pPr marL="342900" indent="-342900" algn="l" rtl="0" eaLnBrk="0" fontAlgn="base" hangingPunct="0">
        <a:lnSpc>
          <a:spcPct val="90000"/>
        </a:lnSpc>
        <a:spcBef>
          <a:spcPts val="1000"/>
        </a:spcBef>
        <a:spcAft>
          <a:spcPct val="0"/>
        </a:spcAft>
        <a:buClr>
          <a:schemeClr val="accent1"/>
        </a:buClr>
        <a:buFont typeface="Wingdings" pitchFamily="2" charset="2"/>
        <a:buChar char="¤"/>
        <a:defRPr sz="2400" kern="1200">
          <a:solidFill>
            <a:schemeClr val="accent1"/>
          </a:solidFill>
          <a:latin typeface="+mn-lt"/>
          <a:ea typeface="+mn-ea"/>
          <a:cs typeface="+mn-cs"/>
        </a:defRPr>
      </a:lvl1pPr>
      <a:lvl2pPr marL="800100" indent="-3429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2pPr>
      <a:lvl3pPr marL="1257300" indent="-3429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3pPr>
      <a:lvl4pPr marL="1657350" indent="-28575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114550" indent="-28575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3"/>
          <p:cNvSpPr>
            <a:spLocks noGrp="1"/>
          </p:cNvSpPr>
          <p:nvPr>
            <p:ph type="ctrTitle"/>
            <p:custDataLst>
              <p:tags r:id="rId2"/>
            </p:custDataLst>
          </p:nvPr>
        </p:nvSpPr>
        <p:spPr>
          <a:xfrm>
            <a:off x="747713" y="1319213"/>
            <a:ext cx="7650162" cy="1900237"/>
          </a:xfrm>
        </p:spPr>
        <p:txBody>
          <a:bodyPr/>
          <a:lstStyle/>
          <a:p>
            <a:pPr eaLnBrk="1" hangingPunct="1"/>
            <a:r>
              <a:rPr lang="zh-CN" altLang="en-US" smtClean="0">
                <a:solidFill>
                  <a:srgbClr val="2397A3"/>
                </a:solidFill>
              </a:rPr>
              <a:t>第三单元 定分止争 依法有据</a:t>
            </a:r>
            <a:br>
              <a:rPr lang="zh-CN" altLang="en-US" smtClean="0">
                <a:solidFill>
                  <a:srgbClr val="2397A3"/>
                </a:solidFill>
              </a:rPr>
            </a:br>
            <a:r>
              <a:rPr lang="en-US" altLang="zh-CN" sz="4400" smtClean="0">
                <a:solidFill>
                  <a:srgbClr val="17656D"/>
                </a:solidFill>
              </a:rPr>
              <a:t>3.3</a:t>
            </a:r>
            <a:r>
              <a:rPr lang="zh-CN" altLang="en-US" sz="4400" smtClean="0">
                <a:solidFill>
                  <a:srgbClr val="17656D"/>
                </a:solidFill>
              </a:rPr>
              <a:t>坚守契约精神</a:t>
            </a:r>
          </a:p>
        </p:txBody>
      </p:sp>
      <p:sp>
        <p:nvSpPr>
          <p:cNvPr id="13314" name="副标题 4"/>
          <p:cNvSpPr>
            <a:spLocks noGrp="1"/>
          </p:cNvSpPr>
          <p:nvPr>
            <p:ph type="subTitle" idx="1"/>
            <p:custDataLst>
              <p:tags r:id="rId3"/>
            </p:custDataLst>
          </p:nvPr>
        </p:nvSpPr>
        <p:spPr>
          <a:xfrm>
            <a:off x="747713" y="3373438"/>
            <a:ext cx="7650162" cy="762000"/>
          </a:xfrm>
        </p:spPr>
        <p:txBody>
          <a:bodyPr/>
          <a:lstStyle/>
          <a:p>
            <a:pPr eaLnBrk="1" hangingPunct="1"/>
            <a:r>
              <a:rPr lang="zh-CN" altLang="en-US" sz="4000" smtClean="0">
                <a:solidFill>
                  <a:srgbClr val="F11736"/>
                </a:solidFill>
              </a:rPr>
              <a:t>第二课时 让契约精神成为社会风尚</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pPr algn="l"/>
            <a:r>
              <a:rPr lang="zh-CN" altLang="en-US" smtClean="0">
                <a:solidFill>
                  <a:srgbClr val="17656D"/>
                </a:solidFill>
              </a:rPr>
              <a:t>归纳总结</a:t>
            </a:r>
          </a:p>
        </p:txBody>
      </p:sp>
      <p:sp>
        <p:nvSpPr>
          <p:cNvPr id="25603" name="Rectangle 3"/>
          <p:cNvSpPr>
            <a:spLocks noGrp="1"/>
          </p:cNvSpPr>
          <p:nvPr>
            <p:ph type="body" idx="1"/>
          </p:nvPr>
        </p:nvSpPr>
        <p:spPr/>
        <p:txBody>
          <a:bodyPr/>
          <a:lstStyle/>
          <a:p>
            <a:pPr marL="342900" indent="-342900">
              <a:buFont typeface="Wingdings" pitchFamily="2" charset="2"/>
              <a:buChar char="¤"/>
            </a:pPr>
            <a:r>
              <a:rPr lang="en-US" altLang="zh-CN" smtClean="0">
                <a:solidFill>
                  <a:schemeClr val="accent1"/>
                </a:solidFill>
              </a:rPr>
              <a:t>(1)</a:t>
            </a:r>
            <a:r>
              <a:rPr lang="zh-CN" altLang="en-US" smtClean="0">
                <a:solidFill>
                  <a:schemeClr val="accent1"/>
                </a:solidFill>
              </a:rPr>
              <a:t>为了维护高效、诚信的市场经济秩序，维护合法的民事权利，每一个社会成员都应当守合同、讲信用，奉行契约精神。</a:t>
            </a:r>
          </a:p>
          <a:p>
            <a:pPr marL="342900" indent="-342900">
              <a:buFont typeface="Wingdings" pitchFamily="2" charset="2"/>
              <a:buChar char="¤"/>
            </a:pPr>
            <a:r>
              <a:rPr lang="en-US" altLang="zh-CN" smtClean="0">
                <a:solidFill>
                  <a:schemeClr val="accent1"/>
                </a:solidFill>
              </a:rPr>
              <a:t>(2)</a:t>
            </a:r>
            <a:r>
              <a:rPr lang="zh-CN" altLang="en-US" smtClean="0">
                <a:solidFill>
                  <a:schemeClr val="accent1"/>
                </a:solidFill>
              </a:rPr>
              <a:t>契约精神是规范市场经济中的契约关系不可缺少的规则和精神。契约精神要求所有签订合同的民事主体的法律地位平等。同时，要求每一个签订合同的人都有权自由表达订立合同的意愿。既然合同约定是建立在双方自愿的基础之上，任何一方都有义务按照合同约定履行承诺，否则将承担违约责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p:cNvSpPr>
          <p:nvPr>
            <p:ph type="body" idx="1"/>
          </p:nvPr>
        </p:nvSpPr>
        <p:spPr/>
        <p:txBody>
          <a:bodyPr/>
          <a:lstStyle/>
          <a:p>
            <a:pPr marL="342900" indent="-342900">
              <a:buFont typeface="Wingdings" pitchFamily="2" charset="2"/>
              <a:buChar char="¤"/>
            </a:pPr>
            <a:r>
              <a:rPr lang="en-US" altLang="zh-CN" smtClean="0">
                <a:solidFill>
                  <a:schemeClr val="accent1"/>
                </a:solidFill>
              </a:rPr>
              <a:t>(3)</a:t>
            </a:r>
            <a:r>
              <a:rPr lang="zh-CN" altLang="en-US" smtClean="0">
                <a:solidFill>
                  <a:schemeClr val="accent1"/>
                </a:solidFill>
              </a:rPr>
              <a:t>契约精神是一种自由、平等、守信的精神，这也与民法的平等、自愿、等价有偿、诚实信用、公序良俗等基本原则相一致。人们通过契约实现交易，满足各自的经济需求。只有通过坚守契约精神，社会主义市场经济才能建立在平等、自愿、诚实信用的基石之上。</a:t>
            </a:r>
          </a:p>
          <a:p>
            <a:pPr marL="342900" indent="-342900">
              <a:buFont typeface="Wingdings" pitchFamily="2" charset="2"/>
              <a:buChar char="¤"/>
            </a:pPr>
            <a:r>
              <a:rPr lang="en-US" altLang="zh-CN" smtClean="0">
                <a:solidFill>
                  <a:schemeClr val="accent1"/>
                </a:solidFill>
              </a:rPr>
              <a:t>(4)</a:t>
            </a:r>
            <a:r>
              <a:rPr lang="zh-CN" altLang="en-US" smtClean="0">
                <a:solidFill>
                  <a:schemeClr val="accent1"/>
                </a:solidFill>
              </a:rPr>
              <a:t>坚守契约精神，发挥契约的价值，有利于增强社会成员之间的信任度，促进经济合作和交易效率。坚守契约精神既保证每个公民的合法权益，同时有利于整个社会经济效益的提高。</a:t>
            </a:r>
          </a:p>
          <a:p>
            <a:pPr marL="342900" indent="-342900">
              <a:buFont typeface="Wingdings" pitchFamily="2" charset="2"/>
              <a:buChar char="¤"/>
            </a:pPr>
            <a:r>
              <a:rPr lang="en-US" altLang="zh-CN" smtClean="0">
                <a:solidFill>
                  <a:schemeClr val="accent1"/>
                </a:solidFill>
              </a:rPr>
              <a:t>(5)</a:t>
            </a:r>
            <a:r>
              <a:rPr lang="zh-CN" altLang="en-US" smtClean="0">
                <a:solidFill>
                  <a:schemeClr val="accent1"/>
                </a:solidFill>
              </a:rPr>
              <a:t>坚守契约精神有利于合理解决经济生活中的纠纷，从而推进社会公平，建立良好道德风尚的和谐社会。</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pPr algn="l"/>
            <a:r>
              <a:rPr lang="zh-CN" altLang="en-US" smtClean="0">
                <a:solidFill>
                  <a:srgbClr val="17656D"/>
                </a:solidFill>
                <a:sym typeface="黑体" pitchFamily="2" charset="-122"/>
              </a:rPr>
              <a:t>知识结构</a:t>
            </a:r>
          </a:p>
        </p:txBody>
      </p:sp>
      <p:pic>
        <p:nvPicPr>
          <p:cNvPr id="27651" name="Picture 3"/>
          <p:cNvPicPr>
            <a:picLocks noChangeAspect="1" noChangeArrowheads="1"/>
          </p:cNvPicPr>
          <p:nvPr>
            <p:ph type="body" idx="1"/>
          </p:nvPr>
        </p:nvPicPr>
        <p:blipFill>
          <a:blip r:embed="rId2"/>
          <a:srcRect/>
          <a:stretch>
            <a:fillRect/>
          </a:stretch>
        </p:blip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pPr algn="l"/>
            <a:r>
              <a:rPr lang="zh-CN" altLang="zh-CN" smtClean="0">
                <a:solidFill>
                  <a:srgbClr val="17656D"/>
                </a:solidFill>
                <a:sym typeface="宋体" charset="-122"/>
              </a:rPr>
              <a:t>典例精析</a:t>
            </a:r>
            <a:endParaRPr lang="zh-CN" altLang="en-US" smtClean="0">
              <a:solidFill>
                <a:srgbClr val="17656D"/>
              </a:solidFill>
              <a:sym typeface="宋体" charset="-122"/>
            </a:endParaRPr>
          </a:p>
        </p:txBody>
      </p:sp>
      <p:sp>
        <p:nvSpPr>
          <p:cNvPr id="28675" name="Rectangle 3"/>
          <p:cNvSpPr>
            <a:spLocks noGrp="1"/>
          </p:cNvSpPr>
          <p:nvPr>
            <p:ph type="body" idx="1"/>
          </p:nvPr>
        </p:nvSpPr>
        <p:spPr/>
        <p:txBody>
          <a:bodyPr/>
          <a:lstStyle/>
          <a:p>
            <a:pPr marL="342900" indent="-342900">
              <a:buFont typeface="Wingdings" pitchFamily="2" charset="2"/>
              <a:buChar char="¤"/>
            </a:pPr>
            <a:r>
              <a:rPr lang="zh-CN" altLang="en-US" smtClean="0">
                <a:solidFill>
                  <a:schemeClr val="accent1"/>
                </a:solidFill>
              </a:rPr>
              <a:t>例</a:t>
            </a:r>
            <a:r>
              <a:rPr lang="en-US" altLang="zh-CN" smtClean="0">
                <a:solidFill>
                  <a:schemeClr val="accent1"/>
                </a:solidFill>
              </a:rPr>
              <a:t>1</a:t>
            </a:r>
            <a:r>
              <a:rPr lang="zh-CN" altLang="en-US" smtClean="0">
                <a:solidFill>
                  <a:schemeClr val="accent1"/>
                </a:solidFill>
              </a:rPr>
              <a:t>、</a:t>
            </a:r>
            <a:r>
              <a:rPr lang="en-US" altLang="zh-CN" smtClean="0">
                <a:solidFill>
                  <a:schemeClr val="accent1"/>
                </a:solidFill>
              </a:rPr>
              <a:t>.</a:t>
            </a:r>
            <a:r>
              <a:rPr lang="zh-CN" altLang="en-US" smtClean="0">
                <a:solidFill>
                  <a:schemeClr val="accent1"/>
                </a:solidFill>
              </a:rPr>
              <a:t>随着失信惩戒机制的加快推进，一批“老赖”被查处。一些企业反映，由于一时疏忽而被列入“黑名单”，却导致在企业贷款、个人出行等方面处处受限，这种惩戒过于严厉。你认为这一机制（　　）</a:t>
            </a:r>
          </a:p>
          <a:p>
            <a:pPr marL="342900" indent="-342900">
              <a:buFont typeface="Wingdings" pitchFamily="2" charset="2"/>
              <a:buChar char="¤"/>
            </a:pPr>
            <a:r>
              <a:rPr lang="en-US" altLang="zh-CN" smtClean="0">
                <a:solidFill>
                  <a:schemeClr val="accent1"/>
                </a:solidFill>
              </a:rPr>
              <a:t>A</a:t>
            </a:r>
            <a:r>
              <a:rPr lang="zh-CN" altLang="en-US" smtClean="0">
                <a:solidFill>
                  <a:schemeClr val="accent1"/>
                </a:solidFill>
              </a:rPr>
              <a:t>．合理，有利于从根本上杜绝失信行为</a:t>
            </a:r>
          </a:p>
          <a:p>
            <a:pPr marL="342900" indent="-342900">
              <a:buFont typeface="Wingdings" pitchFamily="2" charset="2"/>
              <a:buChar char="¤"/>
            </a:pPr>
            <a:r>
              <a:rPr lang="en-US" altLang="zh-CN" smtClean="0">
                <a:solidFill>
                  <a:schemeClr val="accent1"/>
                </a:solidFill>
              </a:rPr>
              <a:t>B</a:t>
            </a:r>
            <a:r>
              <a:rPr lang="zh-CN" altLang="en-US" smtClean="0">
                <a:solidFill>
                  <a:schemeClr val="accent1"/>
                </a:solidFill>
              </a:rPr>
              <a:t>．不合理，不利于和谐社会的建设</a:t>
            </a:r>
          </a:p>
          <a:p>
            <a:pPr marL="342900" indent="-342900">
              <a:buFont typeface="Wingdings" pitchFamily="2" charset="2"/>
              <a:buChar char="¤"/>
            </a:pPr>
            <a:r>
              <a:rPr lang="en-US" altLang="zh-CN" smtClean="0">
                <a:solidFill>
                  <a:schemeClr val="accent1"/>
                </a:solidFill>
              </a:rPr>
              <a:t>C</a:t>
            </a:r>
            <a:r>
              <a:rPr lang="zh-CN" altLang="en-US" smtClean="0">
                <a:solidFill>
                  <a:schemeClr val="accent1"/>
                </a:solidFill>
              </a:rPr>
              <a:t>．合理，有利于提升整个社会的信用水平</a:t>
            </a:r>
          </a:p>
          <a:p>
            <a:pPr marL="342900" indent="-342900">
              <a:buFont typeface="Wingdings" pitchFamily="2" charset="2"/>
              <a:buChar char="¤"/>
            </a:pPr>
            <a:r>
              <a:rPr lang="en-US" altLang="zh-CN" smtClean="0">
                <a:solidFill>
                  <a:schemeClr val="accent1"/>
                </a:solidFill>
              </a:rPr>
              <a:t>D</a:t>
            </a:r>
            <a:r>
              <a:rPr lang="zh-CN" altLang="en-US" smtClean="0">
                <a:solidFill>
                  <a:schemeClr val="accent1"/>
                </a:solidFill>
              </a:rPr>
              <a:t>．不合理，这些企业的主观过错并不大，不应惩戒过严</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pPr algn="l"/>
            <a:r>
              <a:rPr lang="zh-CN" altLang="en-US" smtClean="0">
                <a:solidFill>
                  <a:srgbClr val="17656D"/>
                </a:solidFill>
              </a:rPr>
              <a:t>答案解析</a:t>
            </a:r>
          </a:p>
        </p:txBody>
      </p:sp>
      <p:sp>
        <p:nvSpPr>
          <p:cNvPr id="29699" name="Rectangle 3"/>
          <p:cNvSpPr>
            <a:spLocks noGrp="1"/>
          </p:cNvSpPr>
          <p:nvPr>
            <p:ph type="body" idx="1"/>
          </p:nvPr>
        </p:nvSpPr>
        <p:spPr/>
        <p:txBody>
          <a:bodyPr/>
          <a:lstStyle/>
          <a:p>
            <a:pPr marL="342900" indent="-342900">
              <a:buFont typeface="Wingdings" pitchFamily="2" charset="2"/>
              <a:buChar char="¤"/>
            </a:pPr>
            <a:r>
              <a:rPr lang="en-US" altLang="zh-CN" smtClean="0">
                <a:solidFill>
                  <a:schemeClr val="accent1"/>
                </a:solidFill>
              </a:rPr>
              <a:t>【</a:t>
            </a:r>
            <a:r>
              <a:rPr lang="zh-CN" altLang="en-US" smtClean="0">
                <a:solidFill>
                  <a:schemeClr val="accent1"/>
                </a:solidFill>
              </a:rPr>
              <a:t>解析</a:t>
            </a:r>
            <a:r>
              <a:rPr lang="en-US" altLang="zh-CN" smtClean="0">
                <a:solidFill>
                  <a:schemeClr val="accent1"/>
                </a:solidFill>
              </a:rPr>
              <a:t>】</a:t>
            </a:r>
            <a:r>
              <a:rPr lang="zh-CN" altLang="en-US" smtClean="0">
                <a:solidFill>
                  <a:schemeClr val="accent1"/>
                </a:solidFill>
              </a:rPr>
              <a:t>诚信“黑名单”制度是合理的，有利于提升整个社会的信用水平，有利于营建诚信社会，所以</a:t>
            </a:r>
            <a:r>
              <a:rPr lang="en-US" altLang="zh-CN" smtClean="0">
                <a:solidFill>
                  <a:schemeClr val="accent1"/>
                </a:solidFill>
              </a:rPr>
              <a:t>C</a:t>
            </a:r>
            <a:r>
              <a:rPr lang="zh-CN" altLang="en-US" smtClean="0">
                <a:solidFill>
                  <a:schemeClr val="accent1"/>
                </a:solidFill>
              </a:rPr>
              <a:t>符合题意；</a:t>
            </a:r>
            <a:r>
              <a:rPr lang="en-US" altLang="zh-CN" smtClean="0">
                <a:solidFill>
                  <a:schemeClr val="accent1"/>
                </a:solidFill>
              </a:rPr>
              <a:t>A</a:t>
            </a:r>
            <a:r>
              <a:rPr lang="zh-CN" altLang="en-US" smtClean="0">
                <a:solidFill>
                  <a:schemeClr val="accent1"/>
                </a:solidFill>
              </a:rPr>
              <a:t>错误，不可能从根本上杜绝失信行为；</a:t>
            </a:r>
            <a:r>
              <a:rPr lang="en-US" altLang="zh-CN" smtClean="0">
                <a:solidFill>
                  <a:schemeClr val="accent1"/>
                </a:solidFill>
              </a:rPr>
              <a:t>B</a:t>
            </a:r>
            <a:r>
              <a:rPr lang="zh-CN" altLang="en-US" smtClean="0">
                <a:solidFill>
                  <a:schemeClr val="accent1"/>
                </a:solidFill>
              </a:rPr>
              <a:t>错误，措施是合理的，有利于和谐社会的建设；</a:t>
            </a:r>
            <a:r>
              <a:rPr lang="en-US" altLang="zh-CN" smtClean="0">
                <a:solidFill>
                  <a:schemeClr val="accent1"/>
                </a:solidFill>
              </a:rPr>
              <a:t>D</a:t>
            </a:r>
            <a:r>
              <a:rPr lang="zh-CN" altLang="en-US" smtClean="0">
                <a:solidFill>
                  <a:schemeClr val="accent1"/>
                </a:solidFill>
              </a:rPr>
              <a:t>错误，即使这些企业的主观过错并不大，也要惩戒。故选</a:t>
            </a:r>
            <a:r>
              <a:rPr lang="en-US" altLang="zh-CN" smtClean="0">
                <a:solidFill>
                  <a:schemeClr val="accent1"/>
                </a:solidFill>
              </a:rPr>
              <a:t>C</a:t>
            </a:r>
            <a:r>
              <a:rPr lang="zh-CN" altLang="en-US" smtClean="0">
                <a:solidFill>
                  <a:schemeClr val="accent1"/>
                </a:solidFill>
              </a:rPr>
              <a:t>。</a:t>
            </a:r>
          </a:p>
          <a:p>
            <a:pPr marL="342900" indent="-342900">
              <a:buFont typeface="Wingdings" pitchFamily="2" charset="2"/>
              <a:buChar char="¤"/>
            </a:pPr>
            <a:r>
              <a:rPr lang="zh-CN" altLang="en-US" smtClean="0">
                <a:solidFill>
                  <a:schemeClr val="accent1"/>
                </a:solidFill>
              </a:rPr>
              <a:t>答案：</a:t>
            </a:r>
            <a:r>
              <a:rPr lang="en-US" altLang="zh-CN" smtClean="0">
                <a:solidFill>
                  <a:schemeClr val="accent1"/>
                </a:solidFill>
              </a:rPr>
              <a:t>C</a:t>
            </a:r>
            <a:endParaRPr lang="zh-CN" altLang="en-US" smtClean="0">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p:cNvSpPr>
          <p:nvPr>
            <p:ph type="body" idx="1"/>
          </p:nvPr>
        </p:nvSpPr>
        <p:spPr/>
        <p:txBody>
          <a:bodyPr/>
          <a:lstStyle/>
          <a:p>
            <a:pPr marL="342900" indent="-342900">
              <a:buFont typeface="Wingdings" pitchFamily="2" charset="2"/>
              <a:buChar char="¤"/>
            </a:pPr>
            <a:r>
              <a:rPr lang="zh-CN" altLang="en-US" smtClean="0">
                <a:solidFill>
                  <a:schemeClr val="accent1"/>
                </a:solidFill>
              </a:rPr>
              <a:t>例</a:t>
            </a:r>
            <a:r>
              <a:rPr lang="en-US" altLang="zh-CN" smtClean="0">
                <a:solidFill>
                  <a:schemeClr val="accent1"/>
                </a:solidFill>
              </a:rPr>
              <a:t>2</a:t>
            </a:r>
            <a:r>
              <a:rPr lang="zh-CN" altLang="en-US" smtClean="0">
                <a:solidFill>
                  <a:schemeClr val="accent1"/>
                </a:solidFill>
              </a:rPr>
              <a:t>、</a:t>
            </a:r>
            <a:r>
              <a:rPr lang="zh-CN" altLang="en-US" smtClean="0"/>
              <a:t>以下不能体现契约精神的是             （    ） </a:t>
            </a:r>
          </a:p>
          <a:p>
            <a:pPr marL="342900" indent="-342900">
              <a:buFont typeface="Wingdings" pitchFamily="2" charset="2"/>
              <a:buChar char="¤"/>
            </a:pPr>
            <a:r>
              <a:rPr lang="en-US" altLang="zh-CN" smtClean="0"/>
              <a:t>A. </a:t>
            </a:r>
            <a:r>
              <a:rPr lang="zh-CN" altLang="en-US" smtClean="0"/>
              <a:t>山无陵，江水为竭，冬雷震震，夏雨雪，天地合，乃敢与君绝</a:t>
            </a:r>
          </a:p>
          <a:p>
            <a:pPr marL="342900" indent="-342900">
              <a:buFont typeface="Wingdings" pitchFamily="2" charset="2"/>
              <a:buChar char="¤"/>
            </a:pPr>
            <a:r>
              <a:rPr lang="en-US" altLang="zh-CN" smtClean="0"/>
              <a:t>B. </a:t>
            </a:r>
            <a:r>
              <a:rPr lang="zh-CN" altLang="en-US" smtClean="0"/>
              <a:t>不见不散</a:t>
            </a:r>
          </a:p>
          <a:p>
            <a:pPr marL="342900" indent="-342900">
              <a:buFont typeface="Wingdings" pitchFamily="2" charset="2"/>
              <a:buChar char="¤"/>
            </a:pPr>
            <a:r>
              <a:rPr lang="en-US" altLang="zh-CN" smtClean="0"/>
              <a:t>C. </a:t>
            </a:r>
            <a:r>
              <a:rPr lang="zh-CN" altLang="en-US" smtClean="0"/>
              <a:t>君子一言，驷马难追</a:t>
            </a:r>
          </a:p>
          <a:p>
            <a:pPr marL="342900" indent="-342900">
              <a:buFont typeface="Wingdings" pitchFamily="2" charset="2"/>
              <a:buChar char="¤"/>
            </a:pPr>
            <a:r>
              <a:rPr lang="en-US" altLang="zh-CN" smtClean="0"/>
              <a:t>D. </a:t>
            </a:r>
            <a:r>
              <a:rPr lang="zh-CN" altLang="en-US" smtClean="0"/>
              <a:t>在其位不谋其职  </a:t>
            </a:r>
          </a:p>
          <a:p>
            <a:pPr marL="342900" indent="-342900" eaLnBrk="1" hangingPunct="1">
              <a:lnSpc>
                <a:spcPct val="140000"/>
              </a:lnSpc>
              <a:spcBef>
                <a:spcPct val="0"/>
              </a:spcBef>
              <a:buClrTx/>
              <a:buFont typeface="Arial" charset="0"/>
              <a:buNone/>
            </a:pPr>
            <a:endParaRPr lang="zh-CN" altLang="en-US" smtClean="0">
              <a:solidFill>
                <a:schemeClr val="accen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pPr algn="l"/>
            <a:r>
              <a:rPr lang="zh-CN" altLang="en-US" smtClean="0">
                <a:solidFill>
                  <a:srgbClr val="17656D"/>
                </a:solidFill>
              </a:rPr>
              <a:t>答案解析</a:t>
            </a:r>
          </a:p>
        </p:txBody>
      </p:sp>
      <p:sp>
        <p:nvSpPr>
          <p:cNvPr id="31747" name="Rectangle 3"/>
          <p:cNvSpPr>
            <a:spLocks noGrp="1"/>
          </p:cNvSpPr>
          <p:nvPr>
            <p:ph type="body" idx="1"/>
          </p:nvPr>
        </p:nvSpPr>
        <p:spPr/>
        <p:txBody>
          <a:bodyPr/>
          <a:lstStyle/>
          <a:p>
            <a:pPr marL="342900" indent="-342900">
              <a:buFont typeface="Wingdings" pitchFamily="2" charset="2"/>
              <a:buChar char="¤"/>
            </a:pPr>
            <a:r>
              <a:rPr lang="en-US" altLang="zh-CN" smtClean="0">
                <a:solidFill>
                  <a:schemeClr val="accent1"/>
                </a:solidFill>
              </a:rPr>
              <a:t>【</a:t>
            </a:r>
            <a:r>
              <a:rPr lang="zh-CN" altLang="en-US" smtClean="0">
                <a:solidFill>
                  <a:schemeClr val="accent1"/>
                </a:solidFill>
              </a:rPr>
              <a:t>解析</a:t>
            </a:r>
            <a:r>
              <a:rPr lang="en-US" altLang="zh-CN" smtClean="0">
                <a:solidFill>
                  <a:schemeClr val="accent1"/>
                </a:solidFill>
              </a:rPr>
              <a:t>】</a:t>
            </a:r>
            <a:r>
              <a:rPr lang="zh-CN" altLang="en-US" smtClean="0">
                <a:solidFill>
                  <a:schemeClr val="accent1"/>
                </a:solidFill>
              </a:rPr>
              <a:t>本题是反向选择题，考查对契约精神的认识。</a:t>
            </a:r>
          </a:p>
          <a:p>
            <a:pPr marL="342900" indent="-342900">
              <a:buFont typeface="Wingdings" pitchFamily="2" charset="2"/>
              <a:buChar char="¤"/>
            </a:pPr>
            <a:r>
              <a:rPr lang="en-US" altLang="zh-CN" smtClean="0">
                <a:solidFill>
                  <a:schemeClr val="accent1"/>
                </a:solidFill>
              </a:rPr>
              <a:t>A</a:t>
            </a:r>
            <a:r>
              <a:rPr lang="zh-CN" altLang="en-US" smtClean="0">
                <a:solidFill>
                  <a:schemeClr val="accent1"/>
                </a:solidFill>
              </a:rPr>
              <a:t>、</a:t>
            </a:r>
            <a:r>
              <a:rPr lang="en-US" altLang="zh-CN" smtClean="0">
                <a:solidFill>
                  <a:schemeClr val="accent1"/>
                </a:solidFill>
              </a:rPr>
              <a:t>B</a:t>
            </a:r>
            <a:r>
              <a:rPr lang="zh-CN" altLang="en-US" smtClean="0">
                <a:solidFill>
                  <a:schemeClr val="accent1"/>
                </a:solidFill>
              </a:rPr>
              <a:t>、</a:t>
            </a:r>
            <a:r>
              <a:rPr lang="en-US" altLang="zh-CN" smtClean="0">
                <a:solidFill>
                  <a:schemeClr val="accent1"/>
                </a:solidFill>
              </a:rPr>
              <a:t>C</a:t>
            </a:r>
            <a:r>
              <a:rPr lang="zh-CN" altLang="en-US" smtClean="0">
                <a:solidFill>
                  <a:schemeClr val="accent1"/>
                </a:solidFill>
              </a:rPr>
              <a:t>体现了契约精神，</a:t>
            </a:r>
            <a:r>
              <a:rPr lang="en-US" altLang="zh-CN" smtClean="0">
                <a:solidFill>
                  <a:schemeClr val="accent1"/>
                </a:solidFill>
              </a:rPr>
              <a:t>D</a:t>
            </a:r>
            <a:r>
              <a:rPr lang="zh-CN" altLang="en-US" smtClean="0">
                <a:solidFill>
                  <a:schemeClr val="accent1"/>
                </a:solidFill>
              </a:rPr>
              <a:t>体现不出来，当选。</a:t>
            </a:r>
          </a:p>
          <a:p>
            <a:pPr marL="342900" indent="-342900">
              <a:buFont typeface="Wingdings" pitchFamily="2" charset="2"/>
              <a:buChar char="¤"/>
            </a:pPr>
            <a:r>
              <a:rPr lang="zh-CN" altLang="en-US" smtClean="0">
                <a:solidFill>
                  <a:schemeClr val="accent1"/>
                </a:solidFill>
              </a:rPr>
              <a:t>答案：</a:t>
            </a:r>
            <a:r>
              <a:rPr lang="en-US" altLang="zh-CN" smtClean="0">
                <a:solidFill>
                  <a:schemeClr val="accent1"/>
                </a:solidFill>
              </a:rPr>
              <a:t>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pPr algn="l"/>
            <a:r>
              <a:rPr lang="zh-CN" altLang="en-US" smtClean="0">
                <a:solidFill>
                  <a:srgbClr val="17656D"/>
                </a:solidFill>
              </a:rPr>
              <a:t>课后训练</a:t>
            </a:r>
          </a:p>
        </p:txBody>
      </p:sp>
      <p:sp>
        <p:nvSpPr>
          <p:cNvPr id="32771" name="Rectangle 3"/>
          <p:cNvSpPr>
            <a:spLocks noGrp="1"/>
          </p:cNvSpPr>
          <p:nvPr>
            <p:ph type="body" idx="1"/>
          </p:nvPr>
        </p:nvSpPr>
        <p:spPr/>
        <p:txBody>
          <a:bodyPr/>
          <a:lstStyle/>
          <a:p>
            <a:pPr marL="342900" indent="-342900">
              <a:buFont typeface="Wingdings" pitchFamily="2" charset="2"/>
              <a:buChar char="¤"/>
            </a:pPr>
            <a:r>
              <a:rPr lang="en-US" altLang="zh-CN" smtClean="0">
                <a:solidFill>
                  <a:srgbClr val="1620F2"/>
                </a:solidFill>
              </a:rPr>
              <a:t>1</a:t>
            </a:r>
            <a:r>
              <a:rPr lang="zh-CN" altLang="en-US" smtClean="0">
                <a:solidFill>
                  <a:srgbClr val="1620F2"/>
                </a:solidFill>
              </a:rPr>
              <a:t>、下列有关契约精神的叙述正确的有（     ）</a:t>
            </a:r>
          </a:p>
          <a:p>
            <a:pPr marL="342900" indent="-342900">
              <a:buFont typeface="Wingdings" pitchFamily="2" charset="2"/>
              <a:buChar char="¤"/>
            </a:pPr>
            <a:r>
              <a:rPr lang="zh-CN" altLang="en-US" smtClean="0">
                <a:solidFill>
                  <a:srgbClr val="1620F2"/>
                </a:solidFill>
              </a:rPr>
              <a:t>①契约精神是规范市场经济中的契约不可缺少的规则和精神</a:t>
            </a:r>
          </a:p>
          <a:p>
            <a:pPr marL="342900" indent="-342900">
              <a:buFont typeface="Wingdings" pitchFamily="2" charset="2"/>
              <a:buChar char="¤"/>
            </a:pPr>
            <a:r>
              <a:rPr lang="zh-CN" altLang="en-US" smtClean="0">
                <a:solidFill>
                  <a:srgbClr val="1620F2"/>
                </a:solidFill>
              </a:rPr>
              <a:t>②契约精神要求所有签订合同的民事主体的法律地位平等</a:t>
            </a:r>
          </a:p>
          <a:p>
            <a:pPr marL="342900" indent="-342900">
              <a:buFont typeface="Wingdings" pitchFamily="2" charset="2"/>
              <a:buChar char="¤"/>
            </a:pPr>
            <a:r>
              <a:rPr lang="zh-CN" altLang="en-US" smtClean="0">
                <a:solidFill>
                  <a:srgbClr val="1620F2"/>
                </a:solidFill>
              </a:rPr>
              <a:t>③要求每一个签订合同的人都有权自由表达订立合同的意愿</a:t>
            </a:r>
          </a:p>
          <a:p>
            <a:pPr marL="342900" indent="-342900">
              <a:buFont typeface="Wingdings" pitchFamily="2" charset="2"/>
              <a:buChar char="¤"/>
            </a:pPr>
            <a:r>
              <a:rPr lang="zh-CN" altLang="en-US" smtClean="0">
                <a:solidFill>
                  <a:srgbClr val="1620F2"/>
                </a:solidFill>
              </a:rPr>
              <a:t>④契约精神是一种自由、平等、守信的精神</a:t>
            </a:r>
          </a:p>
          <a:p>
            <a:pPr marL="342900" indent="-342900">
              <a:buFont typeface="Wingdings" pitchFamily="2" charset="2"/>
              <a:buChar char="¤"/>
            </a:pPr>
            <a:r>
              <a:rPr lang="en-US" altLang="zh-CN" smtClean="0">
                <a:solidFill>
                  <a:srgbClr val="1620F2"/>
                </a:solidFill>
              </a:rPr>
              <a:t>A</a:t>
            </a:r>
            <a:r>
              <a:rPr lang="zh-CN" altLang="en-US" smtClean="0">
                <a:solidFill>
                  <a:srgbClr val="1620F2"/>
                </a:solidFill>
              </a:rPr>
              <a:t>．①②③④    </a:t>
            </a:r>
            <a:r>
              <a:rPr lang="en-US" altLang="zh-CN" smtClean="0">
                <a:solidFill>
                  <a:srgbClr val="1620F2"/>
                </a:solidFill>
              </a:rPr>
              <a:t>B</a:t>
            </a:r>
            <a:r>
              <a:rPr lang="zh-CN" altLang="en-US" smtClean="0">
                <a:solidFill>
                  <a:srgbClr val="1620F2"/>
                </a:solidFill>
              </a:rPr>
              <a:t>．①②④    </a:t>
            </a:r>
            <a:r>
              <a:rPr lang="en-US" altLang="zh-CN" smtClean="0">
                <a:solidFill>
                  <a:srgbClr val="1620F2"/>
                </a:solidFill>
              </a:rPr>
              <a:t>C</a:t>
            </a:r>
            <a:r>
              <a:rPr lang="zh-CN" altLang="en-US" smtClean="0">
                <a:solidFill>
                  <a:srgbClr val="1620F2"/>
                </a:solidFill>
              </a:rPr>
              <a:t>．①②③     </a:t>
            </a:r>
            <a:r>
              <a:rPr lang="en-US" altLang="zh-CN" smtClean="0">
                <a:solidFill>
                  <a:srgbClr val="1620F2"/>
                </a:solidFill>
              </a:rPr>
              <a:t>D</a:t>
            </a:r>
            <a:r>
              <a:rPr lang="zh-CN" altLang="en-US" smtClean="0">
                <a:solidFill>
                  <a:srgbClr val="1620F2"/>
                </a:solidFill>
              </a:rPr>
              <a:t>．②③④</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p:cNvSpPr>
          <p:nvPr>
            <p:ph type="body" idx="1"/>
          </p:nvPr>
        </p:nvSpPr>
        <p:spPr/>
        <p:txBody>
          <a:bodyPr/>
          <a:lstStyle/>
          <a:p>
            <a:pPr marL="342900" indent="-342900">
              <a:buFont typeface="Wingdings" pitchFamily="2" charset="2"/>
              <a:buChar char="¤"/>
            </a:pPr>
            <a:r>
              <a:rPr lang="en-US" altLang="zh-CN" smtClean="0">
                <a:solidFill>
                  <a:srgbClr val="1620F2"/>
                </a:solidFill>
              </a:rPr>
              <a:t>2</a:t>
            </a:r>
            <a:r>
              <a:rPr lang="zh-CN" altLang="en-US" smtClean="0">
                <a:solidFill>
                  <a:srgbClr val="1620F2"/>
                </a:solidFill>
              </a:rPr>
              <a:t>、为维护高效、诚信的市场经济秩序，维护公民合法的民事权利，每一个社会成员都应当守合同、讲信用，奉行契约精神（    ）</a:t>
            </a:r>
          </a:p>
          <a:p>
            <a:pPr marL="342900" indent="-342900">
              <a:buFont typeface="Wingdings" pitchFamily="2" charset="2"/>
              <a:buChar char="¤"/>
            </a:pPr>
            <a:r>
              <a:rPr lang="zh-CN" altLang="en-US" smtClean="0">
                <a:solidFill>
                  <a:srgbClr val="1620F2"/>
                </a:solidFill>
              </a:rPr>
              <a:t>①有利于增强社会成员之间的信任度　②有利于合理解决经济生活中的纠纷　③有利于建立良好道德风尚的和谐社会 ④能够彻底消除不诚信现象</a:t>
            </a:r>
          </a:p>
          <a:p>
            <a:pPr marL="342900" indent="-342900">
              <a:buFont typeface="Wingdings" pitchFamily="2" charset="2"/>
              <a:buChar char="¤"/>
            </a:pPr>
            <a:r>
              <a:rPr lang="en-US" altLang="zh-CN" smtClean="0">
                <a:solidFill>
                  <a:srgbClr val="1620F2"/>
                </a:solidFill>
              </a:rPr>
              <a:t>A</a:t>
            </a:r>
            <a:r>
              <a:rPr lang="zh-CN" altLang="en-US" smtClean="0">
                <a:solidFill>
                  <a:srgbClr val="1620F2"/>
                </a:solidFill>
              </a:rPr>
              <a:t>．①③④　　</a:t>
            </a:r>
            <a:r>
              <a:rPr lang="en-US" altLang="zh-CN" smtClean="0">
                <a:solidFill>
                  <a:srgbClr val="1620F2"/>
                </a:solidFill>
              </a:rPr>
              <a:t>B</a:t>
            </a:r>
            <a:r>
              <a:rPr lang="zh-CN" altLang="en-US" smtClean="0">
                <a:solidFill>
                  <a:srgbClr val="1620F2"/>
                </a:solidFill>
              </a:rPr>
              <a:t>．①②③　　</a:t>
            </a:r>
            <a:r>
              <a:rPr lang="en-US" altLang="zh-CN" smtClean="0">
                <a:solidFill>
                  <a:srgbClr val="1620F2"/>
                </a:solidFill>
              </a:rPr>
              <a:t>C</a:t>
            </a:r>
            <a:r>
              <a:rPr lang="zh-CN" altLang="en-US" smtClean="0">
                <a:solidFill>
                  <a:srgbClr val="1620F2"/>
                </a:solidFill>
              </a:rPr>
              <a:t>．②③④　　</a:t>
            </a:r>
            <a:r>
              <a:rPr lang="en-US" altLang="zh-CN" smtClean="0">
                <a:solidFill>
                  <a:srgbClr val="1620F2"/>
                </a:solidFill>
              </a:rPr>
              <a:t>D</a:t>
            </a:r>
            <a:r>
              <a:rPr lang="zh-CN" altLang="en-US" smtClean="0">
                <a:solidFill>
                  <a:srgbClr val="1620F2"/>
                </a:solidFill>
              </a:rPr>
              <a:t>．①②④</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p:cNvSpPr>
          <p:nvPr>
            <p:ph type="body" idx="1"/>
          </p:nvPr>
        </p:nvSpPr>
        <p:spPr/>
        <p:txBody>
          <a:bodyPr/>
          <a:lstStyle/>
          <a:p>
            <a:pPr marL="342900" indent="-342900">
              <a:buFont typeface="Wingdings" pitchFamily="2" charset="2"/>
              <a:buChar char="¤"/>
            </a:pPr>
            <a:r>
              <a:rPr lang="en-US" altLang="zh-CN" smtClean="0">
                <a:solidFill>
                  <a:srgbClr val="1620F2"/>
                </a:solidFill>
              </a:rPr>
              <a:t>3</a:t>
            </a:r>
            <a:r>
              <a:rPr lang="zh-CN" altLang="en-US" smtClean="0">
                <a:solidFill>
                  <a:srgbClr val="1620F2"/>
                </a:solidFill>
              </a:rPr>
              <a:t>、坚守契约精神，发扬契约价值的意义可以概括如下（     ）</a:t>
            </a:r>
          </a:p>
          <a:p>
            <a:pPr marL="342900" indent="-342900">
              <a:buFont typeface="Wingdings" pitchFamily="2" charset="2"/>
              <a:buChar char="¤"/>
            </a:pPr>
            <a:r>
              <a:rPr lang="zh-CN" altLang="en-US" smtClean="0">
                <a:solidFill>
                  <a:srgbClr val="1620F2"/>
                </a:solidFill>
              </a:rPr>
              <a:t>①坚守契约精神有利于增强社会成员之间的信任度</a:t>
            </a:r>
          </a:p>
          <a:p>
            <a:pPr marL="342900" indent="-342900">
              <a:buFont typeface="Wingdings" pitchFamily="2" charset="2"/>
              <a:buChar char="¤"/>
            </a:pPr>
            <a:r>
              <a:rPr lang="zh-CN" altLang="en-US" smtClean="0">
                <a:solidFill>
                  <a:srgbClr val="1620F2"/>
                </a:solidFill>
              </a:rPr>
              <a:t>②坚守契约精神保证每个公民的合法权益</a:t>
            </a:r>
          </a:p>
          <a:p>
            <a:pPr marL="342900" indent="-342900">
              <a:buFont typeface="Wingdings" pitchFamily="2" charset="2"/>
              <a:buChar char="¤"/>
            </a:pPr>
            <a:r>
              <a:rPr lang="zh-CN" altLang="en-US" smtClean="0">
                <a:solidFill>
                  <a:srgbClr val="1620F2"/>
                </a:solidFill>
              </a:rPr>
              <a:t>③坚守契约精神有利于整个社会经济效益的提高</a:t>
            </a:r>
          </a:p>
          <a:p>
            <a:pPr marL="342900" indent="-342900">
              <a:buFont typeface="Wingdings" pitchFamily="2" charset="2"/>
              <a:buChar char="¤"/>
            </a:pPr>
            <a:r>
              <a:rPr lang="zh-CN" altLang="en-US" smtClean="0">
                <a:solidFill>
                  <a:srgbClr val="1620F2"/>
                </a:solidFill>
              </a:rPr>
              <a:t>④坚守契约精神有利于推进社会公平，建立良好道德风尚的和谐社会</a:t>
            </a:r>
          </a:p>
          <a:p>
            <a:pPr marL="342900" indent="-342900">
              <a:buFont typeface="Wingdings" pitchFamily="2" charset="2"/>
              <a:buChar char="¤"/>
            </a:pPr>
            <a:r>
              <a:rPr lang="en-US" altLang="zh-CN" smtClean="0">
                <a:solidFill>
                  <a:srgbClr val="1620F2"/>
                </a:solidFill>
              </a:rPr>
              <a:t>A</a:t>
            </a:r>
            <a:r>
              <a:rPr lang="zh-CN" altLang="en-US" smtClean="0">
                <a:solidFill>
                  <a:srgbClr val="1620F2"/>
                </a:solidFill>
              </a:rPr>
              <a:t>．①③④　   　   </a:t>
            </a:r>
            <a:r>
              <a:rPr lang="en-US" altLang="zh-CN" smtClean="0">
                <a:solidFill>
                  <a:srgbClr val="1620F2"/>
                </a:solidFill>
              </a:rPr>
              <a:t>B</a:t>
            </a:r>
            <a:r>
              <a:rPr lang="zh-CN" altLang="en-US" smtClean="0">
                <a:solidFill>
                  <a:srgbClr val="1620F2"/>
                </a:solidFill>
              </a:rPr>
              <a:t>．①②③  　</a:t>
            </a:r>
          </a:p>
          <a:p>
            <a:pPr marL="342900" indent="-342900">
              <a:buFont typeface="Wingdings" pitchFamily="2" charset="2"/>
              <a:buChar char="¤"/>
            </a:pPr>
            <a:r>
              <a:rPr lang="en-US" altLang="zh-CN" smtClean="0">
                <a:solidFill>
                  <a:srgbClr val="1620F2"/>
                </a:solidFill>
              </a:rPr>
              <a:t>C</a:t>
            </a:r>
            <a:r>
              <a:rPr lang="zh-CN" altLang="en-US" smtClean="0">
                <a:solidFill>
                  <a:srgbClr val="1620F2"/>
                </a:solidFill>
              </a:rPr>
              <a:t>．①②③④　   　</a:t>
            </a:r>
            <a:r>
              <a:rPr lang="en-US" altLang="zh-CN" smtClean="0">
                <a:solidFill>
                  <a:srgbClr val="1620F2"/>
                </a:solidFill>
              </a:rPr>
              <a:t>D</a:t>
            </a:r>
            <a:r>
              <a:rPr lang="zh-CN" altLang="en-US" smtClean="0">
                <a:solidFill>
                  <a:srgbClr val="1620F2"/>
                </a:solidFill>
              </a:rPr>
              <a:t>．①②④</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a:hlinkClick r:id="rId3" action="ppaction://hlinksldjump"/>
          </p:cNvPr>
          <p:cNvSpPr txBox="1">
            <a:spLocks noChangeArrowheads="1"/>
          </p:cNvSpPr>
          <p:nvPr/>
        </p:nvSpPr>
        <p:spPr bwMode="auto">
          <a:xfrm>
            <a:off x="4200525" y="3038475"/>
            <a:ext cx="17986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rPr>
              <a:t>课前预习</a:t>
            </a:r>
            <a:endParaRPr lang="zh-CN" altLang="zh-CN" sz="2000" b="1">
              <a:solidFill>
                <a:srgbClr val="FF0000"/>
              </a:solidFill>
              <a:latin typeface="Calibri" pitchFamily="34" charset="0"/>
              <a:sym typeface="宋体" charset="-122"/>
            </a:endParaRPr>
          </a:p>
        </p:txBody>
      </p:sp>
      <p:sp>
        <p:nvSpPr>
          <p:cNvPr id="14338" name="Text Box 17"/>
          <p:cNvSpPr txBox="1">
            <a:spLocks noChangeArrowheads="1"/>
          </p:cNvSpPr>
          <p:nvPr/>
        </p:nvSpPr>
        <p:spPr bwMode="auto">
          <a:xfrm>
            <a:off x="4200525" y="4171950"/>
            <a:ext cx="18113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sym typeface="宋体" charset="-122"/>
              </a:rPr>
              <a:t>典例精析</a:t>
            </a:r>
          </a:p>
        </p:txBody>
      </p:sp>
      <p:sp>
        <p:nvSpPr>
          <p:cNvPr id="14339" name="Text Box 17"/>
          <p:cNvSpPr txBox="1">
            <a:spLocks noChangeArrowheads="1"/>
          </p:cNvSpPr>
          <p:nvPr/>
        </p:nvSpPr>
        <p:spPr bwMode="auto">
          <a:xfrm>
            <a:off x="4200525" y="4533900"/>
            <a:ext cx="18113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rPr>
              <a:t>课后训练</a:t>
            </a:r>
            <a:endParaRPr lang="zh-CN" altLang="zh-CN" sz="2000" b="1">
              <a:solidFill>
                <a:srgbClr val="FF0000"/>
              </a:solidFill>
              <a:latin typeface="Calibri" pitchFamily="34" charset="0"/>
              <a:sym typeface="宋体" charset="-122"/>
            </a:endParaRPr>
          </a:p>
        </p:txBody>
      </p:sp>
      <p:sp>
        <p:nvSpPr>
          <p:cNvPr id="14340" name="Text Box 17">
            <a:hlinkClick r:id="rId3" action="ppaction://hlinksldjump"/>
          </p:cNvPr>
          <p:cNvSpPr txBox="1">
            <a:spLocks noChangeArrowheads="1"/>
          </p:cNvSpPr>
          <p:nvPr/>
        </p:nvSpPr>
        <p:spPr bwMode="auto">
          <a:xfrm>
            <a:off x="4200525" y="2657475"/>
            <a:ext cx="180975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学习目标</a:t>
            </a:r>
          </a:p>
        </p:txBody>
      </p:sp>
      <p:sp>
        <p:nvSpPr>
          <p:cNvPr id="14341" name="矩形 1"/>
          <p:cNvSpPr>
            <a:spLocks noChangeArrowheads="1"/>
          </p:cNvSpPr>
          <p:nvPr/>
        </p:nvSpPr>
        <p:spPr bwMode="auto">
          <a:xfrm>
            <a:off x="3919538" y="1706563"/>
            <a:ext cx="644525" cy="366712"/>
          </a:xfrm>
          <a:prstGeom prst="rect">
            <a:avLst/>
          </a:prstGeom>
          <a:noFill/>
          <a:ln w="9525">
            <a:noFill/>
            <a:miter lim="800000"/>
            <a:headEnd/>
            <a:tailEnd/>
          </a:ln>
        </p:spPr>
        <p:txBody>
          <a:bodyPr wrap="none">
            <a:spAutoFit/>
          </a:bodyPr>
          <a:lstStyle/>
          <a:p>
            <a:r>
              <a:rPr lang="zh-CN" altLang="en-US" b="1">
                <a:latin typeface="Calibri" pitchFamily="34" charset="0"/>
                <a:ea typeface="黑体" pitchFamily="2" charset="-122"/>
              </a:rPr>
              <a:t>目录</a:t>
            </a:r>
          </a:p>
        </p:txBody>
      </p:sp>
      <p:sp>
        <p:nvSpPr>
          <p:cNvPr id="14342" name="Text Box 17">
            <a:hlinkClick r:id="rId3" action="ppaction://hlinksldjump"/>
          </p:cNvPr>
          <p:cNvSpPr txBox="1">
            <a:spLocks noChangeArrowheads="1"/>
          </p:cNvSpPr>
          <p:nvPr/>
        </p:nvSpPr>
        <p:spPr bwMode="auto">
          <a:xfrm>
            <a:off x="4200525" y="3811588"/>
            <a:ext cx="18113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sym typeface="宋体" charset="-122"/>
              </a:rPr>
              <a:t>知识结构</a:t>
            </a:r>
          </a:p>
        </p:txBody>
      </p:sp>
      <p:sp>
        <p:nvSpPr>
          <p:cNvPr id="14343" name="Text Box 17">
            <a:hlinkClick r:id="rId3" action="ppaction://hlinksldjump"/>
          </p:cNvPr>
          <p:cNvSpPr txBox="1">
            <a:spLocks noChangeArrowheads="1"/>
          </p:cNvSpPr>
          <p:nvPr/>
        </p:nvSpPr>
        <p:spPr bwMode="auto">
          <a:xfrm>
            <a:off x="4200525" y="2259013"/>
            <a:ext cx="18129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情境导入</a:t>
            </a:r>
          </a:p>
        </p:txBody>
      </p:sp>
      <p:sp>
        <p:nvSpPr>
          <p:cNvPr id="14344" name="Text Box 17">
            <a:hlinkClick r:id="rId3" action="ppaction://hlinksldjump"/>
          </p:cNvPr>
          <p:cNvSpPr txBox="1">
            <a:spLocks noChangeArrowheads="1"/>
          </p:cNvSpPr>
          <p:nvPr/>
        </p:nvSpPr>
        <p:spPr bwMode="auto">
          <a:xfrm>
            <a:off x="4200525" y="3413125"/>
            <a:ext cx="18288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p:cNvSpPr>
          <p:nvPr>
            <p:ph type="body" idx="1"/>
          </p:nvPr>
        </p:nvSpPr>
        <p:spPr/>
        <p:txBody>
          <a:bodyPr/>
          <a:lstStyle/>
          <a:p>
            <a:pPr marL="342900" indent="-342900">
              <a:buFont typeface="Wingdings" pitchFamily="2" charset="2"/>
              <a:buChar char="¤"/>
            </a:pPr>
            <a:r>
              <a:rPr lang="en-US" altLang="zh-CN" smtClean="0">
                <a:solidFill>
                  <a:srgbClr val="1620F2"/>
                </a:solidFill>
              </a:rPr>
              <a:t>4</a:t>
            </a:r>
            <a:r>
              <a:rPr lang="zh-CN" altLang="en-US" smtClean="0">
                <a:solidFill>
                  <a:srgbClr val="1620F2"/>
                </a:solidFill>
              </a:rPr>
              <a:t>、呼和浩特市某企业与员工李某签订劳动合同，约定工作期限为</a:t>
            </a:r>
            <a:r>
              <a:rPr lang="en-US" altLang="zh-CN" smtClean="0">
                <a:solidFill>
                  <a:srgbClr val="1620F2"/>
                </a:solidFill>
              </a:rPr>
              <a:t>2017</a:t>
            </a:r>
            <a:r>
              <a:rPr lang="zh-CN" altLang="en-US" smtClean="0">
                <a:solidFill>
                  <a:srgbClr val="1620F2"/>
                </a:solidFill>
              </a:rPr>
              <a:t>年</a:t>
            </a:r>
            <a:r>
              <a:rPr lang="en-US" altLang="zh-CN" smtClean="0">
                <a:solidFill>
                  <a:srgbClr val="1620F2"/>
                </a:solidFill>
              </a:rPr>
              <a:t>6</a:t>
            </a:r>
            <a:r>
              <a:rPr lang="zh-CN" altLang="en-US" smtClean="0">
                <a:solidFill>
                  <a:srgbClr val="1620F2"/>
                </a:solidFill>
              </a:rPr>
              <a:t>月</a:t>
            </a:r>
            <a:r>
              <a:rPr lang="en-US" altLang="zh-CN" smtClean="0">
                <a:solidFill>
                  <a:srgbClr val="1620F2"/>
                </a:solidFill>
              </a:rPr>
              <a:t>30</a:t>
            </a:r>
            <a:r>
              <a:rPr lang="zh-CN" altLang="en-US" smtClean="0">
                <a:solidFill>
                  <a:srgbClr val="1620F2"/>
                </a:solidFill>
              </a:rPr>
              <a:t>日至</a:t>
            </a:r>
            <a:r>
              <a:rPr lang="en-US" altLang="zh-CN" smtClean="0">
                <a:solidFill>
                  <a:srgbClr val="1620F2"/>
                </a:solidFill>
              </a:rPr>
              <a:t>2018</a:t>
            </a:r>
            <a:r>
              <a:rPr lang="zh-CN" altLang="en-US" smtClean="0">
                <a:solidFill>
                  <a:srgbClr val="1620F2"/>
                </a:solidFill>
              </a:rPr>
              <a:t>年</a:t>
            </a:r>
            <a:r>
              <a:rPr lang="en-US" altLang="zh-CN" smtClean="0">
                <a:solidFill>
                  <a:srgbClr val="1620F2"/>
                </a:solidFill>
              </a:rPr>
              <a:t>12</a:t>
            </a:r>
            <a:r>
              <a:rPr lang="zh-CN" altLang="en-US" smtClean="0">
                <a:solidFill>
                  <a:srgbClr val="1620F2"/>
                </a:solidFill>
              </a:rPr>
              <a:t>月</a:t>
            </a:r>
            <a:r>
              <a:rPr lang="en-US" altLang="zh-CN" smtClean="0">
                <a:solidFill>
                  <a:srgbClr val="1620F2"/>
                </a:solidFill>
              </a:rPr>
              <a:t>30</a:t>
            </a:r>
            <a:r>
              <a:rPr lang="zh-CN" altLang="en-US" smtClean="0">
                <a:solidFill>
                  <a:srgbClr val="1620F2"/>
                </a:solidFill>
              </a:rPr>
              <a:t>日。今年</a:t>
            </a:r>
            <a:r>
              <a:rPr lang="en-US" altLang="zh-CN" smtClean="0">
                <a:solidFill>
                  <a:srgbClr val="1620F2"/>
                </a:solidFill>
              </a:rPr>
              <a:t>5</a:t>
            </a:r>
            <a:r>
              <a:rPr lang="zh-CN" altLang="en-US" smtClean="0">
                <a:solidFill>
                  <a:srgbClr val="1620F2"/>
                </a:solidFill>
              </a:rPr>
              <a:t>月，李某未与企业沟通就递交辞职书，表示</a:t>
            </a:r>
            <a:r>
              <a:rPr lang="en-US" altLang="zh-CN" smtClean="0">
                <a:solidFill>
                  <a:srgbClr val="1620F2"/>
                </a:solidFill>
              </a:rPr>
              <a:t>30</a:t>
            </a:r>
            <a:r>
              <a:rPr lang="zh-CN" altLang="en-US" smtClean="0">
                <a:solidFill>
                  <a:srgbClr val="1620F2"/>
                </a:solidFill>
              </a:rPr>
              <a:t>日后将正式离开，要求单位做好工作交接和解除合同手续。对此，单位认为，李某在期限内辞职是违约行为，就未予办理相关手续。李某在递交辞职书满</a:t>
            </a:r>
            <a:r>
              <a:rPr lang="en-US" altLang="zh-CN" smtClean="0">
                <a:solidFill>
                  <a:srgbClr val="1620F2"/>
                </a:solidFill>
              </a:rPr>
              <a:t>30</a:t>
            </a:r>
            <a:r>
              <a:rPr lang="zh-CN" altLang="en-US" smtClean="0">
                <a:solidFill>
                  <a:srgbClr val="1620F2"/>
                </a:solidFill>
              </a:rPr>
              <a:t>日后离职，企业认为李某的行为造成一定工作混乱和经济损失，要求其赔偿。</a:t>
            </a:r>
          </a:p>
          <a:p>
            <a:pPr marL="342900" indent="-342900">
              <a:buFont typeface="Wingdings" pitchFamily="2" charset="2"/>
              <a:buChar char="¤"/>
            </a:pPr>
            <a:r>
              <a:rPr lang="zh-CN" altLang="en-US" smtClean="0">
                <a:solidFill>
                  <a:srgbClr val="1620F2"/>
                </a:solidFill>
              </a:rPr>
              <a:t>李某在合同期内提出辞职构成违约吗？为什么？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pPr algn="l"/>
            <a:r>
              <a:rPr lang="zh-CN" altLang="en-US" smtClean="0">
                <a:solidFill>
                  <a:srgbClr val="17656D"/>
                </a:solidFill>
              </a:rPr>
              <a:t>参考答案</a:t>
            </a:r>
          </a:p>
        </p:txBody>
      </p:sp>
      <p:sp>
        <p:nvSpPr>
          <p:cNvPr id="36867" name="Rectangle 3"/>
          <p:cNvSpPr>
            <a:spLocks noGrp="1"/>
          </p:cNvSpPr>
          <p:nvPr>
            <p:ph type="body" idx="1"/>
          </p:nvPr>
        </p:nvSpPr>
        <p:spPr/>
        <p:txBody>
          <a:bodyPr/>
          <a:lstStyle/>
          <a:p>
            <a:pPr marL="342900" indent="-342900">
              <a:buFont typeface="Wingdings" pitchFamily="2" charset="2"/>
              <a:buChar char="¤"/>
            </a:pPr>
            <a:r>
              <a:rPr lang="en-US" altLang="zh-CN" smtClean="0">
                <a:solidFill>
                  <a:srgbClr val="1620F2"/>
                </a:solidFill>
              </a:rPr>
              <a:t>1.A2.B3.C</a:t>
            </a:r>
          </a:p>
          <a:p>
            <a:pPr marL="342900" indent="-342900">
              <a:buFont typeface="Wingdings" pitchFamily="2" charset="2"/>
              <a:buChar char="¤"/>
            </a:pPr>
            <a:r>
              <a:rPr lang="en-US" altLang="zh-CN" smtClean="0">
                <a:solidFill>
                  <a:srgbClr val="1620F2"/>
                </a:solidFill>
              </a:rPr>
              <a:t>4.</a:t>
            </a:r>
            <a:r>
              <a:rPr lang="zh-CN" altLang="en-US" smtClean="0">
                <a:solidFill>
                  <a:srgbClr val="1620F2"/>
                </a:solidFill>
              </a:rPr>
              <a:t>李某在合同期内提出辞职不构成违约。劳动合同一经签定生效就对双方产生法律约束力。劳动合同期限条款是劳动合同的必备条款之一，在该期限内劳动者必须按照用人单位的规定和劳动合同的约定提供劳动，用人单位应当接受提供劳动。但劳动合同期限的约定不得侵犯劳动者的合法权益，其中就包括劳动者的辞职权。</a:t>
            </a:r>
            <a:endParaRPr lang="en-US" altLang="zh-CN" smtClean="0">
              <a:solidFill>
                <a:srgbClr val="1620F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3"/>
          <p:cNvSpPr>
            <a:spLocks noGrp="1"/>
          </p:cNvSpPr>
          <p:nvPr>
            <p:ph type="title"/>
            <p:custDataLst>
              <p:tags r:id="rId2"/>
            </p:custDataLst>
          </p:nvPr>
        </p:nvSpPr>
        <p:spPr/>
        <p:txBody>
          <a:bodyPr/>
          <a:lstStyle/>
          <a:p>
            <a:pPr eaLnBrk="1" hangingPunct="1"/>
            <a:r>
              <a:rPr lang="zh-CN" altLang="en-US" sz="4000" smtClean="0">
                <a:sym typeface="黑体" pitchFamily="2" charset="-122"/>
              </a:rPr>
              <a:t>情境导入</a:t>
            </a:r>
            <a:br>
              <a:rPr lang="zh-CN" altLang="en-US" sz="4000" smtClean="0">
                <a:sym typeface="黑体" pitchFamily="2" charset="-122"/>
              </a:rPr>
            </a:br>
            <a:endParaRPr lang="zh-CN" altLang="en-US" sz="4000" smtClean="0">
              <a:sym typeface="黑体" pitchFamily="2" charset="-122"/>
            </a:endParaRPr>
          </a:p>
        </p:txBody>
      </p:sp>
      <p:sp>
        <p:nvSpPr>
          <p:cNvPr id="15362" name="内容占位符 4"/>
          <p:cNvSpPr>
            <a:spLocks noGrp="1"/>
          </p:cNvSpPr>
          <p:nvPr>
            <p:ph idx="1"/>
            <p:custDataLst>
              <p:tags r:id="rId3"/>
            </p:custDataLst>
          </p:nvPr>
        </p:nvSpPr>
        <p:spPr/>
        <p:txBody>
          <a:bodyPr/>
          <a:lstStyle/>
          <a:p>
            <a:pPr eaLnBrk="1" hangingPunct="1">
              <a:lnSpc>
                <a:spcPct val="140000"/>
              </a:lnSpc>
              <a:spcBef>
                <a:spcPct val="0"/>
              </a:spcBef>
              <a:buClrTx/>
              <a:buFont typeface="Arial" charset="0"/>
              <a:buNone/>
            </a:pPr>
            <a:r>
              <a:rPr lang="zh-CN" altLang="en-US" smtClean="0"/>
              <a:t>国家出台</a:t>
            </a:r>
            <a:r>
              <a:rPr lang="en-US" altLang="zh-CN" smtClean="0"/>
              <a:t>《</a:t>
            </a:r>
            <a:r>
              <a:rPr lang="zh-CN" altLang="en-US" smtClean="0"/>
              <a:t>关于实行以增加知识价值为导向分配政策的若干意见</a:t>
            </a:r>
            <a:r>
              <a:rPr lang="en-US" altLang="zh-CN" smtClean="0"/>
              <a:t>》</a:t>
            </a:r>
            <a:r>
              <a:rPr lang="zh-CN" altLang="en-US" smtClean="0"/>
              <a:t>，即“依规适度兼职兼薪”。关于依规适度兼职兼薪有硬性规定：首先，兼职要经所在单位同意，必须以履行好岗位职责，完成本职工作为前提；其次，要遵守相应管理制度，将来会制定实行科研人员兼职公示制度，且兼职行为不能泄漏原单位技术秘密。</a:t>
            </a:r>
          </a:p>
          <a:p>
            <a:pPr eaLnBrk="1" hangingPunct="1">
              <a:lnSpc>
                <a:spcPct val="140000"/>
              </a:lnSpc>
              <a:spcBef>
                <a:spcPct val="0"/>
              </a:spcBef>
              <a:buClrTx/>
              <a:buFont typeface="Arial" charset="0"/>
              <a:buNone/>
            </a:pPr>
            <a:r>
              <a:rPr lang="zh-CN" altLang="en-US" smtClean="0"/>
              <a:t>对此你是怎么看待的？</a:t>
            </a:r>
          </a:p>
          <a:p>
            <a:pPr eaLnBrk="1" hangingPunct="1"/>
            <a:endParaRPr lang="zh-CN" altLang="en-US" smtClean="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3"/>
          <p:cNvSpPr>
            <a:spLocks noGrp="1"/>
          </p:cNvSpPr>
          <p:nvPr>
            <p:ph type="title"/>
            <p:custDataLst>
              <p:tags r:id="rId2"/>
            </p:custDataLst>
          </p:nvPr>
        </p:nvSpPr>
        <p:spPr/>
        <p:txBody>
          <a:bodyPr/>
          <a:lstStyle/>
          <a:p>
            <a:pPr eaLnBrk="1" hangingPunct="1"/>
            <a:r>
              <a:rPr lang="zh-CN" altLang="en-US" sz="4000" smtClean="0">
                <a:sym typeface="黑体" pitchFamily="2" charset="-122"/>
              </a:rPr>
              <a:t>学习目标</a:t>
            </a:r>
            <a:br>
              <a:rPr lang="zh-CN" altLang="en-US" sz="4000" smtClean="0">
                <a:sym typeface="黑体" pitchFamily="2" charset="-122"/>
              </a:rPr>
            </a:br>
            <a:endParaRPr lang="zh-CN" altLang="en-US" sz="4000" smtClean="0">
              <a:sym typeface="黑体" pitchFamily="2" charset="-122"/>
            </a:endParaRPr>
          </a:p>
        </p:txBody>
      </p:sp>
      <p:sp>
        <p:nvSpPr>
          <p:cNvPr id="16386" name="内容占位符 4"/>
          <p:cNvSpPr>
            <a:spLocks noGrp="1"/>
          </p:cNvSpPr>
          <p:nvPr>
            <p:ph idx="1"/>
            <p:custDataLst>
              <p:tags r:id="rId3"/>
            </p:custDataLst>
          </p:nvPr>
        </p:nvSpPr>
        <p:spPr/>
        <p:txBody>
          <a:bodyPr/>
          <a:lstStyle/>
          <a:p>
            <a:pPr>
              <a:buFont typeface="Wingdings" pitchFamily="2" charset="2"/>
              <a:buChar char="¤"/>
            </a:pPr>
            <a:r>
              <a:rPr lang="en-US" altLang="zh-CN" smtClean="0">
                <a:solidFill>
                  <a:srgbClr val="F41439"/>
                </a:solidFill>
              </a:rPr>
              <a:t>1</a:t>
            </a:r>
            <a:r>
              <a:rPr lang="zh-CN" altLang="en-US" smtClean="0">
                <a:solidFill>
                  <a:srgbClr val="F41439"/>
                </a:solidFill>
              </a:rPr>
              <a:t>、知道契约精神对合同民事主体的要求。</a:t>
            </a:r>
          </a:p>
          <a:p>
            <a:pPr>
              <a:buFont typeface="Wingdings" pitchFamily="2" charset="2"/>
              <a:buChar char="¤"/>
            </a:pPr>
            <a:r>
              <a:rPr lang="en-US" altLang="zh-CN" smtClean="0">
                <a:solidFill>
                  <a:srgbClr val="F41439"/>
                </a:solidFill>
              </a:rPr>
              <a:t>2</a:t>
            </a:r>
            <a:r>
              <a:rPr lang="zh-CN" altLang="en-US" smtClean="0">
                <a:solidFill>
                  <a:srgbClr val="F41439"/>
                </a:solidFill>
              </a:rPr>
              <a:t>、能够在日常生活中自觉守合同、讲信用，奉行契约精神。</a:t>
            </a:r>
          </a:p>
          <a:p>
            <a:pPr>
              <a:buFont typeface="Wingdings" pitchFamily="2" charset="2"/>
              <a:buChar char="¤"/>
            </a:pPr>
            <a:r>
              <a:rPr lang="en-US" altLang="zh-CN" smtClean="0">
                <a:solidFill>
                  <a:srgbClr val="F41439"/>
                </a:solidFill>
              </a:rPr>
              <a:t>3</a:t>
            </a:r>
            <a:r>
              <a:rPr lang="zh-CN" altLang="en-US" smtClean="0">
                <a:solidFill>
                  <a:srgbClr val="F41439"/>
                </a:solidFill>
              </a:rPr>
              <a:t>、理解契约精神对社会成员、社会经济效益及社会公平的意义。</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3"/>
          <p:cNvSpPr>
            <a:spLocks noGrp="1"/>
          </p:cNvSpPr>
          <p:nvPr>
            <p:ph type="title"/>
            <p:custDataLst>
              <p:tags r:id="rId2"/>
            </p:custDataLst>
          </p:nvPr>
        </p:nvSpPr>
        <p:spPr/>
        <p:txBody>
          <a:bodyPr/>
          <a:lstStyle/>
          <a:p>
            <a:pPr eaLnBrk="1" hangingPunct="1"/>
            <a:r>
              <a:rPr lang="zh-CN" altLang="en-US" sz="4000" smtClean="0">
                <a:sym typeface="黑体" pitchFamily="2" charset="-122"/>
              </a:rPr>
              <a:t>课前预习</a:t>
            </a:r>
            <a:br>
              <a:rPr lang="zh-CN" altLang="en-US" sz="4000" smtClean="0">
                <a:sym typeface="黑体" pitchFamily="2" charset="-122"/>
              </a:rPr>
            </a:br>
            <a:endParaRPr lang="zh-CN" altLang="en-US" sz="4000" smtClean="0">
              <a:sym typeface="黑体" pitchFamily="2" charset="-122"/>
            </a:endParaRPr>
          </a:p>
        </p:txBody>
      </p:sp>
      <p:sp>
        <p:nvSpPr>
          <p:cNvPr id="17410" name="内容占位符 4"/>
          <p:cNvSpPr>
            <a:spLocks noGrp="1"/>
          </p:cNvSpPr>
          <p:nvPr>
            <p:ph idx="1"/>
            <p:custDataLst>
              <p:tags r:id="rId3"/>
            </p:custDataLst>
          </p:nvPr>
        </p:nvSpPr>
        <p:spPr/>
        <p:txBody>
          <a:bodyPr/>
          <a:lstStyle/>
          <a:p>
            <a:pPr>
              <a:buFont typeface="Wingdings" pitchFamily="2" charset="2"/>
              <a:buChar char="¤"/>
            </a:pPr>
            <a:r>
              <a:rPr lang="en-US" altLang="zh-CN" smtClean="0">
                <a:solidFill>
                  <a:schemeClr val="accent1"/>
                </a:solidFill>
              </a:rPr>
              <a:t>1</a:t>
            </a:r>
            <a:r>
              <a:rPr lang="zh-CN" altLang="en-US" smtClean="0">
                <a:solidFill>
                  <a:schemeClr val="accent1"/>
                </a:solidFill>
              </a:rPr>
              <a:t>、为了维护高效、诚信的</a:t>
            </a:r>
            <a:r>
              <a:rPr lang="en-US" altLang="zh-CN" smtClean="0">
                <a:solidFill>
                  <a:schemeClr val="accent1"/>
                </a:solidFill>
              </a:rPr>
              <a:t>_____</a:t>
            </a:r>
            <a:r>
              <a:rPr lang="zh-CN" altLang="en-US" smtClean="0">
                <a:solidFill>
                  <a:schemeClr val="accent1"/>
                </a:solidFill>
              </a:rPr>
              <a:t>，维护合法的民事权利，每一个社会成员都应当守合同、讲信用，奉行</a:t>
            </a:r>
            <a:r>
              <a:rPr lang="en-US" altLang="zh-CN" smtClean="0">
                <a:solidFill>
                  <a:schemeClr val="accent1"/>
                </a:solidFill>
              </a:rPr>
              <a:t>______</a:t>
            </a:r>
            <a:r>
              <a:rPr lang="zh-CN" altLang="en-US" smtClean="0">
                <a:solidFill>
                  <a:schemeClr val="accent1"/>
                </a:solidFill>
              </a:rPr>
              <a:t>。</a:t>
            </a:r>
          </a:p>
          <a:p>
            <a:pPr>
              <a:buFont typeface="Wingdings" pitchFamily="2" charset="2"/>
              <a:buChar char="¤"/>
            </a:pPr>
            <a:r>
              <a:rPr lang="en-US" altLang="zh-CN" smtClean="0">
                <a:solidFill>
                  <a:schemeClr val="accent1"/>
                </a:solidFill>
              </a:rPr>
              <a:t>2</a:t>
            </a:r>
            <a:r>
              <a:rPr lang="zh-CN" altLang="en-US" smtClean="0">
                <a:solidFill>
                  <a:schemeClr val="accent1"/>
                </a:solidFill>
              </a:rPr>
              <a:t>、契约精神是规范市场经济中的契约不可缺少的</a:t>
            </a:r>
            <a:r>
              <a:rPr lang="en-US" altLang="zh-CN" smtClean="0">
                <a:solidFill>
                  <a:schemeClr val="accent1"/>
                </a:solidFill>
              </a:rPr>
              <a:t>______</a:t>
            </a:r>
            <a:r>
              <a:rPr lang="zh-CN" altLang="en-US" smtClean="0">
                <a:solidFill>
                  <a:schemeClr val="accent1"/>
                </a:solidFill>
              </a:rPr>
              <a:t>和</a:t>
            </a:r>
            <a:r>
              <a:rPr lang="en-US" altLang="zh-CN" smtClean="0">
                <a:solidFill>
                  <a:schemeClr val="accent1"/>
                </a:solidFill>
              </a:rPr>
              <a:t>______</a:t>
            </a:r>
            <a:r>
              <a:rPr lang="zh-CN" altLang="en-US" smtClean="0">
                <a:solidFill>
                  <a:schemeClr val="accent1"/>
                </a:solidFill>
              </a:rPr>
              <a:t>。契约精神要求所有签订合同的民事主体的法律</a:t>
            </a:r>
            <a:r>
              <a:rPr lang="en-US" altLang="zh-CN" smtClean="0">
                <a:solidFill>
                  <a:schemeClr val="accent1"/>
                </a:solidFill>
              </a:rPr>
              <a:t>__________</a:t>
            </a:r>
            <a:r>
              <a:rPr lang="zh-CN" altLang="en-US" smtClean="0">
                <a:solidFill>
                  <a:schemeClr val="accent1"/>
                </a:solidFill>
              </a:rPr>
              <a:t>。同时，要求每一个签订合同的人都有权</a:t>
            </a:r>
            <a:r>
              <a:rPr lang="en-US" altLang="zh-CN" smtClean="0">
                <a:solidFill>
                  <a:schemeClr val="accent1"/>
                </a:solidFill>
              </a:rPr>
              <a:t>__________</a:t>
            </a:r>
            <a:r>
              <a:rPr lang="zh-CN" altLang="en-US" smtClean="0">
                <a:solidFill>
                  <a:schemeClr val="accent1"/>
                </a:solidFill>
              </a:rPr>
              <a:t>订立合同的意愿。</a:t>
            </a:r>
          </a:p>
          <a:p>
            <a:pPr>
              <a:buFont typeface="Wingdings" pitchFamily="2" charset="2"/>
              <a:buChar char="¤"/>
            </a:pPr>
            <a:r>
              <a:rPr lang="en-US" altLang="zh-CN" smtClean="0">
                <a:solidFill>
                  <a:schemeClr val="accent1"/>
                </a:solidFill>
              </a:rPr>
              <a:t>3</a:t>
            </a:r>
            <a:r>
              <a:rPr lang="zh-CN" altLang="en-US" smtClean="0">
                <a:solidFill>
                  <a:schemeClr val="accent1"/>
                </a:solidFill>
              </a:rPr>
              <a:t>、契约精神是一种</a:t>
            </a:r>
            <a:r>
              <a:rPr lang="en-US" altLang="zh-CN" smtClean="0">
                <a:solidFill>
                  <a:schemeClr val="accent1"/>
                </a:solidFill>
              </a:rPr>
              <a:t>______</a:t>
            </a:r>
            <a:r>
              <a:rPr lang="zh-CN" altLang="en-US" smtClean="0">
                <a:solidFill>
                  <a:schemeClr val="accent1"/>
                </a:solidFill>
              </a:rPr>
              <a:t>、</a:t>
            </a:r>
            <a:r>
              <a:rPr lang="en-US" altLang="zh-CN" smtClean="0">
                <a:solidFill>
                  <a:schemeClr val="accent1"/>
                </a:solidFill>
              </a:rPr>
              <a:t>______</a:t>
            </a:r>
            <a:r>
              <a:rPr lang="zh-CN" altLang="en-US" smtClean="0">
                <a:solidFill>
                  <a:schemeClr val="accent1"/>
                </a:solidFill>
              </a:rPr>
              <a:t>、</a:t>
            </a:r>
            <a:r>
              <a:rPr lang="en-US" altLang="zh-CN" smtClean="0">
                <a:solidFill>
                  <a:schemeClr val="accent1"/>
                </a:solidFill>
              </a:rPr>
              <a:t>______</a:t>
            </a:r>
            <a:r>
              <a:rPr lang="zh-CN" altLang="en-US" smtClean="0">
                <a:solidFill>
                  <a:schemeClr val="accent1"/>
                </a:solidFill>
              </a:rPr>
              <a:t>的精神，这也与民法的</a:t>
            </a:r>
            <a:r>
              <a:rPr lang="en-US" altLang="zh-CN" smtClean="0">
                <a:solidFill>
                  <a:schemeClr val="accent1"/>
                </a:solidFill>
              </a:rPr>
              <a:t>______</a:t>
            </a:r>
            <a:r>
              <a:rPr lang="zh-CN" altLang="en-US" smtClean="0">
                <a:solidFill>
                  <a:schemeClr val="accent1"/>
                </a:solidFill>
              </a:rPr>
              <a:t>、</a:t>
            </a:r>
            <a:r>
              <a:rPr lang="en-US" altLang="zh-CN" smtClean="0">
                <a:solidFill>
                  <a:schemeClr val="accent1"/>
                </a:solidFill>
              </a:rPr>
              <a:t>______</a:t>
            </a:r>
            <a:r>
              <a:rPr lang="zh-CN" altLang="en-US" smtClean="0">
                <a:solidFill>
                  <a:schemeClr val="accent1"/>
                </a:solidFill>
              </a:rPr>
              <a:t>、</a:t>
            </a:r>
            <a:r>
              <a:rPr lang="en-US" altLang="zh-CN" smtClean="0">
                <a:solidFill>
                  <a:schemeClr val="accent1"/>
                </a:solidFill>
              </a:rPr>
              <a:t>______</a:t>
            </a:r>
            <a:r>
              <a:rPr lang="zh-CN" altLang="en-US" smtClean="0">
                <a:solidFill>
                  <a:schemeClr val="accent1"/>
                </a:solidFill>
              </a:rPr>
              <a:t>、诚实信用、公序良俗等基本原则相一致。</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p:cNvSpPr>
          <p:nvPr>
            <p:ph type="body" idx="1"/>
          </p:nvPr>
        </p:nvSpPr>
        <p:spPr/>
        <p:txBody>
          <a:bodyPr/>
          <a:lstStyle/>
          <a:p>
            <a:pPr marL="342900" indent="-342900">
              <a:buFont typeface="Wingdings" pitchFamily="2" charset="2"/>
              <a:buChar char="¤"/>
            </a:pPr>
            <a:r>
              <a:rPr lang="en-US" altLang="zh-CN" smtClean="0">
                <a:solidFill>
                  <a:schemeClr val="accent1"/>
                </a:solidFill>
              </a:rPr>
              <a:t>4</a:t>
            </a:r>
            <a:r>
              <a:rPr lang="zh-CN" altLang="en-US" smtClean="0">
                <a:solidFill>
                  <a:schemeClr val="accent1"/>
                </a:solidFill>
              </a:rPr>
              <a:t>、坚守契约精神，发挥契约的价值，有利于增强社会成员之间的</a:t>
            </a:r>
            <a:r>
              <a:rPr lang="en-US" altLang="zh-CN" smtClean="0">
                <a:solidFill>
                  <a:schemeClr val="accent1"/>
                </a:solidFill>
              </a:rPr>
              <a:t>____</a:t>
            </a:r>
            <a:r>
              <a:rPr lang="zh-CN" altLang="en-US" smtClean="0">
                <a:solidFill>
                  <a:schemeClr val="accent1"/>
                </a:solidFill>
              </a:rPr>
              <a:t>，促进经济合作和交易效率。坚守契约精神既保证每个公民的</a:t>
            </a:r>
            <a:r>
              <a:rPr lang="en-US" altLang="zh-CN" smtClean="0">
                <a:solidFill>
                  <a:schemeClr val="accent1"/>
                </a:solidFill>
              </a:rPr>
              <a:t>_____</a:t>
            </a:r>
            <a:r>
              <a:rPr lang="zh-CN" altLang="en-US" smtClean="0">
                <a:solidFill>
                  <a:schemeClr val="accent1"/>
                </a:solidFill>
              </a:rPr>
              <a:t>，同时有利于整个社会</a:t>
            </a:r>
            <a:r>
              <a:rPr lang="en-US" altLang="zh-CN" smtClean="0">
                <a:solidFill>
                  <a:schemeClr val="accent1"/>
                </a:solidFill>
              </a:rPr>
              <a:t>____</a:t>
            </a:r>
            <a:r>
              <a:rPr lang="zh-CN" altLang="en-US" smtClean="0">
                <a:solidFill>
                  <a:schemeClr val="accent1"/>
                </a:solidFill>
              </a:rPr>
              <a:t>的提高。</a:t>
            </a:r>
          </a:p>
          <a:p>
            <a:pPr marL="342900" indent="-342900">
              <a:buFont typeface="Wingdings" pitchFamily="2" charset="2"/>
              <a:buChar char="¤"/>
            </a:pPr>
            <a:r>
              <a:rPr lang="en-US" altLang="zh-CN" smtClean="0">
                <a:solidFill>
                  <a:schemeClr val="accent1"/>
                </a:solidFill>
              </a:rPr>
              <a:t>5</a:t>
            </a:r>
            <a:r>
              <a:rPr lang="zh-CN" altLang="en-US" smtClean="0">
                <a:solidFill>
                  <a:schemeClr val="accent1"/>
                </a:solidFill>
              </a:rPr>
              <a:t>、坚守契约精神有利于合理解决经济生活中的</a:t>
            </a:r>
            <a:r>
              <a:rPr lang="en-US" altLang="zh-CN" smtClean="0">
                <a:solidFill>
                  <a:schemeClr val="accent1"/>
                </a:solidFill>
              </a:rPr>
              <a:t>_____</a:t>
            </a:r>
            <a:r>
              <a:rPr lang="zh-CN" altLang="en-US" smtClean="0">
                <a:solidFill>
                  <a:schemeClr val="accent1"/>
                </a:solidFill>
              </a:rPr>
              <a:t>，从而推进</a:t>
            </a:r>
            <a:r>
              <a:rPr lang="en-US" altLang="zh-CN" smtClean="0">
                <a:solidFill>
                  <a:schemeClr val="accent1"/>
                </a:solidFill>
              </a:rPr>
              <a:t>_____</a:t>
            </a:r>
            <a:r>
              <a:rPr lang="zh-CN" altLang="en-US" smtClean="0">
                <a:solidFill>
                  <a:schemeClr val="accent1"/>
                </a:solidFill>
              </a:rPr>
              <a:t>，建立良好道德风尚的</a:t>
            </a:r>
            <a:r>
              <a:rPr lang="en-US" altLang="zh-CN" smtClean="0">
                <a:solidFill>
                  <a:schemeClr val="accent1"/>
                </a:solidFill>
              </a:rPr>
              <a:t>_____</a:t>
            </a:r>
            <a:r>
              <a:rPr lang="zh-CN" altLang="en-US" smtClean="0">
                <a:solidFill>
                  <a:schemeClr val="accent1"/>
                </a:solidFill>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p:txBody>
          <a:bodyPr/>
          <a:lstStyle/>
          <a:p>
            <a:pPr algn="l"/>
            <a:r>
              <a:rPr lang="zh-CN" altLang="en-US" smtClean="0">
                <a:solidFill>
                  <a:srgbClr val="17656D"/>
                </a:solidFill>
              </a:rPr>
              <a:t>答案</a:t>
            </a:r>
          </a:p>
        </p:txBody>
      </p:sp>
      <p:sp>
        <p:nvSpPr>
          <p:cNvPr id="22531" name="Rectangle 3"/>
          <p:cNvSpPr>
            <a:spLocks noGrp="1"/>
          </p:cNvSpPr>
          <p:nvPr>
            <p:ph type="body" idx="1"/>
          </p:nvPr>
        </p:nvSpPr>
        <p:spPr/>
        <p:txBody>
          <a:bodyPr/>
          <a:lstStyle/>
          <a:p>
            <a:pPr marL="342900" indent="-342900">
              <a:buFont typeface="Wingdings" pitchFamily="2" charset="2"/>
              <a:buChar char="¤"/>
            </a:pPr>
            <a:r>
              <a:rPr lang="en-US" altLang="zh-CN" smtClean="0">
                <a:solidFill>
                  <a:schemeClr val="accent1"/>
                </a:solidFill>
              </a:rPr>
              <a:t>1. </a:t>
            </a:r>
            <a:r>
              <a:rPr lang="zh-CN" altLang="en-US" smtClean="0">
                <a:solidFill>
                  <a:schemeClr val="accent1"/>
                </a:solidFill>
              </a:rPr>
              <a:t>市场经济秩序 契约精神</a:t>
            </a:r>
          </a:p>
          <a:p>
            <a:pPr marL="342900" indent="-342900">
              <a:buFont typeface="Wingdings" pitchFamily="2" charset="2"/>
              <a:buChar char="¤"/>
            </a:pPr>
            <a:r>
              <a:rPr lang="en-US" altLang="zh-CN" smtClean="0">
                <a:solidFill>
                  <a:schemeClr val="accent1"/>
                </a:solidFill>
              </a:rPr>
              <a:t>2.</a:t>
            </a:r>
            <a:r>
              <a:rPr lang="zh-CN" altLang="en-US" smtClean="0">
                <a:solidFill>
                  <a:schemeClr val="accent1"/>
                </a:solidFill>
              </a:rPr>
              <a:t>规则 精神 法律地位 自由表达</a:t>
            </a:r>
          </a:p>
          <a:p>
            <a:pPr marL="342900" indent="-342900">
              <a:buFont typeface="Wingdings" pitchFamily="2" charset="2"/>
              <a:buChar char="¤"/>
            </a:pPr>
            <a:r>
              <a:rPr lang="en-US" altLang="zh-CN" smtClean="0">
                <a:solidFill>
                  <a:schemeClr val="accent1"/>
                </a:solidFill>
              </a:rPr>
              <a:t>3.</a:t>
            </a:r>
            <a:r>
              <a:rPr lang="zh-CN" altLang="en-US" smtClean="0">
                <a:solidFill>
                  <a:schemeClr val="accent1"/>
                </a:solidFill>
              </a:rPr>
              <a:t>自由 平等 守信 平等 自愿 等价有偿</a:t>
            </a:r>
          </a:p>
          <a:p>
            <a:pPr marL="342900" indent="-342900">
              <a:buFont typeface="Wingdings" pitchFamily="2" charset="2"/>
              <a:buChar char="¤"/>
            </a:pPr>
            <a:r>
              <a:rPr lang="en-US" altLang="zh-CN" smtClean="0">
                <a:solidFill>
                  <a:schemeClr val="accent1"/>
                </a:solidFill>
              </a:rPr>
              <a:t>4. </a:t>
            </a:r>
            <a:r>
              <a:rPr lang="zh-CN" altLang="en-US" smtClean="0">
                <a:solidFill>
                  <a:schemeClr val="accent1"/>
                </a:solidFill>
              </a:rPr>
              <a:t>信任度 合法权益 经济效益</a:t>
            </a:r>
          </a:p>
          <a:p>
            <a:pPr marL="342900" indent="-342900">
              <a:buFont typeface="Wingdings" pitchFamily="2" charset="2"/>
              <a:buChar char="¤"/>
            </a:pPr>
            <a:r>
              <a:rPr lang="en-US" altLang="zh-CN" smtClean="0">
                <a:solidFill>
                  <a:schemeClr val="accent1"/>
                </a:solidFill>
              </a:rPr>
              <a:t>5. </a:t>
            </a:r>
            <a:r>
              <a:rPr lang="zh-CN" altLang="en-US" smtClean="0">
                <a:solidFill>
                  <a:schemeClr val="accent1"/>
                </a:solidFill>
              </a:rPr>
              <a:t>纠纷 社会公平 和谐社会</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pPr algn="l"/>
            <a:r>
              <a:rPr lang="zh-CN" altLang="en-US" smtClean="0">
                <a:solidFill>
                  <a:srgbClr val="17656D"/>
                </a:solidFill>
                <a:sym typeface="+mn-ea"/>
              </a:rPr>
              <a:t>疑难解答</a:t>
            </a:r>
          </a:p>
        </p:txBody>
      </p:sp>
      <p:sp>
        <p:nvSpPr>
          <p:cNvPr id="23555" name="Rectangle 3"/>
          <p:cNvSpPr>
            <a:spLocks noGrp="1"/>
          </p:cNvSpPr>
          <p:nvPr>
            <p:ph type="body" idx="1"/>
          </p:nvPr>
        </p:nvSpPr>
        <p:spPr/>
        <p:txBody>
          <a:bodyPr/>
          <a:lstStyle/>
          <a:p>
            <a:pPr marL="342900" indent="-342900">
              <a:buFont typeface="Wingdings" pitchFamily="2" charset="2"/>
              <a:buChar char="¤"/>
            </a:pPr>
            <a:r>
              <a:rPr lang="zh-CN" altLang="en-US" b="1" smtClean="0"/>
              <a:t>如何培养契约精神？</a:t>
            </a:r>
          </a:p>
          <a:p>
            <a:pPr marL="342900" indent="-342900">
              <a:buFont typeface="Wingdings" pitchFamily="2" charset="2"/>
              <a:buChar char="¤"/>
            </a:pPr>
            <a:r>
              <a:rPr lang="zh-CN" altLang="en-US" smtClean="0"/>
              <a:t>（</a:t>
            </a:r>
            <a:r>
              <a:rPr lang="en-US" altLang="zh-CN" smtClean="0"/>
              <a:t>1</a:t>
            </a:r>
            <a:r>
              <a:rPr lang="zh-CN" altLang="en-US" smtClean="0"/>
              <a:t>）提高自身道德素质，遵守社会规则与法律，不违反规则与法律，做一个自尊自爱的人。</a:t>
            </a:r>
          </a:p>
          <a:p>
            <a:pPr marL="342900" indent="-342900">
              <a:buFont typeface="Wingdings" pitchFamily="2" charset="2"/>
              <a:buChar char="¤"/>
            </a:pPr>
            <a:r>
              <a:rPr lang="zh-CN" altLang="en-US" smtClean="0"/>
              <a:t>（</a:t>
            </a:r>
            <a:r>
              <a:rPr lang="en-US" altLang="zh-CN" smtClean="0"/>
              <a:t>2</a:t>
            </a:r>
            <a:r>
              <a:rPr lang="zh-CN" altLang="en-US" smtClean="0"/>
              <a:t>）培养诚实守信的美德，讲信用，重承诺，树立底线意识，加强责任感。</a:t>
            </a:r>
          </a:p>
          <a:p>
            <a:pPr marL="342900" indent="-342900">
              <a:buFont typeface="Wingdings" pitchFamily="2" charset="2"/>
              <a:buChar char="¤"/>
            </a:pPr>
            <a:r>
              <a:rPr lang="zh-CN" altLang="en-US" smtClean="0"/>
              <a:t>（</a:t>
            </a:r>
            <a:r>
              <a:rPr lang="en-US" altLang="zh-CN" smtClean="0"/>
              <a:t>3</a:t>
            </a:r>
            <a:r>
              <a:rPr lang="zh-CN" altLang="en-US" smtClean="0"/>
              <a:t>）从日常生活小事做起，学会正确地行使权利和履行义务，加强规则意识和责任意识。</a:t>
            </a:r>
          </a:p>
          <a:p>
            <a:pPr marL="342900" indent="-342900">
              <a:buFont typeface="Wingdings" pitchFamily="2" charset="2"/>
              <a:buChar char="¤"/>
            </a:pPr>
            <a:endParaRPr lang="zh-CN" altLang="en-US" smtClean="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pPr algn="l"/>
            <a:r>
              <a:rPr lang="zh-CN" altLang="en-US" sz="4000" smtClean="0">
                <a:solidFill>
                  <a:srgbClr val="17656D"/>
                </a:solidFill>
              </a:rPr>
              <a:t>问题：如何让契约精神成为社会风尚？</a:t>
            </a:r>
          </a:p>
        </p:txBody>
      </p:sp>
      <p:sp>
        <p:nvSpPr>
          <p:cNvPr id="24579" name="Rectangle 3"/>
          <p:cNvSpPr>
            <a:spLocks noGrp="1"/>
          </p:cNvSpPr>
          <p:nvPr>
            <p:ph type="body" idx="1"/>
          </p:nvPr>
        </p:nvSpPr>
        <p:spPr/>
        <p:txBody>
          <a:bodyPr/>
          <a:lstStyle/>
          <a:p>
            <a:pPr marL="342900" indent="-342900">
              <a:buFont typeface="Wingdings" pitchFamily="2" charset="2"/>
              <a:buChar char="¤"/>
            </a:pPr>
            <a:r>
              <a:rPr lang="zh-CN" altLang="en-US" sz="4800" smtClean="0">
                <a:solidFill>
                  <a:srgbClr val="FF0000"/>
                </a:solidFill>
                <a:sym typeface="黑体" pitchFamily="2" charset="-122"/>
              </a:rPr>
              <a:t>指导学生分组结合自己的实际展开讨论。</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7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1"/>
  <p:tag name="KSO_WM_SLIDE_ID" val="custom160471_2"/>
  <p:tag name="KSO_WM_SLIDE_INDEX" val="2"/>
  <p:tag name="KSO_WM_SLIDE_ITEM_CNT" val="1"/>
  <p:tag name="KSO_WM_SLIDE_LAYOUT" val="a_f"/>
  <p:tag name="KSO_WM_SLIDE_LAYOUT_CNT" val="1_1"/>
  <p:tag name="KSO_WM_SLIDE_TYPE" val="text"/>
  <p:tag name="KSO_WM_TAG_VERSION" val="1.0"/>
  <p:tag name="KSO_WM_SLIDE_POSITION" val="66*121"/>
  <p:tag name="KSO_WM_SLIDE_SIZE" val="828*365"/>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a"/>
  <p:tag name="KSO_WM_UNIT_INDEX" val="1"/>
  <p:tag name="KSO_WM_UNIT_ID" val="custom160471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f"/>
  <p:tag name="KSO_WM_UNIT_INDEX" val="1"/>
  <p:tag name="KSO_WM_UNIT_ID" val="custom160471_2*f*1"/>
  <p:tag name="KSO_WM_UNIT_CLEAR" val="1"/>
  <p:tag name="KSO_WM_UNIT_LAYERLEVEL" val="1"/>
  <p:tag name="KSO_WM_UNIT_VALUE" val="462"/>
  <p:tag name="KSO_WM_UNIT_HIGHLIGHT" val="0"/>
  <p:tag name="KSO_WM_UNIT_COMPATIBLE" val="0"/>
  <p:tag name="KSO_WM_UNIT_PRESET_TEXT_INDEX" val="5"/>
  <p:tag name="KSO_WM_UNIT_PRESET_TEXT_LEN" val="23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1"/>
  <p:tag name="KSO_WM_SLIDE_ID" val="custom160471_2"/>
  <p:tag name="KSO_WM_SLIDE_INDEX" val="2"/>
  <p:tag name="KSO_WM_SLIDE_ITEM_CNT" val="1"/>
  <p:tag name="KSO_WM_SLIDE_LAYOUT" val="a_f"/>
  <p:tag name="KSO_WM_SLIDE_LAYOUT_CNT" val="1_1"/>
  <p:tag name="KSO_WM_SLIDE_TYPE" val="text"/>
  <p:tag name="KSO_WM_TAG_VERSION" val="1.0"/>
  <p:tag name="KSO_WM_SLIDE_POSITION" val="66*121"/>
  <p:tag name="KSO_WM_SLIDE_SIZE" val="828*365"/>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a"/>
  <p:tag name="KSO_WM_UNIT_INDEX" val="1"/>
  <p:tag name="KSO_WM_UNIT_ID" val="custom160471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f"/>
  <p:tag name="KSO_WM_UNIT_INDEX" val="1"/>
  <p:tag name="KSO_WM_UNIT_ID" val="custom160471_2*f*1"/>
  <p:tag name="KSO_WM_UNIT_CLEAR" val="1"/>
  <p:tag name="KSO_WM_UNIT_LAYERLEVEL" val="1"/>
  <p:tag name="KSO_WM_UNIT_VALUE" val="462"/>
  <p:tag name="KSO_WM_UNIT_HIGHLIGHT" val="0"/>
  <p:tag name="KSO_WM_UNIT_COMPATIBLE" val="0"/>
  <p:tag name="KSO_WM_UNIT_PRESET_TEXT_INDEX" val="5"/>
  <p:tag name="KSO_WM_UNIT_PRESET_TEXT_LEN" val="23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71"/>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9、12、16、19、25、28、29、30"/>
  <p:tag name="KSO_WM_TEMPLATE_CATEGORY" val="custom"/>
  <p:tag name="KSO_WM_TEMPLATE_INDEX" val="160471"/>
  <p:tag name="KSO_WM_SLIDE_ID" val="custom160471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a"/>
  <p:tag name="KSO_WM_UNIT_INDEX" val="1"/>
  <p:tag name="KSO_WM_UNIT_ID" val="custom160471_1*a*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b"/>
  <p:tag name="KSO_WM_UNIT_INDEX" val="1"/>
  <p:tag name="KSO_WM_UNIT_ID" val="custom160471_1*b*1"/>
  <p:tag name="KSO_WM_UNIT_CLEAR" val="1"/>
  <p:tag name="KSO_WM_UNIT_LAYERLEVEL" val="1"/>
  <p:tag name="KSO_WM_UNIT_VALUE" val="78"/>
  <p:tag name="KSO_WM_UNIT_ISCONTENTSTITLE" val="0"/>
  <p:tag name="KSO_WM_UNIT_HIGHLIGHT" val="0"/>
  <p:tag name="KSO_WM_UNIT_COMPATIBLE" val="0"/>
  <p:tag name="KSO_WM_UNIT_PRESET_TEXT_INDEX" val="4"/>
  <p:tag name="KSO_WM_UNIT_PRESET_TEXT_LEN" val="57"/>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7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1"/>
  <p:tag name="KSO_WM_SLIDE_ID" val="custom160471_2"/>
  <p:tag name="KSO_WM_SLIDE_INDEX" val="2"/>
  <p:tag name="KSO_WM_SLIDE_ITEM_CNT" val="1"/>
  <p:tag name="KSO_WM_SLIDE_LAYOUT" val="a_f"/>
  <p:tag name="KSO_WM_SLIDE_LAYOUT_CNT" val="1_1"/>
  <p:tag name="KSO_WM_SLIDE_TYPE" val="text"/>
  <p:tag name="KSO_WM_TAG_VERSION" val="1.0"/>
  <p:tag name="KSO_WM_SLIDE_POSITION" val="66*121"/>
  <p:tag name="KSO_WM_SLIDE_SIZE" val="828*365"/>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a"/>
  <p:tag name="KSO_WM_UNIT_INDEX" val="1"/>
  <p:tag name="KSO_WM_UNIT_ID" val="custom160471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71"/>
  <p:tag name="KSO_WM_UNIT_TYPE" val="f"/>
  <p:tag name="KSO_WM_UNIT_INDEX" val="1"/>
  <p:tag name="KSO_WM_UNIT_ID" val="custom160471_2*f*1"/>
  <p:tag name="KSO_WM_UNIT_CLEAR" val="1"/>
  <p:tag name="KSO_WM_UNIT_LAYERLEVEL" val="1"/>
  <p:tag name="KSO_WM_UNIT_VALUE" val="462"/>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1_A000120140530A99PPBG">
  <a:themeElements>
    <a:clrScheme name="160192.192">
      <a:dk1>
        <a:srgbClr val="3F3F3F"/>
      </a:dk1>
      <a:lt1>
        <a:sysClr val="window" lastClr="FFFFFF"/>
      </a:lt1>
      <a:dk2>
        <a:srgbClr val="3F3F3F"/>
      </a:dk2>
      <a:lt2>
        <a:srgbClr val="FFFFFF"/>
      </a:lt2>
      <a:accent1>
        <a:srgbClr val="34C5D4"/>
      </a:accent1>
      <a:accent2>
        <a:srgbClr val="5BDBB3"/>
      </a:accent2>
      <a:accent3>
        <a:srgbClr val="D0DA71"/>
      </a:accent3>
      <a:accent4>
        <a:srgbClr val="FCE066"/>
      </a:accent4>
      <a:accent5>
        <a:srgbClr val="3DB195"/>
      </a:accent5>
      <a:accent6>
        <a:srgbClr val="FFC000"/>
      </a:accent6>
      <a:hlink>
        <a:srgbClr val="0070C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2123</Words>
  <Application>WPS 演示</Application>
  <PresentationFormat>自定义</PresentationFormat>
  <Paragraphs>83</Paragraphs>
  <Slides>21</Slides>
  <Notes>0</Notes>
  <HiddenSlides>0</HiddenSlides>
  <MMClips>0</MMClips>
  <ScaleCrop>false</ScaleCrop>
  <HeadingPairs>
    <vt:vector size="6" baseType="variant">
      <vt:variant>
        <vt:lpstr>已用的字体</vt:lpstr>
      </vt:variant>
      <vt:variant>
        <vt:i4>7</vt:i4>
      </vt:variant>
      <vt:variant>
        <vt:lpstr>演示文稿设计模板</vt:lpstr>
      </vt:variant>
      <vt:variant>
        <vt:i4>4</vt:i4>
      </vt:variant>
      <vt:variant>
        <vt:lpstr>幻灯片标题</vt:lpstr>
      </vt:variant>
      <vt:variant>
        <vt:i4>21</vt:i4>
      </vt:variant>
    </vt:vector>
  </HeadingPairs>
  <TitlesOfParts>
    <vt:vector size="32" baseType="lpstr">
      <vt:lpstr>Arial</vt:lpstr>
      <vt:lpstr>宋体</vt:lpstr>
      <vt:lpstr>黑体</vt:lpstr>
      <vt:lpstr>Wingdings</vt:lpstr>
      <vt:lpstr>Calibri</vt:lpstr>
      <vt:lpstr>楷体</vt:lpstr>
      <vt:lpstr>+mn-ea</vt:lpstr>
      <vt:lpstr>1_A000120140530A99PPBG</vt:lpstr>
      <vt:lpstr>1_A000120140530A99PPBG</vt:lpstr>
      <vt:lpstr>1_A000120140530A99PPBG</vt:lpstr>
      <vt:lpstr>1_A000120140530A99PPBG</vt:lpstr>
      <vt:lpstr>第三单元 定分止争 依法有据 3.3坚守契约精神</vt:lpstr>
      <vt:lpstr>幻灯片 2</vt:lpstr>
      <vt:lpstr>情境导入 </vt:lpstr>
      <vt:lpstr>学习目标 </vt:lpstr>
      <vt:lpstr>课前预习 </vt:lpstr>
      <vt:lpstr>幻灯片 6</vt:lpstr>
      <vt:lpstr>答案</vt:lpstr>
      <vt:lpstr>疑难解答</vt:lpstr>
      <vt:lpstr>问题：如何让契约精神成为社会风尚？</vt:lpstr>
      <vt:lpstr>归纳总结</vt:lpstr>
      <vt:lpstr>幻灯片 11</vt:lpstr>
      <vt:lpstr>知识结构</vt:lpstr>
      <vt:lpstr>典例精析</vt:lpstr>
      <vt:lpstr>答案解析</vt:lpstr>
      <vt:lpstr>幻灯片 15</vt:lpstr>
      <vt:lpstr>答案解析</vt:lpstr>
      <vt:lpstr>课后训练</vt:lpstr>
      <vt:lpstr>幻灯片 18</vt:lpstr>
      <vt:lpstr>幻灯片 19</vt:lpstr>
      <vt:lpstr>幻灯片 20</vt:lpstr>
      <vt:lpstr>参考答案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revision>政治备课大师【全免费】</cp:revision>
  <dcterms:created xsi:type="dcterms:W3CDTF">2017-09-26T22:06:33Z</dcterms:created>
  <dcterms:modified xsi:type="dcterms:W3CDTF">2017-09-28T07:27:37Z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