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5588"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2213E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66" d="100"/>
          <a:sy n="66" d="100"/>
        </p:scale>
        <p:origin x="-108" y="-408"/>
      </p:cViewPr>
      <p:guideLst>
        <p:guide orient="horz" pos="2160"/>
        <p:guide pos="28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881AD09-8209-479D-B4E3-2B5C722489B4}" type="datetimeFigureOut">
              <a:rPr lang="zh-CN" altLang="en-US"/>
              <a:pPr>
                <a:defRPr/>
              </a:pPr>
              <a:t>2017-9-30</a:t>
            </a:fld>
            <a:endParaRPr lang="zh-CN" altLang="en-US"/>
          </a:p>
        </p:txBody>
      </p:sp>
      <p:sp>
        <p:nvSpPr>
          <p:cNvPr id="12292" name="幻灯片图像占位符 3"/>
          <p:cNvSpPr>
            <a:spLocks noGrp="1" noRot="1" noChangeAspect="1"/>
          </p:cNvSpPr>
          <p:nvPr>
            <p:ph type="sldImg" idx="2"/>
          </p:nvPr>
        </p:nvSpPr>
        <p:spPr bwMode="auto">
          <a:xfrm>
            <a:off x="1247775" y="1279525"/>
            <a:ext cx="4606925" cy="3454400"/>
          </a:xfrm>
          <a:prstGeom prst="rect">
            <a:avLst/>
          </a:prstGeom>
          <a:noFill/>
          <a:ln w="12700">
            <a:solidFill>
              <a:srgbClr val="000000"/>
            </a:solidFill>
            <a:miter lim="800000"/>
            <a:headEnd/>
            <a:tailEnd/>
          </a:ln>
        </p:spPr>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1483CF8-FB64-4EC6-8899-B4BF642957B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slideMaster" Target="../slideMasters/slideMaster1.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 Type="http://schemas.openxmlformats.org/officeDocument/2006/relationships/tags" Target="../tags/tag7.xml"/><Relationship Id="rId16" Type="http://schemas.openxmlformats.org/officeDocument/2006/relationships/tags" Target="../tags/tag21.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tags" Target="../tags/tag2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Freeform 48"/>
          <p:cNvSpPr>
            <a:spLocks noChangeArrowheads="1"/>
          </p:cNvSpPr>
          <p:nvPr>
            <p:custDataLst>
              <p:tags r:id="rId1"/>
            </p:custDataLst>
          </p:nvPr>
        </p:nvSpPr>
        <p:spPr bwMode="auto">
          <a:xfrm>
            <a:off x="5475288" y="3625850"/>
            <a:ext cx="139700" cy="201613"/>
          </a:xfrm>
          <a:custGeom>
            <a:avLst/>
            <a:gdLst>
              <a:gd name="T0" fmla="*/ 2147483647 w 187"/>
              <a:gd name="T1" fmla="*/ 2147483647 h 203"/>
              <a:gd name="T2" fmla="*/ 2147483647 w 187"/>
              <a:gd name="T3" fmla="*/ 2147483647 h 203"/>
              <a:gd name="T4" fmla="*/ 2147483647 w 187"/>
              <a:gd name="T5" fmla="*/ 2147483647 h 203"/>
              <a:gd name="T6" fmla="*/ 2147483647 w 187"/>
              <a:gd name="T7" fmla="*/ 2147483647 h 203"/>
              <a:gd name="T8" fmla="*/ 2147483647 w 187"/>
              <a:gd name="T9" fmla="*/ 2147483647 h 203"/>
              <a:gd name="T10" fmla="*/ 2147483647 w 187"/>
              <a:gd name="T11" fmla="*/ 2147483647 h 203"/>
              <a:gd name="T12" fmla="*/ 2147483647 w 187"/>
              <a:gd name="T13" fmla="*/ 2147483647 h 203"/>
              <a:gd name="T14" fmla="*/ 2147483647 w 187"/>
              <a:gd name="T15" fmla="*/ 2147483647 h 203"/>
              <a:gd name="T16" fmla="*/ 2147483647 w 187"/>
              <a:gd name="T17" fmla="*/ 2147483647 h 203"/>
              <a:gd name="T18" fmla="*/ 2147483647 w 187"/>
              <a:gd name="T19" fmla="*/ 2147483647 h 203"/>
              <a:gd name="T20" fmla="*/ 2147483647 w 187"/>
              <a:gd name="T21" fmla="*/ 2147483647 h 203"/>
              <a:gd name="T22" fmla="*/ 2147483647 w 187"/>
              <a:gd name="T23" fmla="*/ 2147483647 h 203"/>
              <a:gd name="T24" fmla="*/ 2147483647 w 187"/>
              <a:gd name="T25" fmla="*/ 2147483647 h 203"/>
              <a:gd name="T26" fmla="*/ 2147483647 w 187"/>
              <a:gd name="T27" fmla="*/ 2147483647 h 203"/>
              <a:gd name="T28" fmla="*/ 2147483647 w 187"/>
              <a:gd name="T29" fmla="*/ 2147483647 h 203"/>
              <a:gd name="T30" fmla="*/ 2147483647 w 187"/>
              <a:gd name="T31" fmla="*/ 2147483647 h 203"/>
              <a:gd name="T32" fmla="*/ 2147483647 w 187"/>
              <a:gd name="T33" fmla="*/ 2147483647 h 203"/>
              <a:gd name="T34" fmla="*/ 2147483647 w 187"/>
              <a:gd name="T35" fmla="*/ 2147483647 h 203"/>
              <a:gd name="T36" fmla="*/ 2147483647 w 187"/>
              <a:gd name="T37" fmla="*/ 2147483647 h 203"/>
              <a:gd name="T38" fmla="*/ 2147483647 w 187"/>
              <a:gd name="T39" fmla="*/ 2147483647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7"/>
              <a:gd name="T61" fmla="*/ 0 h 203"/>
              <a:gd name="T62" fmla="*/ 187 w 187"/>
              <a:gd name="T63" fmla="*/ 203 h 20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1"/>
          </a:solidFill>
          <a:ln w="9525">
            <a:noFill/>
            <a:miter lim="800000"/>
            <a:headEnd/>
            <a:tailEnd/>
          </a:ln>
        </p:spPr>
        <p:txBody>
          <a:bodyPr/>
          <a:lstStyle/>
          <a:p>
            <a:endParaRPr lang="zh-CN" altLang="en-US" sz="1000">
              <a:ea typeface="黑体" pitchFamily="2" charset="-122"/>
            </a:endParaRPr>
          </a:p>
        </p:txBody>
      </p:sp>
      <p:sp>
        <p:nvSpPr>
          <p:cNvPr id="5" name="Freeform 52"/>
          <p:cNvSpPr>
            <a:spLocks noChangeArrowheads="1"/>
          </p:cNvSpPr>
          <p:nvPr>
            <p:custDataLst>
              <p:tags r:id="rId2"/>
            </p:custDataLst>
          </p:nvPr>
        </p:nvSpPr>
        <p:spPr bwMode="auto">
          <a:xfrm>
            <a:off x="2794000" y="2568575"/>
            <a:ext cx="234950" cy="339725"/>
          </a:xfrm>
          <a:custGeom>
            <a:avLst/>
            <a:gdLst>
              <a:gd name="T0" fmla="*/ 2147483647 w 187"/>
              <a:gd name="T1" fmla="*/ 2147483647 h 203"/>
              <a:gd name="T2" fmla="*/ 2147483647 w 187"/>
              <a:gd name="T3" fmla="*/ 2147483647 h 203"/>
              <a:gd name="T4" fmla="*/ 2147483647 w 187"/>
              <a:gd name="T5" fmla="*/ 2147483647 h 203"/>
              <a:gd name="T6" fmla="*/ 2147483647 w 187"/>
              <a:gd name="T7" fmla="*/ 2147483647 h 203"/>
              <a:gd name="T8" fmla="*/ 2147483647 w 187"/>
              <a:gd name="T9" fmla="*/ 2147483647 h 203"/>
              <a:gd name="T10" fmla="*/ 2147483647 w 187"/>
              <a:gd name="T11" fmla="*/ 2147483647 h 203"/>
              <a:gd name="T12" fmla="*/ 2147483647 w 187"/>
              <a:gd name="T13" fmla="*/ 2147483647 h 203"/>
              <a:gd name="T14" fmla="*/ 2147483647 w 187"/>
              <a:gd name="T15" fmla="*/ 2147483647 h 203"/>
              <a:gd name="T16" fmla="*/ 2147483647 w 187"/>
              <a:gd name="T17" fmla="*/ 2147483647 h 203"/>
              <a:gd name="T18" fmla="*/ 2147483647 w 187"/>
              <a:gd name="T19" fmla="*/ 2147483647 h 203"/>
              <a:gd name="T20" fmla="*/ 2147483647 w 187"/>
              <a:gd name="T21" fmla="*/ 2147483647 h 203"/>
              <a:gd name="T22" fmla="*/ 2147483647 w 187"/>
              <a:gd name="T23" fmla="*/ 2147483647 h 203"/>
              <a:gd name="T24" fmla="*/ 2147483647 w 187"/>
              <a:gd name="T25" fmla="*/ 2147483647 h 203"/>
              <a:gd name="T26" fmla="*/ 2147483647 w 187"/>
              <a:gd name="T27" fmla="*/ 2147483647 h 203"/>
              <a:gd name="T28" fmla="*/ 2147483647 w 187"/>
              <a:gd name="T29" fmla="*/ 2147483647 h 203"/>
              <a:gd name="T30" fmla="*/ 2147483647 w 187"/>
              <a:gd name="T31" fmla="*/ 2147483647 h 203"/>
              <a:gd name="T32" fmla="*/ 2147483647 w 187"/>
              <a:gd name="T33" fmla="*/ 2147483647 h 203"/>
              <a:gd name="T34" fmla="*/ 2147483647 w 187"/>
              <a:gd name="T35" fmla="*/ 2147483647 h 203"/>
              <a:gd name="T36" fmla="*/ 2147483647 w 187"/>
              <a:gd name="T37" fmla="*/ 2147483647 h 203"/>
              <a:gd name="T38" fmla="*/ 2147483647 w 187"/>
              <a:gd name="T39" fmla="*/ 2147483647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7"/>
              <a:gd name="T61" fmla="*/ 0 h 203"/>
              <a:gd name="T62" fmla="*/ 187 w 187"/>
              <a:gd name="T63" fmla="*/ 203 h 20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rgbClr val="2ACED0"/>
          </a:solidFill>
          <a:ln w="9525">
            <a:noFill/>
            <a:miter lim="800000"/>
            <a:headEnd/>
            <a:tailEnd/>
          </a:ln>
        </p:spPr>
        <p:txBody>
          <a:bodyPr/>
          <a:lstStyle/>
          <a:p>
            <a:endParaRPr lang="zh-CN" altLang="en-US" sz="1000">
              <a:ea typeface="黑体" pitchFamily="2" charset="-122"/>
            </a:endParaRPr>
          </a:p>
        </p:txBody>
      </p:sp>
      <p:sp>
        <p:nvSpPr>
          <p:cNvPr id="6" name="Freeform 48"/>
          <p:cNvSpPr>
            <a:spLocks noChangeArrowheads="1"/>
          </p:cNvSpPr>
          <p:nvPr>
            <p:custDataLst>
              <p:tags r:id="rId3"/>
            </p:custDataLst>
          </p:nvPr>
        </p:nvSpPr>
        <p:spPr bwMode="auto">
          <a:xfrm>
            <a:off x="6459538" y="3727450"/>
            <a:ext cx="325437" cy="474663"/>
          </a:xfrm>
          <a:custGeom>
            <a:avLst/>
            <a:gdLst>
              <a:gd name="T0" fmla="*/ 2147483647 w 187"/>
              <a:gd name="T1" fmla="*/ 2147483647 h 203"/>
              <a:gd name="T2" fmla="*/ 2147483647 w 187"/>
              <a:gd name="T3" fmla="*/ 2147483647 h 203"/>
              <a:gd name="T4" fmla="*/ 2147483647 w 187"/>
              <a:gd name="T5" fmla="*/ 2147483647 h 203"/>
              <a:gd name="T6" fmla="*/ 2147483647 w 187"/>
              <a:gd name="T7" fmla="*/ 2147483647 h 203"/>
              <a:gd name="T8" fmla="*/ 2147483647 w 187"/>
              <a:gd name="T9" fmla="*/ 2147483647 h 203"/>
              <a:gd name="T10" fmla="*/ 2147483647 w 187"/>
              <a:gd name="T11" fmla="*/ 2147483647 h 203"/>
              <a:gd name="T12" fmla="*/ 2147483647 w 187"/>
              <a:gd name="T13" fmla="*/ 2147483647 h 203"/>
              <a:gd name="T14" fmla="*/ 2147483647 w 187"/>
              <a:gd name="T15" fmla="*/ 2147483647 h 203"/>
              <a:gd name="T16" fmla="*/ 2147483647 w 187"/>
              <a:gd name="T17" fmla="*/ 2147483647 h 203"/>
              <a:gd name="T18" fmla="*/ 2147483647 w 187"/>
              <a:gd name="T19" fmla="*/ 2147483647 h 203"/>
              <a:gd name="T20" fmla="*/ 2147483647 w 187"/>
              <a:gd name="T21" fmla="*/ 2147483647 h 203"/>
              <a:gd name="T22" fmla="*/ 2147483647 w 187"/>
              <a:gd name="T23" fmla="*/ 2147483647 h 203"/>
              <a:gd name="T24" fmla="*/ 2147483647 w 187"/>
              <a:gd name="T25" fmla="*/ 2147483647 h 203"/>
              <a:gd name="T26" fmla="*/ 2147483647 w 187"/>
              <a:gd name="T27" fmla="*/ 2147483647 h 203"/>
              <a:gd name="T28" fmla="*/ 2147483647 w 187"/>
              <a:gd name="T29" fmla="*/ 2147483647 h 203"/>
              <a:gd name="T30" fmla="*/ 2147483647 w 187"/>
              <a:gd name="T31" fmla="*/ 2147483647 h 203"/>
              <a:gd name="T32" fmla="*/ 2147483647 w 187"/>
              <a:gd name="T33" fmla="*/ 2147483647 h 203"/>
              <a:gd name="T34" fmla="*/ 2147483647 w 187"/>
              <a:gd name="T35" fmla="*/ 2147483647 h 203"/>
              <a:gd name="T36" fmla="*/ 2147483647 w 187"/>
              <a:gd name="T37" fmla="*/ 2147483647 h 203"/>
              <a:gd name="T38" fmla="*/ 2147483647 w 187"/>
              <a:gd name="T39" fmla="*/ 2147483647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7"/>
              <a:gd name="T61" fmla="*/ 0 h 203"/>
              <a:gd name="T62" fmla="*/ 187 w 187"/>
              <a:gd name="T63" fmla="*/ 203 h 20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7" h="203">
                <a:moveTo>
                  <a:pt x="74" y="97"/>
                </a:moveTo>
                <a:cubicBezTo>
                  <a:pt x="60" y="105"/>
                  <a:pt x="62" y="122"/>
                  <a:pt x="72" y="128"/>
                </a:cubicBezTo>
                <a:cubicBezTo>
                  <a:pt x="83" y="136"/>
                  <a:pt x="106" y="137"/>
                  <a:pt x="113" y="115"/>
                </a:cubicBezTo>
                <a:cubicBezTo>
                  <a:pt x="128" y="73"/>
                  <a:pt x="81" y="52"/>
                  <a:pt x="48" y="64"/>
                </a:cubicBezTo>
                <a:cubicBezTo>
                  <a:pt x="30" y="71"/>
                  <a:pt x="6" y="105"/>
                  <a:pt x="27" y="145"/>
                </a:cubicBezTo>
                <a:cubicBezTo>
                  <a:pt x="36" y="162"/>
                  <a:pt x="57" y="178"/>
                  <a:pt x="85" y="179"/>
                </a:cubicBezTo>
                <a:cubicBezTo>
                  <a:pt x="144" y="181"/>
                  <a:pt x="183" y="110"/>
                  <a:pt x="153" y="59"/>
                </a:cubicBezTo>
                <a:cubicBezTo>
                  <a:pt x="132" y="23"/>
                  <a:pt x="89" y="18"/>
                  <a:pt x="66" y="20"/>
                </a:cubicBezTo>
                <a:cubicBezTo>
                  <a:pt x="50" y="20"/>
                  <a:pt x="28" y="29"/>
                  <a:pt x="11" y="39"/>
                </a:cubicBezTo>
                <a:cubicBezTo>
                  <a:pt x="33" y="12"/>
                  <a:pt x="65" y="0"/>
                  <a:pt x="103" y="10"/>
                </a:cubicBezTo>
                <a:cubicBezTo>
                  <a:pt x="120" y="14"/>
                  <a:pt x="136" y="22"/>
                  <a:pt x="151" y="33"/>
                </a:cubicBezTo>
                <a:cubicBezTo>
                  <a:pt x="168" y="47"/>
                  <a:pt x="187" y="78"/>
                  <a:pt x="177" y="123"/>
                </a:cubicBezTo>
                <a:cubicBezTo>
                  <a:pt x="171" y="151"/>
                  <a:pt x="154" y="176"/>
                  <a:pt x="127" y="186"/>
                </a:cubicBezTo>
                <a:cubicBezTo>
                  <a:pt x="83" y="203"/>
                  <a:pt x="17" y="186"/>
                  <a:pt x="7" y="135"/>
                </a:cubicBezTo>
                <a:cubicBezTo>
                  <a:pt x="0" y="103"/>
                  <a:pt x="19" y="62"/>
                  <a:pt x="54" y="51"/>
                </a:cubicBezTo>
                <a:cubicBezTo>
                  <a:pt x="83" y="43"/>
                  <a:pt x="118" y="54"/>
                  <a:pt x="127" y="83"/>
                </a:cubicBezTo>
                <a:cubicBezTo>
                  <a:pt x="133" y="103"/>
                  <a:pt x="126" y="127"/>
                  <a:pt x="105" y="140"/>
                </a:cubicBezTo>
                <a:cubicBezTo>
                  <a:pt x="98" y="144"/>
                  <a:pt x="83" y="148"/>
                  <a:pt x="68" y="142"/>
                </a:cubicBezTo>
                <a:cubicBezTo>
                  <a:pt x="40" y="130"/>
                  <a:pt x="44" y="109"/>
                  <a:pt x="53" y="100"/>
                </a:cubicBezTo>
                <a:cubicBezTo>
                  <a:pt x="60" y="93"/>
                  <a:pt x="69" y="95"/>
                  <a:pt x="74" y="97"/>
                </a:cubicBezTo>
                <a:close/>
              </a:path>
            </a:pathLst>
          </a:custGeom>
          <a:solidFill>
            <a:schemeClr val="accent1"/>
          </a:solidFill>
          <a:ln w="9525">
            <a:noFill/>
            <a:miter lim="800000"/>
            <a:headEnd/>
            <a:tailEnd/>
          </a:ln>
        </p:spPr>
        <p:txBody>
          <a:bodyPr/>
          <a:lstStyle/>
          <a:p>
            <a:endParaRPr lang="zh-CN" altLang="en-US" sz="1000">
              <a:ea typeface="黑体" pitchFamily="2" charset="-122"/>
            </a:endParaRPr>
          </a:p>
        </p:txBody>
      </p:sp>
      <p:grpSp>
        <p:nvGrpSpPr>
          <p:cNvPr id="7" name="组合 21"/>
          <p:cNvGrpSpPr>
            <a:grpSpLocks/>
          </p:cNvGrpSpPr>
          <p:nvPr/>
        </p:nvGrpSpPr>
        <p:grpSpPr bwMode="auto">
          <a:xfrm>
            <a:off x="3365500" y="889000"/>
            <a:ext cx="2414588" cy="3219450"/>
            <a:chOff x="3886179" y="230511"/>
            <a:chExt cx="3851928" cy="3851928"/>
          </a:xfrm>
        </p:grpSpPr>
        <p:sp>
          <p:nvSpPr>
            <p:cNvPr id="8" name="椭圆 18"/>
            <p:cNvSpPr/>
            <p:nvPr/>
          </p:nvSpPr>
          <p:spPr>
            <a:xfrm>
              <a:off x="3956517" y="349771"/>
              <a:ext cx="3699527" cy="3615438"/>
            </a:xfrm>
            <a:prstGeom prst="ellipse">
              <a:avLst/>
            </a:prstGeom>
            <a:blipFill dpi="0" rotWithShape="1">
              <a:blip r:embed="rId5" cstate="print">
                <a:extLst>
                  <a:ext uri="{28A0092B-C50C-407E-A947-70E740481C1C}"/>
                </a:extLst>
              </a:blip>
              <a:srcRect/>
              <a:stretch>
                <a:fillRect l="-36124" t="-4536" r="-27859" b="-73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同心圆 19"/>
            <p:cNvSpPr/>
            <p:nvPr/>
          </p:nvSpPr>
          <p:spPr>
            <a:xfrm>
              <a:off x="3886179" y="230511"/>
              <a:ext cx="3851928" cy="3851928"/>
            </a:xfrm>
            <a:prstGeom prst="donut">
              <a:avLst>
                <a:gd name="adj" fmla="val 4639"/>
              </a:avLst>
            </a:prstGeom>
            <a:gradFill flip="none" rotWithShape="1">
              <a:gsLst>
                <a:gs pos="38000">
                  <a:srgbClr val="4CB5B9"/>
                </a:gs>
                <a:gs pos="0">
                  <a:srgbClr val="2ACED0"/>
                </a:gs>
                <a:gs pos="38000">
                  <a:srgbClr val="D24F5E"/>
                </a:gs>
                <a:gs pos="100000">
                  <a:schemeClr val="accent1">
                    <a:shade val="100000"/>
                    <a:satMod val="11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24"/>
          <p:cNvGrpSpPr>
            <a:grpSpLocks/>
          </p:cNvGrpSpPr>
          <p:nvPr/>
        </p:nvGrpSpPr>
        <p:grpSpPr bwMode="auto">
          <a:xfrm>
            <a:off x="1193800" y="5400675"/>
            <a:ext cx="6751638" cy="58738"/>
            <a:chOff x="984739" y="2919046"/>
            <a:chExt cx="3317630" cy="58616"/>
          </a:xfrm>
        </p:grpSpPr>
        <p:cxnSp>
          <p:nvCxnSpPr>
            <p:cNvPr id="11" name="直接连接符 22"/>
            <p:cNvCxnSpPr/>
            <p:nvPr/>
          </p:nvCxnSpPr>
          <p:spPr>
            <a:xfrm>
              <a:off x="984739" y="2919046"/>
              <a:ext cx="3317630" cy="0"/>
            </a:xfrm>
            <a:prstGeom prst="line">
              <a:avLst/>
            </a:prstGeom>
            <a:ln w="38100">
              <a:solidFill>
                <a:srgbClr val="524F51"/>
              </a:solidFill>
            </a:ln>
          </p:spPr>
          <p:style>
            <a:lnRef idx="1">
              <a:schemeClr val="accent1"/>
            </a:lnRef>
            <a:fillRef idx="0">
              <a:schemeClr val="accent1"/>
            </a:fillRef>
            <a:effectRef idx="0">
              <a:schemeClr val="accent1"/>
            </a:effectRef>
            <a:fontRef idx="minor">
              <a:schemeClr val="tx1"/>
            </a:fontRef>
          </p:style>
        </p:cxnSp>
        <p:cxnSp>
          <p:nvCxnSpPr>
            <p:cNvPr id="12" name="直接连接符 23"/>
            <p:cNvCxnSpPr/>
            <p:nvPr/>
          </p:nvCxnSpPr>
          <p:spPr>
            <a:xfrm>
              <a:off x="984739" y="2977662"/>
              <a:ext cx="3317630" cy="0"/>
            </a:xfrm>
            <a:prstGeom prst="line">
              <a:avLst/>
            </a:prstGeom>
            <a:ln w="38100">
              <a:solidFill>
                <a:srgbClr val="524F5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24000" y="4282236"/>
            <a:ext cx="9144000" cy="1107957"/>
          </a:xfrm>
        </p:spPr>
        <p:txBody>
          <a:bodyPr anchor="b">
            <a:normAutofit/>
          </a:bodyPr>
          <a:lstStyle>
            <a:lvl1pPr algn="ctr">
              <a:defRPr sz="4800" b="1">
                <a:solidFill>
                  <a:schemeClr val="accent1"/>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24000" y="5482269"/>
            <a:ext cx="9144000" cy="601472"/>
          </a:xfrm>
        </p:spPr>
        <p:txBody>
          <a:bodyPr>
            <a:normAutofit/>
          </a:bodyPr>
          <a:lstStyle>
            <a:lvl1pPr marL="0" indent="0" algn="ctr">
              <a:buNone/>
              <a:defRPr sz="200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13" name="Date Placeholder 3"/>
          <p:cNvSpPr>
            <a:spLocks noGrp="1"/>
          </p:cNvSpPr>
          <p:nvPr>
            <p:ph type="dt" sz="half" idx="10"/>
          </p:nvPr>
        </p:nvSpPr>
        <p:spPr/>
        <p:txBody>
          <a:bodyPr/>
          <a:lstStyle>
            <a:lvl1pPr>
              <a:defRPr/>
            </a:lvl1pPr>
          </a:lstStyle>
          <a:p>
            <a:fld id="{BCA27174-F800-4F6D-9A85-C408E6A31505}" type="datetimeFigureOut">
              <a:rPr lang="zh-CN" altLang="en-US"/>
              <a:pPr/>
              <a:t>2017-9-30</a:t>
            </a:fld>
            <a:endParaRPr lang="en-US" altLang="zh-CN"/>
          </a:p>
        </p:txBody>
      </p:sp>
      <p:sp>
        <p:nvSpPr>
          <p:cNvPr id="14" name="Footer Placeholder 4"/>
          <p:cNvSpPr>
            <a:spLocks noGrp="1"/>
          </p:cNvSpPr>
          <p:nvPr>
            <p:ph type="ftr" sz="quarter" idx="11"/>
          </p:nvPr>
        </p:nvSpPr>
        <p:spPr/>
        <p:txBody>
          <a:bodyPr/>
          <a:lstStyle>
            <a:lvl1pPr>
              <a:defRPr/>
            </a:lvl1pPr>
          </a:lstStyle>
          <a:p>
            <a:endParaRPr lang="zh-CN" altLang="en-US"/>
          </a:p>
        </p:txBody>
      </p:sp>
      <p:sp>
        <p:nvSpPr>
          <p:cNvPr id="15" name="Slide Number Placeholder 5"/>
          <p:cNvSpPr>
            <a:spLocks noGrp="1"/>
          </p:cNvSpPr>
          <p:nvPr>
            <p:ph type="sldNum" sz="quarter" idx="12"/>
          </p:nvPr>
        </p:nvSpPr>
        <p:spPr/>
        <p:txBody>
          <a:bodyPr/>
          <a:lstStyle>
            <a:lvl1pPr>
              <a:defRPr/>
            </a:lvl1pPr>
          </a:lstStyle>
          <a:p>
            <a:fld id="{6B88E47D-8203-4434-9494-9AA16DCD4D67}"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9" name="文本占位符 8"/>
          <p:cNvSpPr>
            <a:spLocks noGrp="1"/>
          </p:cNvSpPr>
          <p:nvPr>
            <p:ph type="body" sz="quarter" idx="13"/>
          </p:nvPr>
        </p:nvSpPr>
        <p:spPr>
          <a:xfrm>
            <a:off x="839559" y="654018"/>
            <a:ext cx="10512884" cy="5639842"/>
          </a:xfrm>
        </p:spPr>
        <p:txBody>
          <a:bodyPr/>
          <a:lstStyle>
            <a:lvl1pPr marL="0" indent="0">
              <a:buFontTx/>
              <a:buNone/>
              <a:defRPr sz="2400">
                <a:solidFill>
                  <a:schemeClr val="tx1"/>
                </a:solidFill>
              </a:defRPr>
            </a:lvl1pPr>
            <a:lvl2pPr marL="723900" indent="0">
              <a:buFontTx/>
              <a:buNone/>
              <a:defRPr sz="2000">
                <a:solidFill>
                  <a:schemeClr val="tx1"/>
                </a:solidFill>
              </a:defRPr>
            </a:lvl2pPr>
            <a:lvl3pPr marL="1428750" indent="0">
              <a:buFontTx/>
              <a:buNone/>
              <a:defRPr>
                <a:solidFill>
                  <a:schemeClr val="tx1"/>
                </a:solidFill>
              </a:defRPr>
            </a:lvl3pPr>
            <a:lvl4pPr marL="2152650" indent="0">
              <a:buFontTx/>
              <a:buNone/>
              <a:defRPr>
                <a:solidFill>
                  <a:schemeClr val="tx1"/>
                </a:solidFill>
              </a:defRPr>
            </a:lvl4pPr>
            <a:lvl5pPr marL="2876550" indent="0">
              <a:buFontTx/>
              <a:buNone/>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Date Placeholder 3"/>
          <p:cNvSpPr>
            <a:spLocks noGrp="1"/>
          </p:cNvSpPr>
          <p:nvPr>
            <p:ph type="dt" sz="half" idx="14"/>
          </p:nvPr>
        </p:nvSpPr>
        <p:spPr>
          <a:ln/>
        </p:spPr>
        <p:txBody>
          <a:bodyPr/>
          <a:lstStyle>
            <a:lvl1pPr>
              <a:defRPr/>
            </a:lvl1pPr>
          </a:lstStyle>
          <a:p>
            <a:fld id="{D86B0DF4-1718-4270-8806-D46AD1A5EAEF}" type="datetimeFigureOut">
              <a:rPr lang="zh-CN" altLang="en-US"/>
              <a:pPr/>
              <a:t>2017-9-30</a:t>
            </a:fld>
            <a:endParaRPr lang="en-US" altLang="zh-CN"/>
          </a:p>
        </p:txBody>
      </p:sp>
      <p:sp>
        <p:nvSpPr>
          <p:cNvPr id="4" name="Footer Placeholder 4"/>
          <p:cNvSpPr>
            <a:spLocks noGrp="1"/>
          </p:cNvSpPr>
          <p:nvPr>
            <p:ph type="ftr" sz="quarter" idx="15"/>
          </p:nvPr>
        </p:nvSpPr>
        <p:spPr>
          <a:ln/>
        </p:spPr>
        <p:txBody>
          <a:bodyPr/>
          <a:lstStyle>
            <a:lvl1pPr>
              <a:defRPr/>
            </a:lvl1pPr>
          </a:lstStyle>
          <a:p>
            <a:endParaRPr lang="zh-CN" altLang="en-US"/>
          </a:p>
        </p:txBody>
      </p:sp>
      <p:sp>
        <p:nvSpPr>
          <p:cNvPr id="5" name="Slide Number Placeholder 5"/>
          <p:cNvSpPr>
            <a:spLocks noGrp="1"/>
          </p:cNvSpPr>
          <p:nvPr>
            <p:ph type="sldNum" sz="quarter" idx="16"/>
          </p:nvPr>
        </p:nvSpPr>
        <p:spPr>
          <a:ln/>
        </p:spPr>
        <p:txBody>
          <a:bodyPr/>
          <a:lstStyle>
            <a:lvl1pPr>
              <a:defRPr/>
            </a:lvl1pPr>
          </a:lstStyle>
          <a:p>
            <a:fld id="{F45AE348-CD90-4CDB-8E0F-D6652FD71051}"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ln/>
        </p:spPr>
        <p:txBody>
          <a:bodyPr/>
          <a:lstStyle>
            <a:lvl1pPr>
              <a:defRPr/>
            </a:lvl1pPr>
          </a:lstStyle>
          <a:p>
            <a:fld id="{2F0FCE1F-A4EE-4B84-A8D8-DD51B55C5ADF}" type="datetimeFigureOut">
              <a:rPr lang="zh-CN" altLang="en-US"/>
              <a:pPr/>
              <a:t>2017-9-30</a:t>
            </a:fld>
            <a:endParaRPr lang="en-US" altLang="zh-CN"/>
          </a:p>
        </p:txBody>
      </p:sp>
      <p:sp>
        <p:nvSpPr>
          <p:cNvPr id="5" name="Footer Placeholder 4"/>
          <p:cNvSpPr>
            <a:spLocks noGrp="1"/>
          </p:cNvSpPr>
          <p:nvPr>
            <p:ph type="ftr" sz="quarter" idx="11"/>
          </p:nvPr>
        </p:nvSpPr>
        <p:spPr>
          <a:ln/>
        </p:spPr>
        <p:txBody>
          <a:bodyPr/>
          <a:lstStyle>
            <a:lvl1pPr>
              <a:defRPr/>
            </a:lvl1pPr>
          </a:lstStyle>
          <a:p>
            <a:endParaRPr lang="zh-CN" altLang="en-US"/>
          </a:p>
        </p:txBody>
      </p:sp>
      <p:sp>
        <p:nvSpPr>
          <p:cNvPr id="6" name="Slide Number Placeholder 5"/>
          <p:cNvSpPr>
            <a:spLocks noGrp="1"/>
          </p:cNvSpPr>
          <p:nvPr>
            <p:ph type="sldNum" sz="quarter" idx="12"/>
          </p:nvPr>
        </p:nvSpPr>
        <p:spPr>
          <a:ln/>
        </p:spPr>
        <p:txBody>
          <a:bodyPr/>
          <a:lstStyle>
            <a:lvl1pPr>
              <a:defRPr/>
            </a:lvl1pPr>
          </a:lstStyle>
          <a:p>
            <a:fld id="{FE08C485-41DE-4F4E-A938-55E3692E673A}"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grpSp>
        <p:nvGrpSpPr>
          <p:cNvPr id="3" name="组合 5"/>
          <p:cNvGrpSpPr>
            <a:grpSpLocks/>
          </p:cNvGrpSpPr>
          <p:nvPr/>
        </p:nvGrpSpPr>
        <p:grpSpPr bwMode="auto">
          <a:xfrm>
            <a:off x="3028950" y="3559175"/>
            <a:ext cx="5153025" cy="803275"/>
            <a:chOff x="908278" y="5125661"/>
            <a:chExt cx="3979687" cy="466246"/>
          </a:xfrm>
        </p:grpSpPr>
        <p:sp>
          <p:nvSpPr>
            <p:cNvPr id="4" name="矩形 23"/>
            <p:cNvSpPr/>
            <p:nvPr>
              <p:custDataLst>
                <p:tags r:id="rId1"/>
              </p:custDataLst>
            </p:nvPr>
          </p:nvSpPr>
          <p:spPr>
            <a:xfrm rot="21021193">
              <a:off x="3459643" y="5259269"/>
              <a:ext cx="163061" cy="162173"/>
            </a:xfrm>
            <a:prstGeom prst="rect">
              <a:avLst/>
            </a:prstGeom>
            <a:solidFill>
              <a:schemeClr val="accent2">
                <a:lumMod val="60000"/>
                <a:lumOff val="40000"/>
              </a:schemeClr>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5" name="矩形 24"/>
            <p:cNvSpPr/>
            <p:nvPr>
              <p:custDataLst>
                <p:tags r:id="rId2"/>
              </p:custDataLst>
            </p:nvPr>
          </p:nvSpPr>
          <p:spPr>
            <a:xfrm rot="900000">
              <a:off x="3963540" y="5346805"/>
              <a:ext cx="126281" cy="138215"/>
            </a:xfrm>
            <a:prstGeom prst="rect">
              <a:avLst/>
            </a:prstGeom>
            <a:solidFill>
              <a:schemeClr val="accent1"/>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6" name="矩形 25"/>
            <p:cNvSpPr/>
            <p:nvPr>
              <p:custDataLst>
                <p:tags r:id="rId3"/>
              </p:custDataLst>
            </p:nvPr>
          </p:nvSpPr>
          <p:spPr>
            <a:xfrm rot="1632393">
              <a:off x="1125285" y="5403934"/>
              <a:ext cx="126281" cy="127158"/>
            </a:xfrm>
            <a:prstGeom prst="rect">
              <a:avLst/>
            </a:prstGeom>
            <a:solidFill>
              <a:schemeClr val="accent1"/>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7" name="矩形 26"/>
            <p:cNvSpPr/>
            <p:nvPr>
              <p:custDataLst>
                <p:tags r:id="rId4"/>
              </p:custDataLst>
            </p:nvPr>
          </p:nvSpPr>
          <p:spPr>
            <a:xfrm rot="19632393">
              <a:off x="3077122" y="5291519"/>
              <a:ext cx="126281" cy="127158"/>
            </a:xfrm>
            <a:prstGeom prst="rect">
              <a:avLst/>
            </a:prstGeom>
            <a:solidFill>
              <a:schemeClr val="accent1"/>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8" name="矩形 27"/>
            <p:cNvSpPr/>
            <p:nvPr>
              <p:custDataLst>
                <p:tags r:id="rId5"/>
              </p:custDataLst>
            </p:nvPr>
          </p:nvSpPr>
          <p:spPr>
            <a:xfrm>
              <a:off x="908278" y="5166204"/>
              <a:ext cx="69884" cy="70029"/>
            </a:xfrm>
            <a:prstGeom prst="rect">
              <a:avLst/>
            </a:prstGeom>
            <a:solidFill>
              <a:schemeClr val="accent2"/>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9" name="矩形 28"/>
            <p:cNvSpPr/>
            <p:nvPr>
              <p:custDataLst>
                <p:tags r:id="rId6"/>
              </p:custDataLst>
            </p:nvPr>
          </p:nvSpPr>
          <p:spPr>
            <a:xfrm rot="20673998">
              <a:off x="4721225" y="5401170"/>
              <a:ext cx="166740" cy="166779"/>
            </a:xfrm>
            <a:prstGeom prst="rect">
              <a:avLst/>
            </a:prstGeom>
            <a:solidFill>
              <a:schemeClr val="accent2"/>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10" name="矩形 29"/>
            <p:cNvSpPr/>
            <p:nvPr>
              <p:custDataLst>
                <p:tags r:id="rId7"/>
              </p:custDataLst>
            </p:nvPr>
          </p:nvSpPr>
          <p:spPr>
            <a:xfrm>
              <a:off x="3410602" y="5521878"/>
              <a:ext cx="69883" cy="70029"/>
            </a:xfrm>
            <a:prstGeom prst="rect">
              <a:avLst/>
            </a:prstGeom>
            <a:solidFill>
              <a:schemeClr val="accent2"/>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11" name="矩形 30"/>
            <p:cNvSpPr/>
            <p:nvPr>
              <p:custDataLst>
                <p:tags r:id="rId8"/>
              </p:custDataLst>
            </p:nvPr>
          </p:nvSpPr>
          <p:spPr>
            <a:xfrm rot="762483">
              <a:off x="1652477" y="5389191"/>
              <a:ext cx="155705" cy="155723"/>
            </a:xfrm>
            <a:prstGeom prst="rect">
              <a:avLst/>
            </a:prstGeom>
            <a:solidFill>
              <a:schemeClr val="accent2">
                <a:lumMod val="60000"/>
                <a:lumOff val="40000"/>
              </a:schemeClr>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12" name="矩形 31"/>
            <p:cNvSpPr/>
            <p:nvPr>
              <p:custDataLst>
                <p:tags r:id="rId9"/>
              </p:custDataLst>
            </p:nvPr>
          </p:nvSpPr>
          <p:spPr>
            <a:xfrm rot="18900000">
              <a:off x="4353417" y="5205826"/>
              <a:ext cx="73562" cy="80165"/>
            </a:xfrm>
            <a:prstGeom prst="rect">
              <a:avLst/>
            </a:prstGeom>
            <a:solidFill>
              <a:schemeClr val="accent1">
                <a:lumMod val="60000"/>
                <a:lumOff val="40000"/>
              </a:schemeClr>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13" name="矩形 32"/>
            <p:cNvSpPr/>
            <p:nvPr>
              <p:custDataLst>
                <p:tags r:id="rId10"/>
              </p:custDataLst>
            </p:nvPr>
          </p:nvSpPr>
          <p:spPr>
            <a:xfrm rot="900000">
              <a:off x="2487402" y="5346805"/>
              <a:ext cx="100534" cy="109651"/>
            </a:xfrm>
            <a:prstGeom prst="rect">
              <a:avLst/>
            </a:prstGeom>
            <a:solidFill>
              <a:schemeClr val="accent1">
                <a:lumMod val="60000"/>
                <a:lumOff val="40000"/>
              </a:schemeClr>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1035" kern="0">
                <a:solidFill>
                  <a:prstClr val="white"/>
                </a:solidFill>
                <a:latin typeface="Calibri" panose="020F0502020204030204"/>
                <a:ea typeface="宋体" panose="02010600030101010101" pitchFamily="2" charset="-122"/>
              </a:endParaRPr>
            </a:p>
          </p:txBody>
        </p:sp>
        <p:sp>
          <p:nvSpPr>
            <p:cNvPr id="14" name="矩形 33"/>
            <p:cNvSpPr/>
            <p:nvPr>
              <p:custDataLst>
                <p:tags r:id="rId11"/>
              </p:custDataLst>
            </p:nvPr>
          </p:nvSpPr>
          <p:spPr>
            <a:xfrm rot="1800000">
              <a:off x="1602210" y="5183712"/>
              <a:ext cx="69884" cy="70029"/>
            </a:xfrm>
            <a:prstGeom prst="rect">
              <a:avLst/>
            </a:prstGeom>
            <a:solidFill>
              <a:schemeClr val="accent1"/>
            </a:solidFill>
            <a:ln w="12700" cap="flat" cmpd="sng" algn="ctr">
              <a:noFill/>
              <a:prstDash val="solid"/>
              <a:miter lim="800000"/>
            </a:ln>
            <a:effectLst/>
          </p:spPr>
          <p:txBody>
            <a:bodyPr anchor="ctr"/>
            <a:lstStyle/>
            <a:p>
              <a:pPr algn="ctr" defTabSz="525145" fontAlgn="auto">
                <a:spcBef>
                  <a:spcPts val="0"/>
                </a:spcBef>
                <a:spcAft>
                  <a:spcPts val="0"/>
                </a:spcAft>
                <a:defRPr/>
              </a:pPr>
              <a:endParaRPr lang="zh-CN" altLang="en-US" sz="5060" kern="0">
                <a:solidFill>
                  <a:prstClr val="white"/>
                </a:solidFill>
                <a:latin typeface="Calibri" panose="020F0502020204030204"/>
                <a:ea typeface="宋体" panose="02010600030101010101" pitchFamily="2" charset="-122"/>
              </a:endParaRPr>
            </a:p>
          </p:txBody>
        </p:sp>
        <p:sp>
          <p:nvSpPr>
            <p:cNvPr id="15" name="椭圆 34"/>
            <p:cNvSpPr/>
            <p:nvPr>
              <p:custDataLst>
                <p:tags r:id="rId12"/>
              </p:custDataLst>
            </p:nvPr>
          </p:nvSpPr>
          <p:spPr>
            <a:xfrm>
              <a:off x="2577585" y="5388189"/>
              <a:ext cx="179267" cy="170401"/>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35"/>
            </a:p>
          </p:txBody>
        </p:sp>
        <p:sp>
          <p:nvSpPr>
            <p:cNvPr id="16" name="椭圆 35"/>
            <p:cNvSpPr/>
            <p:nvPr>
              <p:custDataLst>
                <p:tags r:id="rId13"/>
              </p:custDataLst>
            </p:nvPr>
          </p:nvSpPr>
          <p:spPr>
            <a:xfrm>
              <a:off x="1802800" y="5367003"/>
              <a:ext cx="184922" cy="151307"/>
            </a:xfrm>
            <a:prstGeom prst="ellipse">
              <a:avLst/>
            </a:prstGeom>
            <a:gradFill flip="none" rotWithShape="1">
              <a:gsLst>
                <a:gs pos="0">
                  <a:schemeClr val="accent1">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35"/>
            </a:p>
          </p:txBody>
        </p:sp>
        <p:sp>
          <p:nvSpPr>
            <p:cNvPr id="17" name="椭圆 36"/>
            <p:cNvSpPr/>
            <p:nvPr>
              <p:custDataLst>
                <p:tags r:id="rId14"/>
              </p:custDataLst>
            </p:nvPr>
          </p:nvSpPr>
          <p:spPr>
            <a:xfrm>
              <a:off x="2875578" y="5125661"/>
              <a:ext cx="195401" cy="229067"/>
            </a:xfrm>
            <a:prstGeom prst="ellipse">
              <a:avLst/>
            </a:prstGeom>
            <a:gradFill flip="none" rotWithShape="1">
              <a:gsLst>
                <a:gs pos="0">
                  <a:schemeClr val="accent2">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35"/>
            </a:p>
          </p:txBody>
        </p:sp>
        <p:sp>
          <p:nvSpPr>
            <p:cNvPr id="18" name="椭圆 37"/>
            <p:cNvSpPr/>
            <p:nvPr>
              <p:custDataLst>
                <p:tags r:id="rId15"/>
              </p:custDataLst>
            </p:nvPr>
          </p:nvSpPr>
          <p:spPr>
            <a:xfrm>
              <a:off x="3724751" y="5440600"/>
              <a:ext cx="136126" cy="151307"/>
            </a:xfrm>
            <a:prstGeom prst="ellipse">
              <a:avLst/>
            </a:prstGeom>
            <a:gradFill flip="none" rotWithShape="1">
              <a:gsLst>
                <a:gs pos="0">
                  <a:schemeClr val="accent1">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35"/>
            </a:p>
          </p:txBody>
        </p:sp>
        <p:sp>
          <p:nvSpPr>
            <p:cNvPr id="19" name="椭圆 38"/>
            <p:cNvSpPr/>
            <p:nvPr>
              <p:custDataLst>
                <p:tags r:id="rId16"/>
              </p:custDataLst>
            </p:nvPr>
          </p:nvSpPr>
          <p:spPr>
            <a:xfrm>
              <a:off x="2199662" y="5213790"/>
              <a:ext cx="183819" cy="204319"/>
            </a:xfrm>
            <a:prstGeom prst="ellipse">
              <a:avLst/>
            </a:prstGeom>
            <a:gradFill flip="none" rotWithShape="1">
              <a:gsLst>
                <a:gs pos="0">
                  <a:schemeClr val="accent3">
                    <a:lumMod val="60000"/>
                    <a:lumOff val="40000"/>
                    <a:alpha val="7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35"/>
            </a:p>
          </p:txBody>
        </p:sp>
        <p:sp>
          <p:nvSpPr>
            <p:cNvPr id="20" name="椭圆 39"/>
            <p:cNvSpPr/>
            <p:nvPr>
              <p:custDataLst>
                <p:tags r:id="rId17"/>
              </p:custDataLst>
            </p:nvPr>
          </p:nvSpPr>
          <p:spPr>
            <a:xfrm>
              <a:off x="3721035" y="5201656"/>
              <a:ext cx="124723" cy="138632"/>
            </a:xfrm>
            <a:prstGeom prst="ellipse">
              <a:avLst/>
            </a:prstGeom>
            <a:gradFill flip="none" rotWithShape="1">
              <a:gsLst>
                <a:gs pos="0">
                  <a:schemeClr val="accent3">
                    <a:lumMod val="60000"/>
                    <a:lumOff val="40000"/>
                    <a:alpha val="40000"/>
                  </a:schemeClr>
                </a:gs>
                <a:gs pos="100000">
                  <a:srgbClr val="FFFFFF">
                    <a:alpha val="0"/>
                  </a:srgbClr>
                </a:gs>
              </a:gsLst>
              <a:path path="circle">
                <a:fillToRect l="50000" t="50000" r="50000" b="50000"/>
              </a:path>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035"/>
            </a:p>
          </p:txBody>
        </p:sp>
      </p:grpSp>
      <p:sp>
        <p:nvSpPr>
          <p:cNvPr id="2" name="Title 1"/>
          <p:cNvSpPr>
            <a:spLocks noGrp="1"/>
          </p:cNvSpPr>
          <p:nvPr>
            <p:ph type="title"/>
          </p:nvPr>
        </p:nvSpPr>
        <p:spPr>
          <a:xfrm>
            <a:off x="3966415" y="2266950"/>
            <a:ext cx="6897386" cy="1103927"/>
          </a:xfrm>
        </p:spPr>
        <p:txBody>
          <a:bodyPr anchor="b">
            <a:normAutofit/>
          </a:bodyPr>
          <a:lstStyle>
            <a:lvl1pPr algn="ctr">
              <a:defRPr sz="4400">
                <a:solidFill>
                  <a:schemeClr val="tx1"/>
                </a:solidFill>
              </a:defRPr>
            </a:lvl1pPr>
          </a:lstStyle>
          <a:p>
            <a:r>
              <a:rPr lang="zh-CN" altLang="en-US" dirty="0" smtClean="0"/>
              <a:t>单击此处编辑母版标题样式</a:t>
            </a:r>
            <a:endParaRPr lang="en-US" dirty="0"/>
          </a:p>
        </p:txBody>
      </p:sp>
      <p:sp>
        <p:nvSpPr>
          <p:cNvPr id="21" name="日期占位符 2"/>
          <p:cNvSpPr>
            <a:spLocks noGrp="1"/>
          </p:cNvSpPr>
          <p:nvPr>
            <p:ph type="dt" sz="half" idx="10"/>
          </p:nvPr>
        </p:nvSpPr>
        <p:spPr/>
        <p:txBody>
          <a:bodyPr/>
          <a:lstStyle>
            <a:lvl1pPr>
              <a:defRPr/>
            </a:lvl1pPr>
          </a:lstStyle>
          <a:p>
            <a:fld id="{EBE4FAFD-F82E-4488-BD55-AD655A84BD92}" type="datetimeFigureOut">
              <a:rPr lang="zh-CN" altLang="en-US"/>
              <a:pPr/>
              <a:t>2017-9-30</a:t>
            </a:fld>
            <a:endParaRPr lang="en-US" altLang="zh-CN"/>
          </a:p>
        </p:txBody>
      </p:sp>
      <p:sp>
        <p:nvSpPr>
          <p:cNvPr id="22" name="页脚占位符 3"/>
          <p:cNvSpPr>
            <a:spLocks noGrp="1"/>
          </p:cNvSpPr>
          <p:nvPr>
            <p:ph type="ftr" sz="quarter" idx="11"/>
          </p:nvPr>
        </p:nvSpPr>
        <p:spPr/>
        <p:txBody>
          <a:bodyPr/>
          <a:lstStyle>
            <a:lvl1pPr>
              <a:defRPr/>
            </a:lvl1pPr>
          </a:lstStyle>
          <a:p>
            <a:endParaRPr lang="zh-CN" altLang="en-US"/>
          </a:p>
        </p:txBody>
      </p:sp>
      <p:sp>
        <p:nvSpPr>
          <p:cNvPr id="23" name="灯片编号占位符 4"/>
          <p:cNvSpPr>
            <a:spLocks noGrp="1"/>
          </p:cNvSpPr>
          <p:nvPr>
            <p:ph type="sldNum" sz="quarter" idx="12"/>
          </p:nvPr>
        </p:nvSpPr>
        <p:spPr/>
        <p:txBody>
          <a:bodyPr/>
          <a:lstStyle>
            <a:lvl1pPr>
              <a:defRPr/>
            </a:lvl1pPr>
          </a:lstStyle>
          <a:p>
            <a:fld id="{F176217E-F4D8-432D-85DB-06DC5D73C1D9}"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3"/>
          <p:cNvSpPr>
            <a:spLocks noGrp="1"/>
          </p:cNvSpPr>
          <p:nvPr>
            <p:ph type="dt" sz="half" idx="10"/>
          </p:nvPr>
        </p:nvSpPr>
        <p:spPr>
          <a:ln/>
        </p:spPr>
        <p:txBody>
          <a:bodyPr/>
          <a:lstStyle>
            <a:lvl1pPr>
              <a:defRPr/>
            </a:lvl1pPr>
          </a:lstStyle>
          <a:p>
            <a:fld id="{4B0EEB0D-75D9-4572-B38A-12E4888B7D3F}" type="datetimeFigureOut">
              <a:rPr lang="zh-CN" altLang="en-US"/>
              <a:pPr/>
              <a:t>2017-9-30</a:t>
            </a:fld>
            <a:endParaRPr lang="en-US" altLang="zh-CN"/>
          </a:p>
        </p:txBody>
      </p:sp>
      <p:sp>
        <p:nvSpPr>
          <p:cNvPr id="6" name="Footer Placeholder 4"/>
          <p:cNvSpPr>
            <a:spLocks noGrp="1"/>
          </p:cNvSpPr>
          <p:nvPr>
            <p:ph type="ftr" sz="quarter" idx="11"/>
          </p:nvPr>
        </p:nvSpPr>
        <p:spPr>
          <a:ln/>
        </p:spPr>
        <p:txBody>
          <a:bodyPr/>
          <a:lstStyle>
            <a:lvl1pPr>
              <a:defRPr/>
            </a:lvl1pPr>
          </a:lstStyle>
          <a:p>
            <a:endParaRPr lang="zh-CN" altLang="en-US"/>
          </a:p>
        </p:txBody>
      </p:sp>
      <p:sp>
        <p:nvSpPr>
          <p:cNvPr id="7" name="Slide Number Placeholder 5"/>
          <p:cNvSpPr>
            <a:spLocks noGrp="1"/>
          </p:cNvSpPr>
          <p:nvPr>
            <p:ph type="sldNum" sz="quarter" idx="12"/>
          </p:nvPr>
        </p:nvSpPr>
        <p:spPr>
          <a:ln/>
        </p:spPr>
        <p:txBody>
          <a:bodyPr/>
          <a:lstStyle>
            <a:lvl1pPr>
              <a:defRPr/>
            </a:lvl1pPr>
          </a:lstStyle>
          <a:p>
            <a:fld id="{CAE0EC1F-7511-4145-B9B8-5AC8442EAF2C}"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590550"/>
            <a:ext cx="10515600" cy="110013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a:ln/>
        </p:spPr>
        <p:txBody>
          <a:bodyPr/>
          <a:lstStyle>
            <a:lvl1pPr>
              <a:defRPr/>
            </a:lvl1pPr>
          </a:lstStyle>
          <a:p>
            <a:fld id="{B34A799B-9379-40D8-A95D-9A6C550C9212}" type="datetimeFigureOut">
              <a:rPr lang="zh-CN" altLang="en-US"/>
              <a:pPr/>
              <a:t>2017-9-30</a:t>
            </a:fld>
            <a:endParaRPr lang="en-US" altLang="zh-CN"/>
          </a:p>
        </p:txBody>
      </p:sp>
      <p:sp>
        <p:nvSpPr>
          <p:cNvPr id="8" name="Footer Placeholder 4"/>
          <p:cNvSpPr>
            <a:spLocks noGrp="1"/>
          </p:cNvSpPr>
          <p:nvPr>
            <p:ph type="ftr" sz="quarter" idx="11"/>
          </p:nvPr>
        </p:nvSpPr>
        <p:spPr>
          <a:ln/>
        </p:spPr>
        <p:txBody>
          <a:bodyPr/>
          <a:lstStyle>
            <a:lvl1pPr>
              <a:defRPr/>
            </a:lvl1pPr>
          </a:lstStyle>
          <a:p>
            <a:endParaRPr lang="zh-CN" altLang="en-US"/>
          </a:p>
        </p:txBody>
      </p:sp>
      <p:sp>
        <p:nvSpPr>
          <p:cNvPr id="9" name="Slide Number Placeholder 5"/>
          <p:cNvSpPr>
            <a:spLocks noGrp="1"/>
          </p:cNvSpPr>
          <p:nvPr>
            <p:ph type="sldNum" sz="quarter" idx="12"/>
          </p:nvPr>
        </p:nvSpPr>
        <p:spPr>
          <a:ln/>
        </p:spPr>
        <p:txBody>
          <a:bodyPr/>
          <a:lstStyle>
            <a:lvl1pPr>
              <a:defRPr/>
            </a:lvl1pPr>
          </a:lstStyle>
          <a:p>
            <a:fld id="{2AEB3AD3-0780-4AE4-B95A-EF2B8661F2D3}"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直接连接符 5"/>
          <p:cNvCxnSpPr/>
          <p:nvPr>
            <p:custDataLst>
              <p:tags r:id="rId1"/>
            </p:custDataLst>
          </p:nvPr>
        </p:nvCxnSpPr>
        <p:spPr>
          <a:xfrm rot="5400000">
            <a:off x="6096001" y="-168275"/>
            <a:ext cx="0" cy="81121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直接连接符 6"/>
          <p:cNvCxnSpPr/>
          <p:nvPr>
            <p:custDataLst>
              <p:tags r:id="rId2"/>
            </p:custDataLst>
          </p:nvPr>
        </p:nvCxnSpPr>
        <p:spPr>
          <a:xfrm rot="5400000">
            <a:off x="6096001" y="-76200"/>
            <a:ext cx="0" cy="81121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048000" y="4115933"/>
            <a:ext cx="6096000" cy="1119188"/>
          </a:xfrm>
        </p:spPr>
        <p:txBody>
          <a:bodyPr>
            <a:normAutofit/>
          </a:bodyPr>
          <a:lstStyle>
            <a:lvl1pPr algn="ctr">
              <a:defRPr sz="3200">
                <a:solidFill>
                  <a:schemeClr val="accent5"/>
                </a:solidFill>
              </a:defRPr>
            </a:lvl1pPr>
          </a:lstStyle>
          <a:p>
            <a:r>
              <a:rPr lang="zh-CN" altLang="en-US" smtClean="0"/>
              <a:t>单击此处编辑母版标题样式</a:t>
            </a:r>
            <a:endParaRPr lang="en-US" dirty="0"/>
          </a:p>
        </p:txBody>
      </p:sp>
      <p:sp>
        <p:nvSpPr>
          <p:cNvPr id="5" name="Date Placeholder 2"/>
          <p:cNvSpPr>
            <a:spLocks noGrp="1"/>
          </p:cNvSpPr>
          <p:nvPr>
            <p:ph type="dt" sz="half" idx="10"/>
          </p:nvPr>
        </p:nvSpPr>
        <p:spPr/>
        <p:txBody>
          <a:bodyPr/>
          <a:lstStyle>
            <a:lvl1pPr>
              <a:defRPr/>
            </a:lvl1pPr>
          </a:lstStyle>
          <a:p>
            <a:fld id="{9CEFEE9A-05E3-4365-865E-323D35588350}" type="datetimeFigureOut">
              <a:rPr lang="zh-CN" altLang="en-US"/>
              <a:pPr/>
              <a:t>2017-9-30</a:t>
            </a:fld>
            <a:endParaRPr lang="en-US" altLang="zh-CN"/>
          </a:p>
        </p:txBody>
      </p:sp>
      <p:sp>
        <p:nvSpPr>
          <p:cNvPr id="6" name="Footer Placeholder 3"/>
          <p:cNvSpPr>
            <a:spLocks noGrp="1"/>
          </p:cNvSpPr>
          <p:nvPr>
            <p:ph type="ftr" sz="quarter" idx="11"/>
          </p:nvPr>
        </p:nvSpPr>
        <p:spPr/>
        <p:txBody>
          <a:bodyPr/>
          <a:lstStyle>
            <a:lvl1pPr>
              <a:defRPr/>
            </a:lvl1pPr>
          </a:lstStyle>
          <a:p>
            <a:endParaRPr lang="zh-CN" altLang="en-US"/>
          </a:p>
        </p:txBody>
      </p:sp>
      <p:sp>
        <p:nvSpPr>
          <p:cNvPr id="7" name="Slide Number Placeholder 4"/>
          <p:cNvSpPr>
            <a:spLocks noGrp="1"/>
          </p:cNvSpPr>
          <p:nvPr>
            <p:ph type="sldNum" sz="quarter" idx="12"/>
          </p:nvPr>
        </p:nvSpPr>
        <p:spPr/>
        <p:txBody>
          <a:bodyPr/>
          <a:lstStyle>
            <a:lvl1pPr>
              <a:defRPr/>
            </a:lvl1pPr>
          </a:lstStyle>
          <a:p>
            <a:fld id="{57CCEDD6-CFE5-438E-BE0F-63B714B18825}"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fld id="{0085A888-7B80-4134-9128-DAF68A7D7619}" type="datetimeFigureOut">
              <a:rPr lang="zh-CN" altLang="en-US"/>
              <a:pPr/>
              <a:t>2017-9-30</a:t>
            </a:fld>
            <a:endParaRPr lang="en-US" altLang="zh-CN"/>
          </a:p>
        </p:txBody>
      </p:sp>
      <p:sp>
        <p:nvSpPr>
          <p:cNvPr id="3" name="Footer Placeholder 4"/>
          <p:cNvSpPr>
            <a:spLocks noGrp="1"/>
          </p:cNvSpPr>
          <p:nvPr>
            <p:ph type="ftr" sz="quarter" idx="11"/>
          </p:nvPr>
        </p:nvSpPr>
        <p:spPr>
          <a:ln/>
        </p:spPr>
        <p:txBody>
          <a:bodyPr/>
          <a:lstStyle>
            <a:lvl1pPr>
              <a:defRPr/>
            </a:lvl1pPr>
          </a:lstStyle>
          <a:p>
            <a:endParaRPr lang="zh-CN" altLang="en-US"/>
          </a:p>
        </p:txBody>
      </p:sp>
      <p:sp>
        <p:nvSpPr>
          <p:cNvPr id="4" name="Slide Number Placeholder 5"/>
          <p:cNvSpPr>
            <a:spLocks noGrp="1"/>
          </p:cNvSpPr>
          <p:nvPr>
            <p:ph type="sldNum" sz="quarter" idx="12"/>
          </p:nvPr>
        </p:nvSpPr>
        <p:spPr>
          <a:ln/>
        </p:spPr>
        <p:txBody>
          <a:bodyPr/>
          <a:lstStyle>
            <a:lvl1pPr>
              <a:defRPr/>
            </a:lvl1pPr>
          </a:lstStyle>
          <a:p>
            <a:fld id="{FFA32EE6-F670-4BCE-B72F-127147B42E92}"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685800"/>
            <a:ext cx="4113212" cy="158115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685801"/>
            <a:ext cx="6172200" cy="51752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39788" y="2266950"/>
            <a:ext cx="4113212" cy="360203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3"/>
          <p:cNvSpPr>
            <a:spLocks noGrp="1"/>
          </p:cNvSpPr>
          <p:nvPr>
            <p:ph type="dt" sz="half" idx="10"/>
          </p:nvPr>
        </p:nvSpPr>
        <p:spPr>
          <a:ln/>
        </p:spPr>
        <p:txBody>
          <a:bodyPr/>
          <a:lstStyle>
            <a:lvl1pPr>
              <a:defRPr/>
            </a:lvl1pPr>
          </a:lstStyle>
          <a:p>
            <a:fld id="{7D0641B4-A5B8-4F61-90D6-CA94D7EAD9AC}" type="datetimeFigureOut">
              <a:rPr lang="zh-CN" altLang="en-US"/>
              <a:pPr/>
              <a:t>2017-9-30</a:t>
            </a:fld>
            <a:endParaRPr lang="en-US" altLang="zh-CN"/>
          </a:p>
        </p:txBody>
      </p:sp>
      <p:sp>
        <p:nvSpPr>
          <p:cNvPr id="6" name="Footer Placeholder 4"/>
          <p:cNvSpPr>
            <a:spLocks noGrp="1"/>
          </p:cNvSpPr>
          <p:nvPr>
            <p:ph type="ftr" sz="quarter" idx="11"/>
          </p:nvPr>
        </p:nvSpPr>
        <p:spPr>
          <a:ln/>
        </p:spPr>
        <p:txBody>
          <a:bodyPr/>
          <a:lstStyle>
            <a:lvl1pPr>
              <a:defRPr/>
            </a:lvl1pPr>
          </a:lstStyle>
          <a:p>
            <a:endParaRPr lang="zh-CN" altLang="en-US"/>
          </a:p>
        </p:txBody>
      </p:sp>
      <p:sp>
        <p:nvSpPr>
          <p:cNvPr id="7" name="Slide Number Placeholder 5"/>
          <p:cNvSpPr>
            <a:spLocks noGrp="1"/>
          </p:cNvSpPr>
          <p:nvPr>
            <p:ph type="sldNum" sz="quarter" idx="12"/>
          </p:nvPr>
        </p:nvSpPr>
        <p:spPr>
          <a:ln/>
        </p:spPr>
        <p:txBody>
          <a:bodyPr/>
          <a:lstStyle>
            <a:lvl1pPr>
              <a:defRPr/>
            </a:lvl1pPr>
          </a:lstStyle>
          <a:p>
            <a:fld id="{97DA5712-A2E4-4B15-8CF9-0D189FD51CF8}"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47699"/>
            <a:ext cx="2628900" cy="5529263"/>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838200" y="647699"/>
            <a:ext cx="7734300" cy="55292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ln/>
        </p:spPr>
        <p:txBody>
          <a:bodyPr/>
          <a:lstStyle>
            <a:lvl1pPr>
              <a:defRPr/>
            </a:lvl1pPr>
          </a:lstStyle>
          <a:p>
            <a:fld id="{414165B7-6F09-4A2B-995A-462FE1105435}" type="datetimeFigureOut">
              <a:rPr lang="zh-CN" altLang="en-US"/>
              <a:pPr/>
              <a:t>2017-9-30</a:t>
            </a:fld>
            <a:endParaRPr lang="en-US" altLang="zh-CN"/>
          </a:p>
        </p:txBody>
      </p:sp>
      <p:sp>
        <p:nvSpPr>
          <p:cNvPr id="5" name="Footer Placeholder 4"/>
          <p:cNvSpPr>
            <a:spLocks noGrp="1"/>
          </p:cNvSpPr>
          <p:nvPr>
            <p:ph type="ftr" sz="quarter" idx="11"/>
          </p:nvPr>
        </p:nvSpPr>
        <p:spPr>
          <a:ln/>
        </p:spPr>
        <p:txBody>
          <a:bodyPr/>
          <a:lstStyle>
            <a:lvl1pPr>
              <a:defRPr/>
            </a:lvl1pPr>
          </a:lstStyle>
          <a:p>
            <a:endParaRPr lang="zh-CN" altLang="en-US"/>
          </a:p>
        </p:txBody>
      </p:sp>
      <p:sp>
        <p:nvSpPr>
          <p:cNvPr id="6" name="Slide Number Placeholder 5"/>
          <p:cNvSpPr>
            <a:spLocks noGrp="1"/>
          </p:cNvSpPr>
          <p:nvPr>
            <p:ph type="sldNum" sz="quarter" idx="12"/>
          </p:nvPr>
        </p:nvSpPr>
        <p:spPr>
          <a:ln/>
        </p:spPr>
        <p:txBody>
          <a:bodyPr/>
          <a:lstStyle>
            <a:lvl1pPr>
              <a:defRPr/>
            </a:lvl1pPr>
          </a:lstStyle>
          <a:p>
            <a:fld id="{263331D5-31A2-4D87-A7B7-F05D30714C60}"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custDataLst>
              <p:tags r:id="rId12"/>
            </p:custDataLst>
          </p:nvPr>
        </p:nvSpPr>
        <p:spPr bwMode="auto">
          <a:xfrm>
            <a:off x="628650" y="571500"/>
            <a:ext cx="7888288" cy="11191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27" name="Text Placeholder 2"/>
          <p:cNvSpPr>
            <a:spLocks noGrp="1"/>
          </p:cNvSpPr>
          <p:nvPr>
            <p:ph type="body" idx="1"/>
            <p:custDataLst>
              <p:tags r:id="rId13"/>
            </p:custDataLst>
          </p:nvPr>
        </p:nvSpPr>
        <p:spPr bwMode="auto">
          <a:xfrm>
            <a:off x="628650" y="1825625"/>
            <a:ext cx="7888288"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28" name="Date Placeholder 3"/>
          <p:cNvSpPr>
            <a:spLocks noGrp="1"/>
          </p:cNvSpPr>
          <p:nvPr>
            <p:ph type="dt" sz="half" idx="2"/>
          </p:nvPr>
        </p:nvSpPr>
        <p:spPr bwMode="auto">
          <a:xfrm>
            <a:off x="628650" y="62420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9A9A9A"/>
                </a:solidFill>
                <a:ea typeface="黑体" pitchFamily="2" charset="-122"/>
              </a:defRPr>
            </a:lvl1pPr>
          </a:lstStyle>
          <a:p>
            <a:fld id="{6D90FF28-F16A-4C84-86B9-6651533E4222}" type="datetimeFigureOut">
              <a:rPr lang="zh-CN" altLang="en-US"/>
              <a:pPr/>
              <a:t>2017-9-30</a:t>
            </a:fld>
            <a:endParaRPr lang="en-US" altLang="zh-CN"/>
          </a:p>
        </p:txBody>
      </p:sp>
      <p:sp>
        <p:nvSpPr>
          <p:cNvPr id="1029" name="Footer Placeholder 4"/>
          <p:cNvSpPr>
            <a:spLocks noGrp="1"/>
          </p:cNvSpPr>
          <p:nvPr>
            <p:ph type="ftr" sz="quarter" idx="3"/>
          </p:nvPr>
        </p:nvSpPr>
        <p:spPr bwMode="auto">
          <a:xfrm>
            <a:off x="3028950" y="6242050"/>
            <a:ext cx="3087688"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a:defRPr sz="1200">
                <a:solidFill>
                  <a:srgbClr val="9A9A9A"/>
                </a:solidFill>
                <a:ea typeface="黑体" pitchFamily="2" charset="-122"/>
              </a:defRPr>
            </a:lvl1pPr>
          </a:lstStyle>
          <a:p>
            <a:endParaRPr lang="zh-CN" altLang="en-US"/>
          </a:p>
        </p:txBody>
      </p:sp>
      <p:sp>
        <p:nvSpPr>
          <p:cNvPr id="1030" name="Slide Number Placeholder 5"/>
          <p:cNvSpPr>
            <a:spLocks noGrp="1"/>
          </p:cNvSpPr>
          <p:nvPr>
            <p:ph type="sldNum" sz="quarter" idx="4"/>
          </p:nvPr>
        </p:nvSpPr>
        <p:spPr bwMode="auto">
          <a:xfrm>
            <a:off x="6459538" y="6242050"/>
            <a:ext cx="20574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9A9A9A"/>
                </a:solidFill>
                <a:ea typeface="黑体" pitchFamily="2" charset="-122"/>
              </a:defRPr>
            </a:lvl1pPr>
          </a:lstStyle>
          <a:p>
            <a:fld id="{4EA764D4-2299-44A1-85DD-996E192DDD59}"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60" r:id="rId3"/>
    <p:sldLayoutId id="2147483657" r:id="rId4"/>
    <p:sldLayoutId id="2147483656" r:id="rId5"/>
    <p:sldLayoutId id="2147483661" r:id="rId6"/>
    <p:sldLayoutId id="2147483655" r:id="rId7"/>
    <p:sldLayoutId id="2147483654" r:id="rId8"/>
    <p:sldLayoutId id="2147483653" r:id="rId9"/>
    <p:sldLayoutId id="2147483652" r:id="rId10"/>
  </p:sldLayoutIdLst>
  <p:txStyles>
    <p:titleStyle>
      <a:lvl1pPr algn="l" rtl="0" fontAlgn="base">
        <a:lnSpc>
          <a:spcPct val="90000"/>
        </a:lnSpc>
        <a:spcBef>
          <a:spcPct val="0"/>
        </a:spcBef>
        <a:spcAft>
          <a:spcPct val="0"/>
        </a:spcAft>
        <a:defRPr sz="3600" kern="1200">
          <a:solidFill>
            <a:schemeClr val="tx1"/>
          </a:solidFill>
          <a:latin typeface="+mj-lt"/>
          <a:ea typeface="+mj-ea"/>
          <a:cs typeface="+mj-cs"/>
        </a:defRPr>
      </a:lvl1pPr>
      <a:lvl2pPr algn="l" rtl="0" fontAlgn="base">
        <a:lnSpc>
          <a:spcPct val="90000"/>
        </a:lnSpc>
        <a:spcBef>
          <a:spcPct val="0"/>
        </a:spcBef>
        <a:spcAft>
          <a:spcPct val="0"/>
        </a:spcAft>
        <a:defRPr sz="3600">
          <a:solidFill>
            <a:schemeClr val="tx1"/>
          </a:solidFill>
          <a:latin typeface="Arial" charset="0"/>
          <a:ea typeface="黑体" pitchFamily="2" charset="-122"/>
        </a:defRPr>
      </a:lvl2pPr>
      <a:lvl3pPr algn="l" rtl="0" fontAlgn="base">
        <a:lnSpc>
          <a:spcPct val="90000"/>
        </a:lnSpc>
        <a:spcBef>
          <a:spcPct val="0"/>
        </a:spcBef>
        <a:spcAft>
          <a:spcPct val="0"/>
        </a:spcAft>
        <a:defRPr sz="3600">
          <a:solidFill>
            <a:schemeClr val="tx1"/>
          </a:solidFill>
          <a:latin typeface="Arial" charset="0"/>
          <a:ea typeface="黑体" pitchFamily="2" charset="-122"/>
        </a:defRPr>
      </a:lvl3pPr>
      <a:lvl4pPr algn="l" rtl="0" fontAlgn="base">
        <a:lnSpc>
          <a:spcPct val="90000"/>
        </a:lnSpc>
        <a:spcBef>
          <a:spcPct val="0"/>
        </a:spcBef>
        <a:spcAft>
          <a:spcPct val="0"/>
        </a:spcAft>
        <a:defRPr sz="3600">
          <a:solidFill>
            <a:schemeClr val="tx1"/>
          </a:solidFill>
          <a:latin typeface="Arial" charset="0"/>
          <a:ea typeface="黑体" pitchFamily="2" charset="-122"/>
        </a:defRPr>
      </a:lvl4pPr>
      <a:lvl5pPr algn="l" rtl="0" fontAlgn="base">
        <a:lnSpc>
          <a:spcPct val="90000"/>
        </a:lnSpc>
        <a:spcBef>
          <a:spcPct val="0"/>
        </a:spcBef>
        <a:spcAft>
          <a:spcPct val="0"/>
        </a:spcAft>
        <a:defRPr sz="3600">
          <a:solidFill>
            <a:schemeClr val="tx1"/>
          </a:solidFill>
          <a:latin typeface="Arial" charset="0"/>
          <a:ea typeface="黑体" pitchFamily="2" charset="-122"/>
        </a:defRPr>
      </a:lvl5pPr>
      <a:lvl6pPr marL="457200" algn="l" rtl="0" fontAlgn="base">
        <a:lnSpc>
          <a:spcPct val="90000"/>
        </a:lnSpc>
        <a:spcBef>
          <a:spcPct val="0"/>
        </a:spcBef>
        <a:spcAft>
          <a:spcPct val="0"/>
        </a:spcAft>
        <a:defRPr sz="3600">
          <a:solidFill>
            <a:schemeClr val="tx1"/>
          </a:solidFill>
          <a:latin typeface="Arial" charset="0"/>
          <a:ea typeface="黑体" pitchFamily="2" charset="-122"/>
        </a:defRPr>
      </a:lvl6pPr>
      <a:lvl7pPr marL="914400" algn="l" rtl="0" fontAlgn="base">
        <a:lnSpc>
          <a:spcPct val="90000"/>
        </a:lnSpc>
        <a:spcBef>
          <a:spcPct val="0"/>
        </a:spcBef>
        <a:spcAft>
          <a:spcPct val="0"/>
        </a:spcAft>
        <a:defRPr sz="3600">
          <a:solidFill>
            <a:schemeClr val="tx1"/>
          </a:solidFill>
          <a:latin typeface="Arial" charset="0"/>
          <a:ea typeface="黑体" pitchFamily="2" charset="-122"/>
        </a:defRPr>
      </a:lvl7pPr>
      <a:lvl8pPr marL="1371600" algn="l" rtl="0" fontAlgn="base">
        <a:lnSpc>
          <a:spcPct val="90000"/>
        </a:lnSpc>
        <a:spcBef>
          <a:spcPct val="0"/>
        </a:spcBef>
        <a:spcAft>
          <a:spcPct val="0"/>
        </a:spcAft>
        <a:defRPr sz="3600">
          <a:solidFill>
            <a:schemeClr val="tx1"/>
          </a:solidFill>
          <a:latin typeface="Arial" charset="0"/>
          <a:ea typeface="黑体" pitchFamily="2" charset="-122"/>
        </a:defRPr>
      </a:lvl8pPr>
      <a:lvl9pPr marL="1828800" algn="l" rtl="0" fontAlgn="base">
        <a:lnSpc>
          <a:spcPct val="90000"/>
        </a:lnSpc>
        <a:spcBef>
          <a:spcPct val="0"/>
        </a:spcBef>
        <a:spcAft>
          <a:spcPct val="0"/>
        </a:spcAft>
        <a:defRPr sz="3600">
          <a:solidFill>
            <a:schemeClr val="tx1"/>
          </a:solidFill>
          <a:latin typeface="Arial" charset="0"/>
          <a:ea typeface="黑体" pitchFamily="2" charset="-122"/>
        </a:defRPr>
      </a:lvl9pPr>
    </p:titleStyle>
    <p:bodyStyle>
      <a:lvl1pPr marL="228600" indent="-228600" algn="l" rtl="0" fontAlgn="base">
        <a:lnSpc>
          <a:spcPct val="90000"/>
        </a:lnSpc>
        <a:spcBef>
          <a:spcPts val="1000"/>
        </a:spcBef>
        <a:spcAft>
          <a:spcPct val="0"/>
        </a:spcAft>
        <a:buFont typeface="Arial" charset="0"/>
        <a:buChar char="•"/>
        <a:defRPr sz="24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ctrTitle" idx="4294967295"/>
          </p:nvPr>
        </p:nvSpPr>
        <p:spPr>
          <a:xfrm>
            <a:off x="685800" y="2130425"/>
            <a:ext cx="7773988" cy="1470025"/>
          </a:xfrm>
        </p:spPr>
        <p:txBody>
          <a:bodyPr/>
          <a:lstStyle/>
          <a:p>
            <a:endParaRPr lang="zh-CN" altLang="en-US" smtClean="0"/>
          </a:p>
        </p:txBody>
      </p:sp>
      <p:sp>
        <p:nvSpPr>
          <p:cNvPr id="36867" name="Rectangle 3"/>
          <p:cNvSpPr>
            <a:spLocks noGrp="1"/>
          </p:cNvSpPr>
          <p:nvPr>
            <p:ph type="subTitle" idx="4294967295"/>
          </p:nvPr>
        </p:nvSpPr>
        <p:spPr>
          <a:xfrm>
            <a:off x="1371600" y="3886200"/>
            <a:ext cx="6402388" cy="1752600"/>
          </a:xfrm>
        </p:spPr>
        <p:txBody>
          <a:bodyPr/>
          <a:lstStyle/>
          <a:p>
            <a:pPr marL="0" indent="0" algn="ctr">
              <a:buFont typeface="Arial" charset="0"/>
              <a:buNone/>
            </a:pPr>
            <a:endParaRPr lang="zh-CN" altLang="en-US" smtClean="0"/>
          </a:p>
        </p:txBody>
      </p:sp>
      <p:pic>
        <p:nvPicPr>
          <p:cNvPr id="36871" name="Picture 7" descr="t01ba3c814ee83d7c93"/>
          <p:cNvPicPr>
            <a:picLocks noChangeAspect="1" noChangeArrowheads="1"/>
          </p:cNvPicPr>
          <p:nvPr/>
        </p:nvPicPr>
        <p:blipFill>
          <a:blip r:embed="rId2"/>
          <a:srcRect/>
          <a:stretch>
            <a:fillRect/>
          </a:stretch>
        </p:blipFill>
        <p:spPr bwMode="auto">
          <a:xfrm>
            <a:off x="0" y="287338"/>
            <a:ext cx="9145588" cy="5487987"/>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r>
              <a:rPr lang="zh-CN" altLang="en-US" smtClean="0"/>
              <a:t>问题：如何认识生活在相互依存的世界？</a:t>
            </a:r>
          </a:p>
        </p:txBody>
      </p:sp>
      <p:sp>
        <p:nvSpPr>
          <p:cNvPr id="24579" name="Rectangle 3"/>
          <p:cNvSpPr>
            <a:spLocks noGrp="1"/>
          </p:cNvSpPr>
          <p:nvPr>
            <p:ph type="body" idx="1"/>
          </p:nvPr>
        </p:nvSpPr>
        <p:spPr/>
        <p:txBody>
          <a:bodyPr/>
          <a:lstStyle/>
          <a:p>
            <a:r>
              <a:rPr lang="zh-CN" altLang="en-US" sz="4800" smtClean="0">
                <a:solidFill>
                  <a:srgbClr val="FF0000"/>
                </a:solidFill>
                <a:sym typeface="黑体" pitchFamily="2" charset="-122"/>
              </a:rPr>
              <a:t>指导学生分组结合自己的实际展开讨论。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r>
              <a:rPr lang="zh-CN" altLang="en-US" smtClean="0"/>
              <a:t>归纳总结</a:t>
            </a:r>
          </a:p>
        </p:txBody>
      </p:sp>
      <p:sp>
        <p:nvSpPr>
          <p:cNvPr id="25603" name="Rectangle 3"/>
          <p:cNvSpPr>
            <a:spLocks noGrp="1"/>
          </p:cNvSpPr>
          <p:nvPr>
            <p:ph type="body" idx="1"/>
          </p:nvPr>
        </p:nvSpPr>
        <p:spPr/>
        <p:txBody>
          <a:bodyPr/>
          <a:lstStyle/>
          <a:p>
            <a:r>
              <a:rPr lang="en-US" altLang="zh-CN" sz="2000" smtClean="0"/>
              <a:t>(1)</a:t>
            </a:r>
            <a:r>
              <a:rPr lang="zh-CN" altLang="en-US" sz="2000" smtClean="0"/>
              <a:t>现代科学技术把世界带到我们身边，世界对于我们既不陌生，也不再遥远。</a:t>
            </a:r>
          </a:p>
          <a:p>
            <a:r>
              <a:rPr lang="en-US" altLang="zh-CN" sz="2000" smtClean="0"/>
              <a:t>(2)</a:t>
            </a:r>
            <a:r>
              <a:rPr lang="zh-CN" altLang="en-US" sz="2000" smtClean="0"/>
              <a:t>全球化的发展使各个国家、民族的联系越来越紧密，人类的命运从来没有像今天这样息息相关，世界日益成为一个相互依存的整体。世界的和平发展、繁荣进步会造福我们每一个人。同样，战争与安全问题、环境与资源问题、人口问题、发展失衡问题等全球性问题也是人类共同面临的问题。要解决这些问题，不是哪一个国家、哪一些人单独努力就可以做到的，它需要世界各个国家和所有人民携手合作，共同应对各种挑战，共同抓住发展机遇。</a:t>
            </a:r>
          </a:p>
          <a:p>
            <a:r>
              <a:rPr lang="zh-CN" altLang="en-US" sz="2000" smtClean="0"/>
              <a:t>（</a:t>
            </a:r>
            <a:r>
              <a:rPr lang="en-US" altLang="zh-CN" sz="2000" smtClean="0"/>
              <a:t>3</a:t>
            </a:r>
            <a:r>
              <a:rPr lang="zh-CN" altLang="en-US" sz="2000" smtClean="0"/>
              <a:t>）世界也是我们的世界，关怀世界也是我们的责任。作为</a:t>
            </a:r>
            <a:r>
              <a:rPr lang="en-US" altLang="zh-CN" sz="2000" smtClean="0"/>
              <a:t>21</a:t>
            </a:r>
            <a:r>
              <a:rPr lang="zh-CN" altLang="en-US" sz="2000" smtClean="0"/>
              <a:t>世纪的中国少年，我们身上也肩负着世界和人类的的未来。让我们培养自己的全球视野，关注世界，了解世界，用自己的知识、能力、热情和理想，推动建设和平繁荣的和谐世界，共同创造人类美好的明天。</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p:txBody>
          <a:bodyPr/>
          <a:lstStyle/>
          <a:p>
            <a:r>
              <a:rPr lang="zh-CN" altLang="en-US" smtClean="0">
                <a:sym typeface="黑体" pitchFamily="2" charset="-122"/>
              </a:rPr>
              <a:t>知识结构</a:t>
            </a:r>
          </a:p>
        </p:txBody>
      </p:sp>
      <p:pic>
        <p:nvPicPr>
          <p:cNvPr id="26627" name="Picture 3"/>
          <p:cNvPicPr>
            <a:picLocks noChangeAspect="1" noChangeArrowheads="1"/>
          </p:cNvPicPr>
          <p:nvPr>
            <p:ph type="body" idx="1"/>
          </p:nvPr>
        </p:nvPicPr>
        <p:blipFill>
          <a:blip r:embed="rId2"/>
          <a:srcRect/>
          <a:stretch>
            <a:fillRect/>
          </a:stretch>
        </p:blip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p:txBody>
          <a:bodyPr/>
          <a:lstStyle/>
          <a:p>
            <a:r>
              <a:rPr lang="zh-CN" altLang="zh-CN" smtClean="0">
                <a:sym typeface="宋体" charset="-122"/>
              </a:rPr>
              <a:t>典例精析</a:t>
            </a:r>
            <a:endParaRPr lang="zh-CN" altLang="en-US" smtClean="0">
              <a:sym typeface="宋体" charset="-122"/>
            </a:endParaRPr>
          </a:p>
        </p:txBody>
      </p:sp>
      <p:sp>
        <p:nvSpPr>
          <p:cNvPr id="27651" name="Rectangle 3"/>
          <p:cNvSpPr>
            <a:spLocks noGrp="1"/>
          </p:cNvSpPr>
          <p:nvPr>
            <p:ph type="body" idx="1"/>
          </p:nvPr>
        </p:nvSpPr>
        <p:spPr/>
        <p:txBody>
          <a:bodyPr/>
          <a:lstStyle/>
          <a:p>
            <a:r>
              <a:rPr lang="zh-CN" altLang="en-US" smtClean="0"/>
              <a:t>例</a:t>
            </a:r>
            <a:r>
              <a:rPr lang="en-US" altLang="zh-CN" smtClean="0"/>
              <a:t>1</a:t>
            </a:r>
            <a:r>
              <a:rPr lang="zh-CN" altLang="en-US" smtClean="0"/>
              <a:t>、家住在南京的小明特别喜欢国外的科幻片</a:t>
            </a:r>
            <a:r>
              <a:rPr lang="en-US" altLang="zh-CN" smtClean="0"/>
              <a:t>,</a:t>
            </a:r>
            <a:r>
              <a:rPr lang="zh-CN" altLang="en-US" smtClean="0"/>
              <a:t>小明在美国的网友杰克则对中国的武打片情有独钟</a:t>
            </a:r>
            <a:r>
              <a:rPr lang="en-US" altLang="zh-CN" smtClean="0"/>
              <a:t>,</a:t>
            </a:r>
            <a:r>
              <a:rPr lang="zh-CN" altLang="en-US" smtClean="0"/>
              <a:t>他们经常在网上交流看电影的感受</a:t>
            </a:r>
            <a:r>
              <a:rPr lang="en-US" altLang="zh-CN" smtClean="0"/>
              <a:t>,</a:t>
            </a:r>
            <a:r>
              <a:rPr lang="zh-CN" altLang="en-US" smtClean="0"/>
              <a:t>并互相推荐最新的影片。这说明</a:t>
            </a:r>
            <a:r>
              <a:rPr lang="en-US" altLang="zh-CN" smtClean="0"/>
              <a:t>(</a:t>
            </a:r>
            <a:r>
              <a:rPr lang="zh-CN" altLang="en-US" smtClean="0"/>
              <a:t>　　</a:t>
            </a:r>
            <a:r>
              <a:rPr lang="en-US" altLang="zh-CN" smtClean="0"/>
              <a:t>)</a:t>
            </a:r>
          </a:p>
          <a:p>
            <a:r>
              <a:rPr lang="en-US" altLang="zh-CN" smtClean="0"/>
              <a:t>①</a:t>
            </a:r>
            <a:r>
              <a:rPr lang="zh-CN" altLang="en-US" smtClean="0"/>
              <a:t>现代科技特别是信息技术的发展</a:t>
            </a:r>
            <a:r>
              <a:rPr lang="en-US" altLang="zh-CN" smtClean="0"/>
              <a:t>,</a:t>
            </a:r>
            <a:r>
              <a:rPr lang="zh-CN" altLang="en-US" smtClean="0"/>
              <a:t>增进了世界各国人民的交往　 ②不同国家和地区之间的联系日益密切</a:t>
            </a:r>
            <a:r>
              <a:rPr lang="en-US" altLang="zh-CN" smtClean="0"/>
              <a:t>,</a:t>
            </a:r>
            <a:r>
              <a:rPr lang="zh-CN" altLang="en-US" smtClean="0"/>
              <a:t>世界一天天变得更加开放 　③居住在世界各地的人们</a:t>
            </a:r>
            <a:r>
              <a:rPr lang="en-US" altLang="zh-CN" smtClean="0"/>
              <a:t>,</a:t>
            </a:r>
            <a:r>
              <a:rPr lang="zh-CN" altLang="en-US" smtClean="0"/>
              <a:t>距离似乎拉近了</a:t>
            </a:r>
            <a:r>
              <a:rPr lang="en-US" altLang="zh-CN" smtClean="0"/>
              <a:t>,</a:t>
            </a:r>
            <a:r>
              <a:rPr lang="zh-CN" altLang="en-US" smtClean="0"/>
              <a:t>世界变成了一个“地球村”　④小明和杰克都是影迷</a:t>
            </a:r>
            <a:r>
              <a:rPr lang="en-US" altLang="zh-CN" smtClean="0"/>
              <a:t>,</a:t>
            </a:r>
            <a:r>
              <a:rPr lang="zh-CN" altLang="en-US" smtClean="0"/>
              <a:t>他们只知看电影而影响了学习</a:t>
            </a:r>
          </a:p>
          <a:p>
            <a:r>
              <a:rPr lang="en-US" altLang="zh-CN" smtClean="0"/>
              <a:t>A.①②③④	        B.①②③        C.②③④  D.①②④</a:t>
            </a:r>
            <a:endParaRPr lang="zh-CN" alt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p:cNvSpPr>
          <p:nvPr>
            <p:ph type="title"/>
          </p:nvPr>
        </p:nvSpPr>
        <p:spPr/>
        <p:txBody>
          <a:bodyPr/>
          <a:lstStyle/>
          <a:p>
            <a:r>
              <a:rPr lang="zh-CN" altLang="en-US" smtClean="0"/>
              <a:t>答案解析</a:t>
            </a:r>
          </a:p>
        </p:txBody>
      </p:sp>
      <p:sp>
        <p:nvSpPr>
          <p:cNvPr id="28675" name="Rectangle 3"/>
          <p:cNvSpPr>
            <a:spLocks noGrp="1"/>
          </p:cNvSpPr>
          <p:nvPr>
            <p:ph type="body" idx="1"/>
          </p:nvPr>
        </p:nvSpPr>
        <p:spPr/>
        <p:txBody>
          <a:bodyPr/>
          <a:lstStyle/>
          <a:p>
            <a:r>
              <a:rPr lang="en-US" altLang="zh-CN" smtClean="0"/>
              <a:t>【</a:t>
            </a:r>
            <a:r>
              <a:rPr lang="zh-CN" altLang="en-US" smtClean="0"/>
              <a:t>解析</a:t>
            </a:r>
            <a:r>
              <a:rPr lang="en-US" altLang="zh-CN" smtClean="0"/>
              <a:t>】</a:t>
            </a:r>
            <a:r>
              <a:rPr lang="zh-CN" altLang="en-US" smtClean="0"/>
              <a:t>本题以与中学生切身相关的事例作为背景材料</a:t>
            </a:r>
            <a:r>
              <a:rPr lang="en-US" altLang="zh-CN" smtClean="0"/>
              <a:t>,</a:t>
            </a:r>
            <a:r>
              <a:rPr lang="zh-CN" altLang="en-US" smtClean="0"/>
              <a:t>考查对教材基础知识的理解能力。①②③的说法正确</a:t>
            </a:r>
            <a:r>
              <a:rPr lang="en-US" altLang="zh-CN" smtClean="0"/>
              <a:t>,④</a:t>
            </a:r>
            <a:r>
              <a:rPr lang="zh-CN" altLang="en-US" smtClean="0"/>
              <a:t>的说法误解了小明和杰克。</a:t>
            </a:r>
          </a:p>
          <a:p>
            <a:r>
              <a:rPr lang="zh-CN" altLang="en-US" smtClean="0"/>
              <a:t>答案：</a:t>
            </a:r>
            <a:r>
              <a:rPr lang="en-US" altLang="zh-CN" smtClean="0"/>
              <a:t>B</a:t>
            </a:r>
            <a:endParaRPr lang="zh-CN" altLang="en-US"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p:cNvSpPr>
          <p:nvPr>
            <p:ph type="body" idx="1"/>
          </p:nvPr>
        </p:nvSpPr>
        <p:spPr/>
        <p:txBody>
          <a:bodyPr/>
          <a:lstStyle/>
          <a:p>
            <a:r>
              <a:rPr lang="zh-CN" altLang="en-US" smtClean="0"/>
              <a:t>例</a:t>
            </a:r>
            <a:r>
              <a:rPr lang="en-US" altLang="zh-CN" smtClean="0"/>
              <a:t>2</a:t>
            </a:r>
            <a:r>
              <a:rPr lang="zh-CN" altLang="en-US" smtClean="0"/>
              <a:t>、建设持久和平、共同繁荣的和谐世界</a:t>
            </a:r>
            <a:r>
              <a:rPr lang="en-US" altLang="zh-CN" smtClean="0"/>
              <a:t>,</a:t>
            </a:r>
            <a:r>
              <a:rPr lang="zh-CN" altLang="en-US" smtClean="0"/>
              <a:t>是我们每位地球村村民应承担的责任。下列做法中符合这一要求的是</a:t>
            </a:r>
            <a:r>
              <a:rPr lang="en-US" altLang="zh-CN" smtClean="0"/>
              <a:t>(</a:t>
            </a:r>
            <a:r>
              <a:rPr lang="zh-CN" altLang="en-US" smtClean="0"/>
              <a:t>　　</a:t>
            </a:r>
            <a:r>
              <a:rPr lang="en-US" altLang="zh-CN" smtClean="0"/>
              <a:t>)</a:t>
            </a:r>
          </a:p>
          <a:p>
            <a:r>
              <a:rPr lang="en-US" altLang="zh-CN" smtClean="0"/>
              <a:t>①</a:t>
            </a:r>
            <a:r>
              <a:rPr lang="zh-CN" altLang="en-US" smtClean="0"/>
              <a:t>积极参与世界红十字会组织的活动</a:t>
            </a:r>
          </a:p>
          <a:p>
            <a:r>
              <a:rPr lang="zh-CN" altLang="en-US" smtClean="0"/>
              <a:t>②积极参与反对战争、疾病、贫困的活动</a:t>
            </a:r>
          </a:p>
          <a:p>
            <a:r>
              <a:rPr lang="zh-CN" altLang="en-US" smtClean="0"/>
              <a:t>③维护文明的多样性</a:t>
            </a:r>
            <a:r>
              <a:rPr lang="en-US" altLang="zh-CN" smtClean="0"/>
              <a:t>,</a:t>
            </a:r>
            <a:r>
              <a:rPr lang="zh-CN" altLang="en-US" smtClean="0"/>
              <a:t>推动不同文明之间的沟通和对话</a:t>
            </a:r>
          </a:p>
          <a:p>
            <a:r>
              <a:rPr lang="zh-CN" altLang="en-US" smtClean="0"/>
              <a:t>④积极参加节约资源、保护环境的活动</a:t>
            </a:r>
          </a:p>
          <a:p>
            <a:r>
              <a:rPr lang="en-US" altLang="zh-CN" smtClean="0"/>
              <a:t>A.①②③④	        B.①②③        C.②③④	  D.①②④</a:t>
            </a:r>
            <a:endParaRPr lang="zh-CN" alt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p:txBody>
          <a:bodyPr/>
          <a:lstStyle/>
          <a:p>
            <a:r>
              <a:rPr lang="zh-CN" altLang="en-US" smtClean="0"/>
              <a:t>答案解析</a:t>
            </a:r>
          </a:p>
        </p:txBody>
      </p:sp>
      <p:sp>
        <p:nvSpPr>
          <p:cNvPr id="30723" name="Rectangle 3"/>
          <p:cNvSpPr>
            <a:spLocks noGrp="1"/>
          </p:cNvSpPr>
          <p:nvPr>
            <p:ph type="body" idx="1"/>
          </p:nvPr>
        </p:nvSpPr>
        <p:spPr/>
        <p:txBody>
          <a:bodyPr/>
          <a:lstStyle/>
          <a:p>
            <a:r>
              <a:rPr lang="en-US" altLang="zh-CN" smtClean="0"/>
              <a:t>【</a:t>
            </a:r>
            <a:r>
              <a:rPr lang="zh-CN" altLang="en-US" smtClean="0"/>
              <a:t>解析</a:t>
            </a:r>
            <a:r>
              <a:rPr lang="en-US" altLang="zh-CN" smtClean="0"/>
              <a:t>】</a:t>
            </a:r>
            <a:r>
              <a:rPr lang="zh-CN" altLang="en-US" smtClean="0"/>
              <a:t>本题考查公民承担关爱地球的责任。根据所学知识和实际</a:t>
            </a:r>
            <a:r>
              <a:rPr lang="en-US" altLang="zh-CN" smtClean="0"/>
              <a:t>, ①②③④</a:t>
            </a:r>
            <a:r>
              <a:rPr lang="zh-CN" altLang="en-US" smtClean="0"/>
              <a:t>说法都是正确的。</a:t>
            </a:r>
          </a:p>
          <a:p>
            <a:r>
              <a:rPr lang="zh-CN" altLang="en-US" smtClean="0"/>
              <a:t>答案：</a:t>
            </a:r>
            <a:r>
              <a:rPr lang="en-US" altLang="zh-CN" smtClean="0"/>
              <a:t>A</a:t>
            </a:r>
            <a:endParaRPr lang="zh-CN" alt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zh-CN" altLang="en-US" smtClean="0"/>
              <a:t>课外训练</a:t>
            </a:r>
          </a:p>
        </p:txBody>
      </p:sp>
      <p:sp>
        <p:nvSpPr>
          <p:cNvPr id="31747" name="Rectangle 3"/>
          <p:cNvSpPr>
            <a:spLocks noGrp="1"/>
          </p:cNvSpPr>
          <p:nvPr>
            <p:ph type="body" idx="1"/>
          </p:nvPr>
        </p:nvSpPr>
        <p:spPr/>
        <p:txBody>
          <a:bodyPr/>
          <a:lstStyle/>
          <a:p>
            <a:r>
              <a:rPr lang="en-US" altLang="zh-CN" smtClean="0"/>
              <a:t>1</a:t>
            </a:r>
            <a:r>
              <a:rPr lang="zh-CN" altLang="en-US" smtClean="0"/>
              <a:t>、如果把</a:t>
            </a:r>
            <a:r>
              <a:rPr lang="en-US" altLang="zh-CN" smtClean="0"/>
              <a:t>iPhone</a:t>
            </a:r>
            <a:r>
              <a:rPr lang="zh-CN" altLang="en-US" smtClean="0"/>
              <a:t>比作一个“苹果”</a:t>
            </a:r>
            <a:r>
              <a:rPr lang="en-US" altLang="zh-CN" smtClean="0"/>
              <a:t>,</a:t>
            </a:r>
            <a:r>
              <a:rPr lang="zh-CN" altLang="en-US" smtClean="0"/>
              <a:t>那么</a:t>
            </a:r>
            <a:r>
              <a:rPr lang="en-US" altLang="zh-CN" smtClean="0"/>
              <a:t>,</a:t>
            </a:r>
            <a:r>
              <a:rPr lang="zh-CN" altLang="en-US" smtClean="0"/>
              <a:t>美国的苹果公司提供了种子</a:t>
            </a:r>
            <a:r>
              <a:rPr lang="en-US" altLang="zh-CN" smtClean="0"/>
              <a:t>(</a:t>
            </a:r>
            <a:r>
              <a:rPr lang="zh-CN" altLang="en-US" smtClean="0"/>
              <a:t>创意</a:t>
            </a:r>
            <a:r>
              <a:rPr lang="en-US" altLang="zh-CN" smtClean="0"/>
              <a:t>),</a:t>
            </a:r>
            <a:r>
              <a:rPr lang="zh-CN" altLang="en-US" smtClean="0"/>
              <a:t>德国、日本、韩国的企业提供了肥料</a:t>
            </a:r>
            <a:r>
              <a:rPr lang="en-US" altLang="zh-CN" smtClean="0"/>
              <a:t>(</a:t>
            </a:r>
            <a:r>
              <a:rPr lang="zh-CN" altLang="en-US" smtClean="0"/>
              <a:t>核心零件</a:t>
            </a:r>
            <a:r>
              <a:rPr lang="en-US" altLang="zh-CN" smtClean="0"/>
              <a:t>),</a:t>
            </a:r>
            <a:r>
              <a:rPr lang="zh-CN" altLang="en-US" smtClean="0"/>
              <a:t>而中国的富士康则负责把它组装起来。这说明</a:t>
            </a:r>
            <a:r>
              <a:rPr lang="en-US" altLang="zh-CN" smtClean="0"/>
              <a:t>(</a:t>
            </a:r>
            <a:r>
              <a:rPr lang="zh-CN" altLang="en-US" smtClean="0"/>
              <a:t>　 　</a:t>
            </a:r>
            <a:r>
              <a:rPr lang="en-US" altLang="zh-CN" smtClean="0"/>
              <a:t>)</a:t>
            </a:r>
          </a:p>
          <a:p>
            <a:r>
              <a:rPr lang="en-US" altLang="zh-CN" smtClean="0"/>
              <a:t>A. </a:t>
            </a:r>
            <a:r>
              <a:rPr lang="zh-CN" altLang="en-US" smtClean="0"/>
              <a:t>生产必须面向市</a:t>
            </a:r>
          </a:p>
          <a:p>
            <a:r>
              <a:rPr lang="en-US" altLang="zh-CN" smtClean="0"/>
              <a:t>B.</a:t>
            </a:r>
            <a:r>
              <a:rPr lang="zh-CN" altLang="en-US" smtClean="0"/>
              <a:t>合作是解决一个国家发展问题的关键</a:t>
            </a:r>
          </a:p>
          <a:p>
            <a:r>
              <a:rPr lang="en-US" altLang="zh-CN" smtClean="0"/>
              <a:t>C.</a:t>
            </a:r>
            <a:r>
              <a:rPr lang="zh-CN" altLang="en-US" smtClean="0"/>
              <a:t>场经济全球化使世界各国经济联系更加紧密</a:t>
            </a:r>
          </a:p>
          <a:p>
            <a:r>
              <a:rPr lang="en-US" altLang="zh-CN" smtClean="0"/>
              <a:t>D.</a:t>
            </a:r>
            <a:r>
              <a:rPr lang="zh-CN" altLang="en-US" smtClean="0"/>
              <a:t>企业必须走自主创新之路</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p:cNvSpPr>
          <p:nvPr>
            <p:ph type="body" idx="1"/>
          </p:nvPr>
        </p:nvSpPr>
        <p:spPr/>
        <p:txBody>
          <a:bodyPr/>
          <a:lstStyle/>
          <a:p>
            <a:r>
              <a:rPr lang="en-US" altLang="zh-CN" smtClean="0"/>
              <a:t>2</a:t>
            </a:r>
            <a:r>
              <a:rPr lang="zh-CN" altLang="en-US" smtClean="0"/>
              <a:t>、关注世界是我们的责任，走向世界的中学生要（    ）</a:t>
            </a:r>
          </a:p>
          <a:p>
            <a:r>
              <a:rPr lang="zh-CN" altLang="en-US" smtClean="0"/>
              <a:t>①培养自己的全球视野，关注世界，了解世界 ②努力学习，提高自身素质 ③善于学习外来文化，同时宣传传统文化 ④主动敞开胸怀，融入世界，服务世界</a:t>
            </a:r>
          </a:p>
          <a:p>
            <a:r>
              <a:rPr lang="en-US" altLang="zh-CN" smtClean="0"/>
              <a:t>A</a:t>
            </a:r>
            <a:r>
              <a:rPr lang="zh-CN" altLang="en-US" smtClean="0"/>
              <a:t>．①③④　    　</a:t>
            </a:r>
            <a:r>
              <a:rPr lang="en-US" altLang="zh-CN" smtClean="0"/>
              <a:t>B</a:t>
            </a:r>
            <a:r>
              <a:rPr lang="zh-CN" altLang="en-US" smtClean="0"/>
              <a:t>．①②③④　　</a:t>
            </a:r>
          </a:p>
          <a:p>
            <a:pPr>
              <a:buFont typeface="Arial" charset="0"/>
              <a:buNone/>
            </a:pPr>
            <a:r>
              <a:rPr lang="en-US" altLang="zh-CN" smtClean="0"/>
              <a:t>  C</a:t>
            </a:r>
            <a:r>
              <a:rPr lang="zh-CN" altLang="en-US" smtClean="0"/>
              <a:t>．①②③　　  　</a:t>
            </a:r>
            <a:r>
              <a:rPr lang="en-US" altLang="zh-CN" smtClean="0"/>
              <a:t>D</a:t>
            </a:r>
            <a:r>
              <a:rPr lang="zh-CN" altLang="en-US" smtClean="0"/>
              <a:t>．②③④</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p:cNvSpPr>
          <p:nvPr>
            <p:ph type="body" idx="1"/>
          </p:nvPr>
        </p:nvSpPr>
        <p:spPr>
          <a:xfrm>
            <a:off x="0" y="561975"/>
            <a:ext cx="8516938" cy="5614988"/>
          </a:xfrm>
        </p:spPr>
        <p:txBody>
          <a:bodyPr/>
          <a:lstStyle/>
          <a:p>
            <a:r>
              <a:rPr lang="en-US" altLang="zh-CN" smtClean="0"/>
              <a:t>3</a:t>
            </a:r>
            <a:r>
              <a:rPr lang="zh-CN" altLang="en-US" smtClean="0"/>
              <a:t>、如图漫画启示我们（   ）</a:t>
            </a:r>
          </a:p>
          <a:p>
            <a:endParaRPr lang="zh-CN" altLang="en-US" smtClean="0"/>
          </a:p>
          <a:p>
            <a:endParaRPr lang="zh-CN" altLang="en-US" smtClean="0"/>
          </a:p>
          <a:p>
            <a:endParaRPr lang="zh-CN" altLang="en-US" smtClean="0"/>
          </a:p>
          <a:p>
            <a:endParaRPr lang="zh-CN" altLang="en-US" smtClean="0"/>
          </a:p>
          <a:p>
            <a:endParaRPr lang="zh-CN" altLang="en-US" smtClean="0"/>
          </a:p>
          <a:p>
            <a:r>
              <a:rPr lang="zh-CN" altLang="en-US" smtClean="0"/>
              <a:t>①在当代，发达的交通和通信，使广大的世界紧密联系在一起</a:t>
            </a:r>
          </a:p>
          <a:p>
            <a:r>
              <a:rPr lang="zh-CN" altLang="en-US" smtClean="0"/>
              <a:t>②现代通信技术把世界仿佛变小了，变成了一个“地球村”</a:t>
            </a:r>
          </a:p>
          <a:p>
            <a:r>
              <a:rPr lang="zh-CN" altLang="en-US" smtClean="0"/>
              <a:t>③作为“地球村”的一员，我们应有广阔的全球视野</a:t>
            </a:r>
          </a:p>
          <a:p>
            <a:r>
              <a:rPr lang="zh-CN" altLang="en-US" smtClean="0"/>
              <a:t>④“地球村”的人们已经实现了和谐相处</a:t>
            </a:r>
          </a:p>
          <a:p>
            <a:r>
              <a:rPr lang="en-US" altLang="zh-CN" smtClean="0"/>
              <a:t>A.①②④      B.①②③     C.②③④      D.①③④</a:t>
            </a:r>
            <a:endParaRPr lang="zh-CN" altLang="en-US" smtClean="0"/>
          </a:p>
        </p:txBody>
      </p:sp>
      <p:pic>
        <p:nvPicPr>
          <p:cNvPr id="33796" name="图片 3" descr="学科网(www.zxxk.com)--教育资源门户，提供试卷、教案、课件、论文、素材及各类教学资源下载，还有大量而丰富的教学相关资讯！"/>
          <p:cNvPicPr>
            <a:picLocks noChangeAspect="1" noChangeArrowheads="1"/>
          </p:cNvPicPr>
          <p:nvPr/>
        </p:nvPicPr>
        <p:blipFill>
          <a:blip r:embed="rId2"/>
          <a:srcRect/>
          <a:stretch>
            <a:fillRect/>
          </a:stretch>
        </p:blipFill>
        <p:spPr bwMode="auto">
          <a:xfrm>
            <a:off x="795338" y="1054100"/>
            <a:ext cx="1817687" cy="21113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3"/>
          <p:cNvSpPr>
            <a:spLocks noGrp="1"/>
          </p:cNvSpPr>
          <p:nvPr>
            <p:ph type="ctrTitle"/>
            <p:custDataLst>
              <p:tags r:id="rId2"/>
            </p:custDataLst>
          </p:nvPr>
        </p:nvSpPr>
        <p:spPr>
          <a:xfrm>
            <a:off x="1143000" y="4281488"/>
            <a:ext cx="6859588" cy="1108075"/>
          </a:xfrm>
        </p:spPr>
        <p:txBody>
          <a:bodyPr/>
          <a:lstStyle/>
          <a:p>
            <a:r>
              <a:rPr lang="zh-CN" altLang="en-US" sz="4300" smtClean="0">
                <a:sym typeface="+mn-ea"/>
              </a:rPr>
              <a:t>第四单元 让人生有意义</a:t>
            </a:r>
            <a:br>
              <a:rPr lang="zh-CN" altLang="en-US" sz="4300" smtClean="0">
                <a:sym typeface="+mn-ea"/>
              </a:rPr>
            </a:br>
            <a:r>
              <a:rPr lang="zh-CN" altLang="en-US" sz="4300" smtClean="0">
                <a:sym typeface="+mn-ea"/>
              </a:rPr>
              <a:t>4.2 胸怀世界</a:t>
            </a:r>
          </a:p>
        </p:txBody>
      </p:sp>
      <p:sp>
        <p:nvSpPr>
          <p:cNvPr id="13314" name="副标题 4"/>
          <p:cNvSpPr>
            <a:spLocks noGrp="1"/>
          </p:cNvSpPr>
          <p:nvPr>
            <p:ph type="subTitle" idx="1"/>
            <p:custDataLst>
              <p:tags r:id="rId3"/>
            </p:custDataLst>
          </p:nvPr>
        </p:nvSpPr>
        <p:spPr>
          <a:xfrm>
            <a:off x="1143000" y="5481638"/>
            <a:ext cx="6859588" cy="601662"/>
          </a:xfrm>
        </p:spPr>
        <p:txBody>
          <a:bodyPr/>
          <a:lstStyle/>
          <a:p>
            <a:r>
              <a:rPr lang="zh-CN" altLang="en-US" sz="4000" smtClean="0">
                <a:solidFill>
                  <a:srgbClr val="2213E7"/>
                </a:solidFill>
              </a:rPr>
              <a:t>第三课时 生活在相互依存的世界</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p:cNvSpPr>
          <p:nvPr>
            <p:ph type="body" idx="1"/>
          </p:nvPr>
        </p:nvSpPr>
        <p:spPr>
          <a:xfrm>
            <a:off x="252413" y="982663"/>
            <a:ext cx="8264525" cy="5194300"/>
          </a:xfrm>
        </p:spPr>
        <p:txBody>
          <a:bodyPr/>
          <a:lstStyle/>
          <a:p>
            <a:r>
              <a:rPr lang="en-US" altLang="zh-CN" smtClean="0"/>
              <a:t>4</a:t>
            </a:r>
            <a:r>
              <a:rPr lang="zh-CN" altLang="en-US" smtClean="0"/>
              <a:t>、材料：中国提出建设“一带一路”合作倡议，如今，已有</a:t>
            </a:r>
            <a:r>
              <a:rPr lang="en-US" altLang="zh-CN" smtClean="0"/>
              <a:t>100</a:t>
            </a:r>
            <a:r>
              <a:rPr lang="zh-CN" altLang="en-US" smtClean="0"/>
              <a:t>多个国家和国际组织积极响应，</a:t>
            </a:r>
            <a:r>
              <a:rPr lang="en-US" altLang="zh-CN" smtClean="0"/>
              <a:t>40</a:t>
            </a:r>
            <a:r>
              <a:rPr lang="zh-CN" altLang="en-US" smtClean="0"/>
              <a:t>多个国家与中国签署合作协议。</a:t>
            </a:r>
            <a:r>
              <a:rPr lang="en-US" altLang="zh-CN" smtClean="0"/>
              <a:t>2016</a:t>
            </a:r>
            <a:r>
              <a:rPr lang="zh-CN" altLang="en-US" smtClean="0"/>
              <a:t>年中国与沿线国家进出口总额达</a:t>
            </a:r>
            <a:r>
              <a:rPr lang="en-US" altLang="zh-CN" smtClean="0"/>
              <a:t>63</a:t>
            </a:r>
            <a:r>
              <a:rPr lang="zh-CN" altLang="en-US" smtClean="0"/>
              <a:t>万亿元，对沿线</a:t>
            </a:r>
            <a:r>
              <a:rPr lang="en-US" altLang="zh-CN" smtClean="0"/>
              <a:t>20</a:t>
            </a:r>
            <a:r>
              <a:rPr lang="zh-CN" altLang="en-US" smtClean="0"/>
              <a:t>多个国家累计投资</a:t>
            </a:r>
            <a:r>
              <a:rPr lang="en-US" altLang="zh-CN" smtClean="0"/>
              <a:t>185</a:t>
            </a:r>
            <a:r>
              <a:rPr lang="zh-CN" altLang="en-US" smtClean="0"/>
              <a:t>亿美元，为东道国创造了近</a:t>
            </a:r>
            <a:r>
              <a:rPr lang="en-US" altLang="zh-CN" smtClean="0"/>
              <a:t>11</a:t>
            </a:r>
            <a:r>
              <a:rPr lang="zh-CN" altLang="en-US" smtClean="0"/>
              <a:t>亿美元的税收和</a:t>
            </a:r>
            <a:r>
              <a:rPr lang="en-US" altLang="zh-CN" smtClean="0"/>
              <a:t>18</a:t>
            </a:r>
            <a:r>
              <a:rPr lang="zh-CN" altLang="en-US" smtClean="0"/>
              <a:t>万个就业岗位。</a:t>
            </a:r>
          </a:p>
          <a:p>
            <a:r>
              <a:rPr lang="zh-CN" altLang="en-US" smtClean="0"/>
              <a:t>结合材料，运用所学知识，分析中国是如何与世界共享发展机遇的。</a:t>
            </a:r>
          </a:p>
          <a:p>
            <a:pPr>
              <a:lnSpc>
                <a:spcPct val="100000"/>
              </a:lnSpc>
              <a:spcBef>
                <a:spcPct val="0"/>
              </a:spcBef>
              <a:buFont typeface="Arial" charset="0"/>
              <a:buNone/>
            </a:pPr>
            <a:endParaRPr lang="zh-CN" altLang="en-US"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p:cNvSpPr>
          <p:nvPr>
            <p:ph type="title"/>
          </p:nvPr>
        </p:nvSpPr>
        <p:spPr/>
        <p:txBody>
          <a:bodyPr/>
          <a:lstStyle/>
          <a:p>
            <a:r>
              <a:rPr lang="zh-CN" altLang="en-US" smtClean="0"/>
              <a:t>参考答案</a:t>
            </a:r>
          </a:p>
        </p:txBody>
      </p:sp>
      <p:sp>
        <p:nvSpPr>
          <p:cNvPr id="35843" name="Rectangle 3"/>
          <p:cNvSpPr>
            <a:spLocks noGrp="1"/>
          </p:cNvSpPr>
          <p:nvPr>
            <p:ph type="body" idx="1"/>
          </p:nvPr>
        </p:nvSpPr>
        <p:spPr/>
        <p:txBody>
          <a:bodyPr/>
          <a:lstStyle/>
          <a:p>
            <a:r>
              <a:rPr lang="en-US" altLang="zh-CN" smtClean="0">
                <a:solidFill>
                  <a:srgbClr val="FF0000"/>
                </a:solidFill>
              </a:rPr>
              <a:t>1.C2.B3.B</a:t>
            </a:r>
          </a:p>
          <a:p>
            <a:r>
              <a:rPr lang="en-US" altLang="zh-CN" smtClean="0">
                <a:solidFill>
                  <a:srgbClr val="FF0000"/>
                </a:solidFill>
              </a:rPr>
              <a:t>4.</a:t>
            </a:r>
            <a:r>
              <a:rPr lang="zh-CN" altLang="en-US" b="1" smtClean="0">
                <a:solidFill>
                  <a:srgbClr val="FF0000"/>
                </a:solidFill>
              </a:rPr>
              <a:t>中国顺应经济全球化的潮流，提出建设“一带一路”的倡议，得到积极响应；坚持对外开放的基本国策，加强与沿线国家的合作交流，实现互利互惠。</a:t>
            </a:r>
            <a:endParaRPr lang="en-US" altLang="zh-CN" b="1" smtClean="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7">
            <a:hlinkClick r:id="rId3" action="ppaction://hlinksldjump"/>
          </p:cNvPr>
          <p:cNvSpPr txBox="1">
            <a:spLocks noChangeArrowheads="1"/>
          </p:cNvSpPr>
          <p:nvPr/>
        </p:nvSpPr>
        <p:spPr bwMode="auto">
          <a:xfrm>
            <a:off x="4295775" y="3038475"/>
            <a:ext cx="1343025"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ea typeface="黑体" pitchFamily="2" charset="-122"/>
              </a:rPr>
              <a:t>课前预习</a:t>
            </a:r>
            <a:endParaRPr lang="zh-CN" altLang="zh-CN" sz="2000" b="1">
              <a:solidFill>
                <a:srgbClr val="FF0000"/>
              </a:solidFill>
              <a:latin typeface="Calibri" pitchFamily="34" charset="0"/>
              <a:ea typeface="黑体" pitchFamily="2" charset="-122"/>
              <a:sym typeface="宋体" charset="-122"/>
            </a:endParaRPr>
          </a:p>
        </p:txBody>
      </p:sp>
      <p:sp>
        <p:nvSpPr>
          <p:cNvPr id="14338" name="Text Box 17"/>
          <p:cNvSpPr txBox="1">
            <a:spLocks noChangeArrowheads="1"/>
          </p:cNvSpPr>
          <p:nvPr/>
        </p:nvSpPr>
        <p:spPr bwMode="auto">
          <a:xfrm>
            <a:off x="4295775" y="4171950"/>
            <a:ext cx="1352550"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ea typeface="黑体" pitchFamily="2" charset="-122"/>
                <a:sym typeface="宋体" charset="-122"/>
              </a:rPr>
              <a:t>典例精析</a:t>
            </a:r>
          </a:p>
        </p:txBody>
      </p:sp>
      <p:sp>
        <p:nvSpPr>
          <p:cNvPr id="14339" name="Text Box 17"/>
          <p:cNvSpPr txBox="1">
            <a:spLocks noChangeArrowheads="1"/>
          </p:cNvSpPr>
          <p:nvPr/>
        </p:nvSpPr>
        <p:spPr bwMode="auto">
          <a:xfrm>
            <a:off x="4295775" y="4533900"/>
            <a:ext cx="1352550"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ea typeface="黑体" pitchFamily="2" charset="-122"/>
              </a:rPr>
              <a:t>课后训练</a:t>
            </a:r>
            <a:endParaRPr lang="zh-CN" altLang="zh-CN" sz="2000" b="1">
              <a:solidFill>
                <a:srgbClr val="FF0000"/>
              </a:solidFill>
              <a:latin typeface="Calibri" pitchFamily="34" charset="0"/>
              <a:ea typeface="黑体" pitchFamily="2" charset="-122"/>
              <a:sym typeface="宋体" charset="-122"/>
            </a:endParaRPr>
          </a:p>
        </p:txBody>
      </p:sp>
      <p:sp>
        <p:nvSpPr>
          <p:cNvPr id="14340" name="Text Box 17">
            <a:hlinkClick r:id="rId3" action="ppaction://hlinksldjump"/>
          </p:cNvPr>
          <p:cNvSpPr txBox="1">
            <a:spLocks noChangeArrowheads="1"/>
          </p:cNvSpPr>
          <p:nvPr/>
        </p:nvSpPr>
        <p:spPr bwMode="auto">
          <a:xfrm>
            <a:off x="4295775" y="2657475"/>
            <a:ext cx="1350963"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学习目标</a:t>
            </a:r>
          </a:p>
        </p:txBody>
      </p:sp>
      <p:sp>
        <p:nvSpPr>
          <p:cNvPr id="14341" name="矩形 1"/>
          <p:cNvSpPr>
            <a:spLocks noChangeArrowheads="1"/>
          </p:cNvSpPr>
          <p:nvPr/>
        </p:nvSpPr>
        <p:spPr bwMode="auto">
          <a:xfrm>
            <a:off x="4084638" y="1706563"/>
            <a:ext cx="644525" cy="366712"/>
          </a:xfrm>
          <a:prstGeom prst="rect">
            <a:avLst/>
          </a:prstGeom>
          <a:noFill/>
          <a:ln w="9525">
            <a:noFill/>
            <a:miter lim="800000"/>
            <a:headEnd/>
            <a:tailEnd/>
          </a:ln>
        </p:spPr>
        <p:txBody>
          <a:bodyPr wrap="none">
            <a:spAutoFit/>
          </a:bodyPr>
          <a:lstStyle/>
          <a:p>
            <a:r>
              <a:rPr lang="zh-CN" altLang="en-US" b="1">
                <a:latin typeface="Calibri" pitchFamily="34" charset="0"/>
                <a:ea typeface="黑体" pitchFamily="2" charset="-122"/>
              </a:rPr>
              <a:t>目录</a:t>
            </a:r>
          </a:p>
        </p:txBody>
      </p:sp>
      <p:sp>
        <p:nvSpPr>
          <p:cNvPr id="14342" name="Text Box 17">
            <a:hlinkClick r:id="rId3" action="ppaction://hlinksldjump"/>
          </p:cNvPr>
          <p:cNvSpPr txBox="1">
            <a:spLocks noChangeArrowheads="1"/>
          </p:cNvSpPr>
          <p:nvPr/>
        </p:nvSpPr>
        <p:spPr bwMode="auto">
          <a:xfrm>
            <a:off x="4295775" y="3811588"/>
            <a:ext cx="1352550" cy="361950"/>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zh-CN" altLang="zh-CN" sz="2000" b="1">
                <a:solidFill>
                  <a:srgbClr val="FF0000"/>
                </a:solidFill>
                <a:latin typeface="Calibri" pitchFamily="34" charset="0"/>
                <a:ea typeface="黑体" pitchFamily="2" charset="-122"/>
                <a:sym typeface="宋体" charset="-122"/>
              </a:rPr>
              <a:t>知识结构</a:t>
            </a:r>
          </a:p>
        </p:txBody>
      </p:sp>
      <p:sp>
        <p:nvSpPr>
          <p:cNvPr id="14343" name="Text Box 17">
            <a:hlinkClick r:id="rId3" action="ppaction://hlinksldjump"/>
          </p:cNvPr>
          <p:cNvSpPr txBox="1">
            <a:spLocks noChangeArrowheads="1"/>
          </p:cNvSpPr>
          <p:nvPr/>
        </p:nvSpPr>
        <p:spPr bwMode="auto">
          <a:xfrm>
            <a:off x="4295775" y="2259013"/>
            <a:ext cx="1354138"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情境导入</a:t>
            </a:r>
          </a:p>
        </p:txBody>
      </p:sp>
      <p:sp>
        <p:nvSpPr>
          <p:cNvPr id="14344" name="Text Box 17">
            <a:hlinkClick r:id="rId3" action="ppaction://hlinksldjump"/>
          </p:cNvPr>
          <p:cNvSpPr txBox="1">
            <a:spLocks noChangeArrowheads="1"/>
          </p:cNvSpPr>
          <p:nvPr/>
        </p:nvSpPr>
        <p:spPr bwMode="auto">
          <a:xfrm>
            <a:off x="4295775" y="3413125"/>
            <a:ext cx="136525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200" b="1">
                <a:solidFill>
                  <a:srgbClr val="FF0000"/>
                </a:solidFill>
                <a:latin typeface="楷体"/>
                <a:ea typeface="楷体"/>
                <a:cs typeface="楷体"/>
                <a:sym typeface="宋体" charset="-122"/>
              </a:rPr>
              <a:t> </a:t>
            </a:r>
            <a:r>
              <a:rPr lang="zh-CN"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4"/>
          <p:cNvSpPr>
            <a:spLocks noGrp="1"/>
          </p:cNvSpPr>
          <p:nvPr>
            <p:ph type="title"/>
            <p:custDataLst>
              <p:tags r:id="rId2"/>
            </p:custDataLst>
          </p:nvPr>
        </p:nvSpPr>
        <p:spPr/>
        <p:txBody>
          <a:bodyPr/>
          <a:lstStyle/>
          <a:p>
            <a:r>
              <a:rPr lang="zh-CN" altLang="en-US" smtClean="0">
                <a:solidFill>
                  <a:schemeClr val="accent1"/>
                </a:solidFill>
                <a:sym typeface="黑体" pitchFamily="2" charset="-122"/>
              </a:rPr>
              <a:t>情境导入</a:t>
            </a:r>
          </a:p>
        </p:txBody>
      </p:sp>
      <p:sp>
        <p:nvSpPr>
          <p:cNvPr id="15362" name="内容占位符 5"/>
          <p:cNvSpPr>
            <a:spLocks noGrp="1"/>
          </p:cNvSpPr>
          <p:nvPr>
            <p:ph idx="1"/>
            <p:custDataLst>
              <p:tags r:id="rId3"/>
            </p:custDataLst>
          </p:nvPr>
        </p:nvSpPr>
        <p:spPr/>
        <p:txBody>
          <a:bodyPr/>
          <a:lstStyle/>
          <a:p>
            <a:r>
              <a:rPr lang="zh-CN" altLang="en-US" smtClean="0"/>
              <a:t>当地时间</a:t>
            </a:r>
            <a:r>
              <a:rPr lang="en-US" altLang="zh-CN" smtClean="0"/>
              <a:t>2017</a:t>
            </a:r>
            <a:r>
              <a:rPr lang="zh-CN" altLang="en-US" smtClean="0"/>
              <a:t>年</a:t>
            </a:r>
            <a:r>
              <a:rPr lang="en-US" altLang="zh-CN" smtClean="0"/>
              <a:t>9</a:t>
            </a:r>
            <a:r>
              <a:rPr lang="zh-CN" altLang="en-US" smtClean="0"/>
              <a:t>月</a:t>
            </a:r>
            <a:r>
              <a:rPr lang="en-US" altLang="zh-CN" smtClean="0"/>
              <a:t>12</a:t>
            </a:r>
            <a:r>
              <a:rPr lang="zh-CN" altLang="en-US" smtClean="0"/>
              <a:t>日，第</a:t>
            </a:r>
            <a:r>
              <a:rPr lang="en-US" altLang="zh-CN" smtClean="0"/>
              <a:t>72</a:t>
            </a:r>
            <a:r>
              <a:rPr lang="zh-CN" altLang="en-US" smtClean="0"/>
              <a:t>届联合国大会在纽约联合国总部开幕。新任联大主席米罗斯拉夫</a:t>
            </a:r>
            <a:r>
              <a:rPr lang="en-US" altLang="zh-CN" smtClean="0"/>
              <a:t>·</a:t>
            </a:r>
            <a:r>
              <a:rPr lang="zh-CN" altLang="en-US" smtClean="0"/>
              <a:t>莱恰克主持了当天的开幕式。本届联大的主题是“以人为本：在可持续发展的地球上为全人类努力创造和平以及美好生活”。 联合国秘书长古特雷斯以及来自联合国会员国的代表等出席了当天的开幕式。古特雷斯在讲话中指出，当今世界面临严峻威胁和重大挑战，希望各国政府和相关机构加速行动，兑现承诺，共同应对各种挑战和威胁。</a:t>
            </a:r>
          </a:p>
          <a:p>
            <a:r>
              <a:rPr lang="zh-CN" altLang="en-US" smtClean="0"/>
              <a:t>这说明了什么道理？</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4"/>
          <p:cNvSpPr>
            <a:spLocks noGrp="1"/>
          </p:cNvSpPr>
          <p:nvPr>
            <p:ph type="title"/>
            <p:custDataLst>
              <p:tags r:id="rId2"/>
            </p:custDataLst>
          </p:nvPr>
        </p:nvSpPr>
        <p:spPr/>
        <p:txBody>
          <a:bodyPr/>
          <a:lstStyle/>
          <a:p>
            <a:r>
              <a:rPr lang="zh-CN" altLang="en-US" smtClean="0">
                <a:solidFill>
                  <a:schemeClr val="accent1"/>
                </a:solidFill>
                <a:sym typeface="黑体" pitchFamily="2" charset="-122"/>
              </a:rPr>
              <a:t>学习目标</a:t>
            </a:r>
            <a:br>
              <a:rPr lang="zh-CN" altLang="en-US" smtClean="0">
                <a:solidFill>
                  <a:schemeClr val="accent1"/>
                </a:solidFill>
                <a:sym typeface="黑体" pitchFamily="2" charset="-122"/>
              </a:rPr>
            </a:br>
            <a:endParaRPr lang="zh-CN" altLang="en-US" smtClean="0">
              <a:solidFill>
                <a:schemeClr val="accent1"/>
              </a:solidFill>
              <a:sym typeface="黑体" pitchFamily="2" charset="-122"/>
            </a:endParaRPr>
          </a:p>
        </p:txBody>
      </p:sp>
      <p:sp>
        <p:nvSpPr>
          <p:cNvPr id="16386" name="内容占位符 5"/>
          <p:cNvSpPr>
            <a:spLocks noGrp="1"/>
          </p:cNvSpPr>
          <p:nvPr>
            <p:ph idx="1"/>
            <p:custDataLst>
              <p:tags r:id="rId3"/>
            </p:custDataLst>
          </p:nvPr>
        </p:nvSpPr>
        <p:spPr/>
        <p:txBody>
          <a:bodyPr/>
          <a:lstStyle/>
          <a:p>
            <a:r>
              <a:rPr lang="en-US" altLang="zh-CN" smtClean="0"/>
              <a:t>1</a:t>
            </a:r>
            <a:r>
              <a:rPr lang="zh-CN" altLang="en-US" smtClean="0"/>
              <a:t>、了解全球化时代人类命运息息相关。</a:t>
            </a:r>
          </a:p>
          <a:p>
            <a:r>
              <a:rPr lang="en-US" altLang="zh-CN" smtClean="0"/>
              <a:t>2</a:t>
            </a:r>
            <a:r>
              <a:rPr lang="zh-CN" altLang="en-US" smtClean="0"/>
              <a:t>、知道世界各个民族和所有人民应该携手合作</a:t>
            </a:r>
            <a:r>
              <a:rPr lang="en-US" altLang="zh-CN" smtClean="0"/>
              <a:t>,</a:t>
            </a:r>
            <a:r>
              <a:rPr lang="zh-CN" altLang="en-US" smtClean="0"/>
              <a:t>共同应对各种挑战</a:t>
            </a:r>
            <a:r>
              <a:rPr lang="en-US" altLang="zh-CN" smtClean="0"/>
              <a:t>,</a:t>
            </a:r>
            <a:r>
              <a:rPr lang="zh-CN" altLang="en-US" smtClean="0"/>
              <a:t>共同分享发展机遇。</a:t>
            </a:r>
          </a:p>
          <a:p>
            <a:r>
              <a:rPr lang="en-US" altLang="zh-CN" smtClean="0"/>
              <a:t>3</a:t>
            </a:r>
            <a:r>
              <a:rPr lang="zh-CN" altLang="en-US" smtClean="0"/>
              <a:t>、通过学习</a:t>
            </a:r>
            <a:r>
              <a:rPr lang="en-US" altLang="zh-CN" smtClean="0"/>
              <a:t>,</a:t>
            </a:r>
            <a:r>
              <a:rPr lang="zh-CN" altLang="en-US" smtClean="0"/>
              <a:t>使青少年树立全球视野</a:t>
            </a:r>
            <a:r>
              <a:rPr lang="en-US" altLang="zh-CN" smtClean="0"/>
              <a:t>,</a:t>
            </a:r>
            <a:r>
              <a:rPr lang="zh-CN" altLang="en-US" smtClean="0"/>
              <a:t>不断推动和谐世界建设。树立全球意识，关注世界，了解世界，推动和谐世界建设。</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4"/>
          <p:cNvSpPr>
            <a:spLocks noGrp="1"/>
          </p:cNvSpPr>
          <p:nvPr>
            <p:ph type="title"/>
            <p:custDataLst>
              <p:tags r:id="rId2"/>
            </p:custDataLst>
          </p:nvPr>
        </p:nvSpPr>
        <p:spPr/>
        <p:txBody>
          <a:bodyPr/>
          <a:lstStyle/>
          <a:p>
            <a:r>
              <a:rPr lang="zh-CN" altLang="en-US" smtClean="0">
                <a:solidFill>
                  <a:schemeClr val="accent1"/>
                </a:solidFill>
                <a:sym typeface="黑体" pitchFamily="2" charset="-122"/>
              </a:rPr>
              <a:t>课前预习</a:t>
            </a:r>
          </a:p>
        </p:txBody>
      </p:sp>
      <p:sp>
        <p:nvSpPr>
          <p:cNvPr id="17410" name="内容占位符 5"/>
          <p:cNvSpPr>
            <a:spLocks noGrp="1"/>
          </p:cNvSpPr>
          <p:nvPr>
            <p:ph idx="1"/>
            <p:custDataLst>
              <p:tags r:id="rId3"/>
            </p:custDataLst>
          </p:nvPr>
        </p:nvSpPr>
        <p:spPr/>
        <p:txBody>
          <a:bodyPr/>
          <a:lstStyle/>
          <a:p>
            <a:r>
              <a:rPr lang="en-US" altLang="zh-CN" smtClean="0"/>
              <a:t>1</a:t>
            </a:r>
            <a:r>
              <a:rPr lang="zh-CN" altLang="en-US" smtClean="0"/>
              <a:t>、现代科学技术把</a:t>
            </a:r>
            <a:r>
              <a:rPr lang="en-US" altLang="zh-CN" smtClean="0"/>
              <a:t>_____</a:t>
            </a:r>
            <a:r>
              <a:rPr lang="zh-CN" altLang="en-US" smtClean="0"/>
              <a:t>带到我们身边，世界对于我们既不陌生，也不再</a:t>
            </a:r>
            <a:r>
              <a:rPr lang="en-US" altLang="zh-CN" smtClean="0"/>
              <a:t>_____</a:t>
            </a:r>
            <a:r>
              <a:rPr lang="zh-CN" altLang="en-US" smtClean="0"/>
              <a:t>。</a:t>
            </a:r>
          </a:p>
          <a:p>
            <a:r>
              <a:rPr lang="en-US" altLang="zh-CN" smtClean="0"/>
              <a:t>2</a:t>
            </a:r>
            <a:r>
              <a:rPr lang="zh-CN" altLang="en-US" smtClean="0"/>
              <a:t>、</a:t>
            </a:r>
            <a:r>
              <a:rPr lang="en-US" altLang="zh-CN" smtClean="0"/>
              <a:t>________</a:t>
            </a:r>
            <a:r>
              <a:rPr lang="zh-CN" altLang="en-US" smtClean="0"/>
              <a:t>的发展使各个国家、民族的联系越来越紧密，人类的命运从来没有像今天这样息息相关，世界日益成为一个</a:t>
            </a:r>
            <a:r>
              <a:rPr lang="en-US" altLang="zh-CN" smtClean="0"/>
              <a:t>________</a:t>
            </a:r>
            <a:r>
              <a:rPr lang="zh-CN" altLang="en-US" smtClean="0"/>
              <a:t>的整体。世界的和平发展、繁荣进步会</a:t>
            </a:r>
            <a:r>
              <a:rPr lang="en-US" altLang="zh-CN" smtClean="0"/>
              <a:t>____</a:t>
            </a:r>
            <a:r>
              <a:rPr lang="zh-CN" altLang="en-US" smtClean="0"/>
              <a:t>我们每一个人。</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p:cNvSpPr>
          <p:nvPr>
            <p:ph type="body" idx="1"/>
          </p:nvPr>
        </p:nvSpPr>
        <p:spPr>
          <a:xfrm>
            <a:off x="250825" y="809625"/>
            <a:ext cx="8266113" cy="5367338"/>
          </a:xfrm>
        </p:spPr>
        <p:txBody>
          <a:bodyPr/>
          <a:lstStyle/>
          <a:p>
            <a:r>
              <a:rPr lang="en-US" altLang="zh-CN" smtClean="0"/>
              <a:t>3</a:t>
            </a:r>
            <a:r>
              <a:rPr lang="zh-CN" altLang="en-US" smtClean="0"/>
              <a:t>、</a:t>
            </a:r>
            <a:r>
              <a:rPr lang="en-US" altLang="zh-CN" smtClean="0"/>
              <a:t>____________</a:t>
            </a:r>
            <a:r>
              <a:rPr lang="zh-CN" altLang="en-US" smtClean="0"/>
              <a:t>问题、</a:t>
            </a:r>
            <a:r>
              <a:rPr lang="en-US" altLang="zh-CN" smtClean="0"/>
              <a:t>__________</a:t>
            </a:r>
            <a:r>
              <a:rPr lang="zh-CN" altLang="en-US" smtClean="0"/>
              <a:t>问题、</a:t>
            </a:r>
            <a:r>
              <a:rPr lang="en-US" altLang="zh-CN" smtClean="0"/>
              <a:t>______</a:t>
            </a:r>
            <a:r>
              <a:rPr lang="zh-CN" altLang="en-US" smtClean="0"/>
              <a:t>问题、</a:t>
            </a:r>
            <a:r>
              <a:rPr lang="en-US" altLang="zh-CN" smtClean="0"/>
              <a:t>____________</a:t>
            </a:r>
            <a:r>
              <a:rPr lang="zh-CN" altLang="en-US" smtClean="0"/>
              <a:t>问题等全球性问题是人类共同面临的问题。要解决这些问题，需要世界各个国家和所有人民</a:t>
            </a:r>
            <a:r>
              <a:rPr lang="en-US" altLang="zh-CN" smtClean="0"/>
              <a:t>________</a:t>
            </a:r>
            <a:r>
              <a:rPr lang="zh-CN" altLang="en-US" smtClean="0"/>
              <a:t>，共同应对各种挑战，共同抓住发展机遇。</a:t>
            </a:r>
          </a:p>
          <a:p>
            <a:r>
              <a:rPr lang="en-US" altLang="zh-CN" smtClean="0"/>
              <a:t>4</a:t>
            </a:r>
            <a:r>
              <a:rPr lang="zh-CN" altLang="en-US" smtClean="0"/>
              <a:t>、世界是我们的世界，</a:t>
            </a:r>
            <a:r>
              <a:rPr lang="en-US" altLang="zh-CN" smtClean="0"/>
              <a:t>__________</a:t>
            </a:r>
            <a:r>
              <a:rPr lang="zh-CN" altLang="en-US" smtClean="0"/>
              <a:t>是我们的责任。作为</a:t>
            </a:r>
            <a:r>
              <a:rPr lang="en-US" altLang="zh-CN" smtClean="0"/>
              <a:t>21</a:t>
            </a:r>
            <a:r>
              <a:rPr lang="zh-CN" altLang="en-US" smtClean="0"/>
              <a:t>世纪的中国少年，我们身上肩负着</a:t>
            </a:r>
            <a:r>
              <a:rPr lang="en-US" altLang="zh-CN" smtClean="0"/>
              <a:t>__________</a:t>
            </a:r>
            <a:r>
              <a:rPr lang="zh-CN" altLang="en-US" smtClean="0"/>
              <a:t>的未来。我们要培养自己的全球视野，</a:t>
            </a:r>
            <a:r>
              <a:rPr lang="en-US" altLang="zh-CN" smtClean="0"/>
              <a:t>_________</a:t>
            </a:r>
            <a:r>
              <a:rPr lang="zh-CN" altLang="en-US" smtClean="0"/>
              <a:t>，</a:t>
            </a:r>
            <a:r>
              <a:rPr lang="en-US" altLang="zh-CN" smtClean="0"/>
              <a:t>_________</a:t>
            </a:r>
            <a:r>
              <a:rPr lang="zh-CN" altLang="en-US" smtClean="0"/>
              <a:t>，用自己的知识、能力、热情和理想，推动建设和平繁荣的</a:t>
            </a:r>
            <a:r>
              <a:rPr lang="en-US" altLang="zh-CN" smtClean="0"/>
              <a:t>_________</a:t>
            </a:r>
            <a:r>
              <a:rPr lang="zh-CN" altLang="en-US" smtClean="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p:txBody>
          <a:bodyPr/>
          <a:lstStyle/>
          <a:p>
            <a:r>
              <a:rPr lang="zh-CN" altLang="en-US" smtClean="0"/>
              <a:t>答案</a:t>
            </a:r>
          </a:p>
        </p:txBody>
      </p:sp>
      <p:sp>
        <p:nvSpPr>
          <p:cNvPr id="22531" name="Rectangle 3"/>
          <p:cNvSpPr>
            <a:spLocks noGrp="1"/>
          </p:cNvSpPr>
          <p:nvPr>
            <p:ph type="body" idx="1"/>
          </p:nvPr>
        </p:nvSpPr>
        <p:spPr/>
        <p:txBody>
          <a:bodyPr/>
          <a:lstStyle/>
          <a:p>
            <a:r>
              <a:rPr lang="en-US" altLang="zh-CN" smtClean="0"/>
              <a:t>1. </a:t>
            </a:r>
            <a:r>
              <a:rPr lang="zh-CN" altLang="en-US" smtClean="0"/>
              <a:t>世界 遥远</a:t>
            </a:r>
          </a:p>
          <a:p>
            <a:r>
              <a:rPr lang="en-US" altLang="zh-CN" smtClean="0"/>
              <a:t>2.</a:t>
            </a:r>
            <a:r>
              <a:rPr lang="zh-CN" altLang="en-US" smtClean="0"/>
              <a:t>全球化 相互依存 造福</a:t>
            </a:r>
          </a:p>
          <a:p>
            <a:r>
              <a:rPr lang="en-US" altLang="zh-CN" smtClean="0"/>
              <a:t>3.</a:t>
            </a:r>
            <a:r>
              <a:rPr lang="zh-CN" altLang="en-US" smtClean="0"/>
              <a:t>战争与安全 环境与资源 人口 发展失衡 携手合作</a:t>
            </a:r>
          </a:p>
          <a:p>
            <a:r>
              <a:rPr lang="en-US" altLang="zh-CN" smtClean="0"/>
              <a:t>4.</a:t>
            </a:r>
            <a:r>
              <a:rPr lang="zh-CN" altLang="en-US" smtClean="0"/>
              <a:t>关怀世界 世界和人类 关注世界 了解世界 和谐世界</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p:txBody>
          <a:bodyPr/>
          <a:lstStyle/>
          <a:p>
            <a:r>
              <a:rPr lang="zh-CN" altLang="en-US" smtClean="0">
                <a:sym typeface="+mn-ea"/>
              </a:rPr>
              <a:t>疑难解答</a:t>
            </a:r>
          </a:p>
        </p:txBody>
      </p:sp>
      <p:sp>
        <p:nvSpPr>
          <p:cNvPr id="23555" name="Rectangle 3"/>
          <p:cNvSpPr>
            <a:spLocks noGrp="1"/>
          </p:cNvSpPr>
          <p:nvPr>
            <p:ph type="body" idx="1"/>
          </p:nvPr>
        </p:nvSpPr>
        <p:spPr/>
        <p:txBody>
          <a:bodyPr/>
          <a:lstStyle/>
          <a:p>
            <a:r>
              <a:rPr lang="zh-CN" altLang="en-US" b="1" smtClean="0"/>
              <a:t>全球化是一种概念，是一种人类社会发展的现象过程，也是不以人的意志为转移的社会进程。</a:t>
            </a:r>
          </a:p>
          <a:p>
            <a:r>
              <a:rPr lang="zh-CN" altLang="en-US" smtClean="0"/>
              <a:t>　　（</a:t>
            </a:r>
            <a:r>
              <a:rPr lang="en-US" altLang="zh-CN" smtClean="0"/>
              <a:t>1</a:t>
            </a:r>
            <a:r>
              <a:rPr lang="zh-CN" altLang="en-US" smtClean="0"/>
              <a:t>）全球化目前有诸多定义，通常意义上的全球化是指全球联系不断增强，人类生活在全球规模的基础上发展及全球意识的崛起。国与国之间在政治、经济贸易上互相依存。全球化亦可以理解为世界的压缩和视全球为一个整体。</a:t>
            </a:r>
          </a:p>
          <a:p>
            <a:r>
              <a:rPr lang="zh-CN" altLang="en-US" smtClean="0"/>
              <a:t>　　（</a:t>
            </a:r>
            <a:r>
              <a:rPr lang="en-US" altLang="zh-CN" smtClean="0"/>
              <a:t>2</a:t>
            </a:r>
            <a:r>
              <a:rPr lang="zh-CN" altLang="en-US" smtClean="0"/>
              <a:t>）全球化发展过程：以经济全球化为引导（资本输出与输入），带动文化、政治的联系，最终实现各方面的联系。</a:t>
            </a:r>
          </a:p>
          <a:p>
            <a:endParaRPr lang="zh-CN" altLang="en-US" smtClean="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522"/>
</p:tagLst>
</file>

<file path=ppt/tags/tag10.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4"/>
</p:tagLst>
</file>

<file path=ppt/tags/tag11.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5"/>
</p:tagLst>
</file>

<file path=ppt/tags/tag12.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6"/>
</p:tagLst>
</file>

<file path=ppt/tags/tag13.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7"/>
</p:tagLst>
</file>

<file path=ppt/tags/tag14.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8"/>
</p:tagLst>
</file>

<file path=ppt/tags/tag15.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9"/>
</p:tagLst>
</file>

<file path=ppt/tags/tag16.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30"/>
</p:tagLst>
</file>

<file path=ppt/tags/tag17.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Oval 33"/>
</p:tagLst>
</file>

<file path=ppt/tags/tag18.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Oval 34"/>
</p:tagLst>
</file>

<file path=ppt/tags/tag19.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Oval 35"/>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160522"/>
</p:tagLst>
</file>

<file path=ppt/tags/tag20.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Oval 36"/>
</p:tagLst>
</file>

<file path=ppt/tags/tag21.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Oval 37"/>
</p:tagLst>
</file>

<file path=ppt/tags/tag22.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Oval 38"/>
</p:tagLst>
</file>

<file path=ppt/tags/tag23.xml><?xml version="1.0" encoding="utf-8"?>
<p:tagLst xmlns:a="http://schemas.openxmlformats.org/drawingml/2006/main" xmlns:r="http://schemas.openxmlformats.org/officeDocument/2006/relationships" xmlns:p="http://schemas.openxmlformats.org/presentationml/2006/main">
  <p:tag name="MH" val="20151022111736"/>
  <p:tag name="MH_LIBRARY" val="GRAPHIC"/>
  <p:tag name="MH_ORDER" val="Straight Connector 9"/>
</p:tagLst>
</file>

<file path=ppt/tags/tag24.xml><?xml version="1.0" encoding="utf-8"?>
<p:tagLst xmlns:a="http://schemas.openxmlformats.org/drawingml/2006/main" xmlns:r="http://schemas.openxmlformats.org/officeDocument/2006/relationships" xmlns:p="http://schemas.openxmlformats.org/presentationml/2006/main">
  <p:tag name="MH" val="20151022111736"/>
  <p:tag name="MH_LIBRARY" val="GRAPHIC"/>
  <p:tag name="MH_ORDER" val="Straight Connector 10"/>
</p:tagLst>
</file>

<file path=ppt/tags/tag25.xml><?xml version="1.0" encoding="utf-8"?>
<p:tagLst xmlns:a="http://schemas.openxmlformats.org/drawingml/2006/main" xmlns:r="http://schemas.openxmlformats.org/officeDocument/2006/relationships" xmlns:p="http://schemas.openxmlformats.org/presentationml/2006/main">
  <p:tag name="KSO_WM_TEMPLATE_THUMBS_INDEX" val="1、4、5、9、12、13、19、23、27、29、30、31"/>
  <p:tag name="KSO_WM_TEMPLATE_CATEGORY" val="custom"/>
  <p:tag name="KSO_WM_TEMPLATE_INDEX" val="160522"/>
  <p:tag name="KSO_WM_TAG_VERSION" val="1.0"/>
  <p:tag name="KSO_WM_SLIDE_ID" val="custom160522_1"/>
  <p:tag name="KSO_WM_SLIDE_INDEX" val="1"/>
  <p:tag name="KSO_WM_SLIDE_ITEM_CNT" val="2"/>
  <p:tag name="KSO_WM_SLIDE_LAYOUT" val="a_b"/>
  <p:tag name="KSO_WM_SLIDE_LAYOUT_CNT" val="1_1"/>
  <p:tag name="KSO_WM_SLIDE_TYPE" val="title"/>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a"/>
  <p:tag name="KSO_WM_UNIT_INDEX" val="1"/>
  <p:tag name="KSO_WM_UNIT_ID" val="custom160522_1*a*1"/>
  <p:tag name="KSO_WM_UNIT_CLEAR" val="1"/>
  <p:tag name="KSO_WM_UNIT_LAYERLEVEL" val="1"/>
  <p:tag name="KSO_WM_UNIT_VALUE" val="16"/>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b"/>
  <p:tag name="KSO_WM_UNIT_INDEX" val="1"/>
  <p:tag name="KSO_WM_UNIT_ID" val="custom160522_1*b*1"/>
  <p:tag name="KSO_WM_UNIT_CLEAR" val="1"/>
  <p:tag name="KSO_WM_UNIT_LAYERLEVEL" val="1"/>
  <p:tag name="KSO_WM_UNIT_VALUE" val="78"/>
  <p:tag name="KSO_WM_UNIT_ISCONTENTSTITLE" val="0"/>
  <p:tag name="KSO_WM_UNIT_HIGHLIGHT" val="0"/>
  <p:tag name="KSO_WM_UNIT_COMPATIBLE" val="0"/>
  <p:tag name="KSO_WM_UNIT_PRESET_TEXT_INDEX" val="3"/>
  <p:tag name="KSO_WM_UNIT_PRESET_TEXT_LEN" val="17"/>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522"/>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22"/>
  <p:tag name="MH_TYPE" val="#NeiR#"/>
  <p:tag name="MH_NUMBER" val="1"/>
  <p:tag name="MH_CATEGORY" val="#QiTTB#"/>
  <p:tag name="MH_LAYOUT" val="Desc"/>
  <p:tag name="MH" val="20151028110923"/>
  <p:tag name="MH_LIBRARY" val="GRAPHIC"/>
  <p:tag name="KSO_WM_TAG_VERSION" val="1.0"/>
  <p:tag name="KSO_WM_SLIDE_ID" val="custom160522_2"/>
  <p:tag name="KSO_WM_SLIDE_INDEX" val="2"/>
  <p:tag name="KSO_WM_SLIDE_ITEM_CNT" val="1"/>
  <p:tag name="KSO_WM_SLIDE_LAYOUT" val="a_f"/>
  <p:tag name="KSO_WM_SLIDE_LAYOUT_CNT" val="1_1"/>
  <p:tag name="KSO_WM_SLIDE_TYPE" val="text"/>
  <p:tag name="KSO_WM_SLIDE_POSITION" val="66*144"/>
  <p:tag name="KSO_WM_SLIDE_SIZE" val="828*343"/>
</p:tagLst>
</file>

<file path=ppt/tags/tag3.xml><?xml version="1.0" encoding="utf-8"?>
<p:tagLst xmlns:a="http://schemas.openxmlformats.org/drawingml/2006/main" xmlns:r="http://schemas.openxmlformats.org/officeDocument/2006/relationships" xmlns:p="http://schemas.openxmlformats.org/presentationml/2006/main">
  <p:tag name="MH" val="20150921155728"/>
  <p:tag name="MH_LIBRARY" val="GRAPHIC"/>
  <p:tag name="MH_ORDER" val="Freeform 48"/>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a"/>
  <p:tag name="KSO_WM_UNIT_INDEX" val="1"/>
  <p:tag name="KSO_WM_UNIT_ID" val="custom160522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f"/>
  <p:tag name="KSO_WM_UNIT_INDEX" val="1"/>
  <p:tag name="KSO_WM_UNIT_ID" val="custom160522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22"/>
  <p:tag name="MH_TYPE" val="#NeiR#"/>
  <p:tag name="MH_NUMBER" val="1"/>
  <p:tag name="MH_CATEGORY" val="#QiTTB#"/>
  <p:tag name="MH_LAYOUT" val="Desc"/>
  <p:tag name="MH" val="20151028110923"/>
  <p:tag name="MH_LIBRARY" val="GRAPHIC"/>
  <p:tag name="KSO_WM_TAG_VERSION" val="1.0"/>
  <p:tag name="KSO_WM_SLIDE_ID" val="custom160522_2"/>
  <p:tag name="KSO_WM_SLIDE_INDEX" val="2"/>
  <p:tag name="KSO_WM_SLIDE_ITEM_CNT" val="1"/>
  <p:tag name="KSO_WM_SLIDE_LAYOUT" val="a_f"/>
  <p:tag name="KSO_WM_SLIDE_LAYOUT_CNT" val="1_1"/>
  <p:tag name="KSO_WM_SLIDE_TYPE" val="text"/>
  <p:tag name="KSO_WM_SLIDE_POSITION" val="66*144"/>
  <p:tag name="KSO_WM_SLIDE_SIZE" val="828*343"/>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a"/>
  <p:tag name="KSO_WM_UNIT_INDEX" val="1"/>
  <p:tag name="KSO_WM_UNIT_ID" val="custom160522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f"/>
  <p:tag name="KSO_WM_UNIT_INDEX" val="1"/>
  <p:tag name="KSO_WM_UNIT_ID" val="custom160522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522"/>
  <p:tag name="MH_TYPE" val="#NeiR#"/>
  <p:tag name="MH_NUMBER" val="1"/>
  <p:tag name="MH_CATEGORY" val="#QiTTB#"/>
  <p:tag name="MH_LAYOUT" val="Desc"/>
  <p:tag name="MH" val="20151028110923"/>
  <p:tag name="MH_LIBRARY" val="GRAPHIC"/>
  <p:tag name="KSO_WM_TAG_VERSION" val="1.0"/>
  <p:tag name="KSO_WM_SLIDE_ID" val="custom160522_2"/>
  <p:tag name="KSO_WM_SLIDE_INDEX" val="2"/>
  <p:tag name="KSO_WM_SLIDE_ITEM_CNT" val="1"/>
  <p:tag name="KSO_WM_SLIDE_LAYOUT" val="a_f"/>
  <p:tag name="KSO_WM_SLIDE_LAYOUT_CNT" val="1_1"/>
  <p:tag name="KSO_WM_SLIDE_TYPE" val="text"/>
  <p:tag name="KSO_WM_SLIDE_POSITION" val="66*144"/>
  <p:tag name="KSO_WM_SLIDE_SIZE" val="828*343"/>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a"/>
  <p:tag name="KSO_WM_UNIT_INDEX" val="1"/>
  <p:tag name="KSO_WM_UNIT_ID" val="custom160522_2*a*1"/>
  <p:tag name="KSO_WM_UNIT_CLEAR" val="1"/>
  <p:tag name="KSO_WM_UNIT_LAYERLEVEL" val="1"/>
  <p:tag name="KSO_WM_UNIT_VALUE" val="50"/>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522"/>
  <p:tag name="KSO_WM_UNIT_TYPE" val="f"/>
  <p:tag name="KSO_WM_UNIT_INDEX" val="1"/>
  <p:tag name="KSO_WM_UNIT_ID" val="custom160522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4.xml><?xml version="1.0" encoding="utf-8"?>
<p:tagLst xmlns:a="http://schemas.openxmlformats.org/drawingml/2006/main" xmlns:r="http://schemas.openxmlformats.org/officeDocument/2006/relationships" xmlns:p="http://schemas.openxmlformats.org/presentationml/2006/main">
  <p:tag name="MH" val="20150921155728"/>
  <p:tag name="MH_LIBRARY" val="GRAPHIC"/>
  <p:tag name="MH_ORDER" val="Freeform 52"/>
</p:tagLst>
</file>

<file path=ppt/tags/tag5.xml><?xml version="1.0" encoding="utf-8"?>
<p:tagLst xmlns:a="http://schemas.openxmlformats.org/drawingml/2006/main" xmlns:r="http://schemas.openxmlformats.org/officeDocument/2006/relationships" xmlns:p="http://schemas.openxmlformats.org/presentationml/2006/main">
  <p:tag name="MH" val="20150921155728"/>
  <p:tag name="MH_LIBRARY" val="GRAPHIC"/>
  <p:tag name="MH_ORDER" val="Freeform 48"/>
</p:tagLst>
</file>

<file path=ppt/tags/tag6.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19"/>
</p:tagLst>
</file>

<file path=ppt/tags/tag7.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1"/>
</p:tagLst>
</file>

<file path=ppt/tags/tag8.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2"/>
</p:tagLst>
</file>

<file path=ppt/tags/tag9.xml><?xml version="1.0" encoding="utf-8"?>
<p:tagLst xmlns:a="http://schemas.openxmlformats.org/drawingml/2006/main" xmlns:r="http://schemas.openxmlformats.org/officeDocument/2006/relationships" xmlns:p="http://schemas.openxmlformats.org/presentationml/2006/main">
  <p:tag name="MH" val="20150921160900"/>
  <p:tag name="MH_LIBRARY" val="GRAPHIC"/>
  <p:tag name="MH_ORDER" val="Rectangle 23"/>
</p:tagLst>
</file>

<file path=ppt/theme/theme1.xml><?xml version="1.0" encoding="utf-8"?>
<a:theme xmlns:a="http://schemas.openxmlformats.org/drawingml/2006/main" name="Office 主题">
  <a:themeElements>
    <a:clrScheme name="160522">
      <a:dk1>
        <a:srgbClr val="595959"/>
      </a:dk1>
      <a:lt1>
        <a:srgbClr val="FFFFFF"/>
      </a:lt1>
      <a:dk2>
        <a:srgbClr val="595959"/>
      </a:dk2>
      <a:lt2>
        <a:srgbClr val="FFFFFF"/>
      </a:lt2>
      <a:accent1>
        <a:srgbClr val="E94150"/>
      </a:accent1>
      <a:accent2>
        <a:srgbClr val="ED7D31"/>
      </a:accent2>
      <a:accent3>
        <a:srgbClr val="FFC000"/>
      </a:accent3>
      <a:accent4>
        <a:srgbClr val="C8CC34"/>
      </a:accent4>
      <a:accent5>
        <a:srgbClr val="2ACED0"/>
      </a:accent5>
      <a:accent6>
        <a:srgbClr val="70AD47"/>
      </a:accent6>
      <a:hlink>
        <a:srgbClr val="00B0F0"/>
      </a:hlink>
      <a:folHlink>
        <a:srgbClr val="954F72"/>
      </a:folHlink>
    </a:clrScheme>
    <a:fontScheme name="自定义 2">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2066</Words>
  <Application>WPS 演示</Application>
  <PresentationFormat>自定义</PresentationFormat>
  <Paragraphs>80</Paragraphs>
  <Slides>21</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4</vt:i4>
      </vt:variant>
      <vt:variant>
        <vt:lpstr>幻灯片标题</vt:lpstr>
      </vt:variant>
      <vt:variant>
        <vt:i4>21</vt:i4>
      </vt:variant>
    </vt:vector>
  </HeadingPairs>
  <TitlesOfParts>
    <vt:vector size="31" baseType="lpstr">
      <vt:lpstr>Arial</vt:lpstr>
      <vt:lpstr>黑体</vt:lpstr>
      <vt:lpstr>Calibri</vt:lpstr>
      <vt:lpstr>宋体</vt:lpstr>
      <vt:lpstr>+mn-ea</vt:lpstr>
      <vt:lpstr>楷体</vt:lpstr>
      <vt:lpstr>Office 主题</vt:lpstr>
      <vt:lpstr>Office 主题</vt:lpstr>
      <vt:lpstr>Office 主题</vt:lpstr>
      <vt:lpstr>Office 主题</vt:lpstr>
      <vt:lpstr>幻灯片 1</vt:lpstr>
      <vt:lpstr>第四单元 让人生有意义 4.2 胸怀世界</vt:lpstr>
      <vt:lpstr>幻灯片 3</vt:lpstr>
      <vt:lpstr>情境导入</vt:lpstr>
      <vt:lpstr>学习目标 </vt:lpstr>
      <vt:lpstr>课前预习</vt:lpstr>
      <vt:lpstr>幻灯片 7</vt:lpstr>
      <vt:lpstr>答案</vt:lpstr>
      <vt:lpstr>疑难解答</vt:lpstr>
      <vt:lpstr>问题：如何认识生活在相互依存的世界？</vt:lpstr>
      <vt:lpstr>归纳总结</vt:lpstr>
      <vt:lpstr>知识结构</vt:lpstr>
      <vt:lpstr>典例精析</vt:lpstr>
      <vt:lpstr>答案解析</vt:lpstr>
      <vt:lpstr>幻灯片 15</vt:lpstr>
      <vt:lpstr>答案解析</vt:lpstr>
      <vt:lpstr>课外训练</vt:lpstr>
      <vt:lpstr>幻灯片 18</vt:lpstr>
      <vt:lpstr>幻灯片 19</vt:lpstr>
      <vt:lpstr>幻灯片 20</vt:lpstr>
      <vt:lpstr>参考答案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政治备课大师【全免费】</dc:title>
  <dc:creator>政治备课大师【全免费】</dc:creator>
  <cp:keywords>政治备课大师【全免费】</cp:keywords>
  <dc:description>政治备课大师【全免费】</dc:description>
  <cp:lastModifiedBy>丁洪波</cp:lastModifiedBy>
  <cp:revision>政治备课大师【全免费】</cp:revision>
  <dcterms:created xsi:type="dcterms:W3CDTF">2017-09-30T04:21:16Z</dcterms:created>
  <dcterms:modified xsi:type="dcterms:W3CDTF">2017-09-30T08:38:00Z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