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77" r:id="rId2"/>
    <p:sldId id="287" r:id="rId3"/>
    <p:sldId id="288" r:id="rId4"/>
    <p:sldId id="266" r:id="rId5"/>
    <p:sldId id="274" r:id="rId6"/>
    <p:sldId id="275" r:id="rId7"/>
    <p:sldId id="282" r:id="rId8"/>
    <p:sldId id="283" r:id="rId9"/>
    <p:sldId id="284" r:id="rId10"/>
    <p:sldId id="285" r:id="rId11"/>
    <p:sldId id="286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8674" autoAdjust="0"/>
  </p:normalViewPr>
  <p:slideViewPr>
    <p:cSldViewPr showGuides="1">
      <p:cViewPr varScale="1">
        <p:scale>
          <a:sx n="78" d="100"/>
          <a:sy n="78" d="100"/>
        </p:scale>
        <p:origin x="-1734" y="-96"/>
      </p:cViewPr>
      <p:guideLst>
        <p:guide orient="horz" pos="709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639E94-F598-4426-9C75-5898E6BA87B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6201307-9CDD-44C5-84FE-8AFDDAB233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2651BE5-D820-4DED-9010-43AFCDD074E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B633E7A-7D5B-4D02-BFDB-A19B319D2A0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ECBCB0E-D9CD-4842-91C9-63B02683867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AFCC2B-5952-4999-AE49-34433BFA3AD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62C8B55-B335-452C-A0EB-FBE79042EA6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7611C6-8679-4498-816D-FA8C53DB822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262895-C0CD-4E0E-99FD-EDE92CB7C21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D9B0B4A-37D7-45A2-833E-44DBF68D60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286F84-E1D6-48AF-BA5F-41E2905681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89253BAA-8AB8-4A7D-97F4-07D59CCDEFB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51" r:id="rId21"/>
    <p:sldLayoutId id="2147483656" r:id="rId22"/>
    <p:sldLayoutId id="2147483657" r:id="rId23"/>
    <p:sldLayoutId id="2147483658" r:id="rId24"/>
    <p:sldLayoutId id="2147483659" r:id="rId25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9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0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5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第一单元　走进社会生活</a:t>
            </a:r>
          </a:p>
        </p:txBody>
      </p:sp>
    </p:spTree>
    <p:extLst>
      <p:ext uri="{BB962C8B-B14F-4D97-AF65-F5344CB8AC3E}">
        <p14:creationId xmlns:p14="http://schemas.microsoft.com/office/powerpoint/2010/main" xmlns="" val="21646667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814050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135929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.19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巴登大公国的豪瑟王子不到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岁就被篡夺王位的宫廷阴谋家绑架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并交给一个性格忧郁的女人抚养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他又被单独关入地牢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岁被解救出来时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表情简单如幼儿。这告诉我们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人生离不开交往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en-US" sz="220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缺乏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交往</a:t>
            </a:r>
            <a:r>
              <a:rPr lang="zh-CN" altLang="en-US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危害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人的健康发展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被关入地牢的人都会变成幼儿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剥夺一个人与他人交往的机会非常残忍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19" name="组合 18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B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990622981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8140502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20104" y="3356992"/>
            <a:ext cx="8303793" cy="3123748"/>
            <a:chOff x="251520" y="2780928"/>
            <a:chExt cx="8640960" cy="3123748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2780928"/>
              <a:ext cx="8640960" cy="3123748"/>
              <a:chOff x="251520" y="1783849"/>
              <a:chExt cx="8640960" cy="3123748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1520" y="1783849"/>
                <a:ext cx="8640960" cy="280831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48"/>
              <p:cNvSpPr txBox="1"/>
              <p:nvPr/>
            </p:nvSpPr>
            <p:spPr>
              <a:xfrm>
                <a:off x="8318590" y="1885144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539552" y="3107665"/>
              <a:ext cx="8064896" cy="23479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①个人与社会的关系是相互的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二者息息相关、不可分割。个人是社会的有机组成部分。我们都是社会的一员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社会就是由我们这样的许多个体组成的整体。人与人之间的联系、交往与合作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组成了丰富多彩的社会生活。②周围熟悉的人和事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如亲戚朋友、购物、上学、睡觉。③网络生活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如网上购物、聊天等。</a:t>
              </a:r>
              <a:endParaRPr lang="zh-CN" altLang="en-US" sz="2000" dirty="0"/>
            </a:p>
          </p:txBody>
        </p:sp>
      </p:grpSp>
      <p:sp>
        <p:nvSpPr>
          <p:cNvPr id="8" name="矩形 7"/>
          <p:cNvSpPr>
            <a:spLocks noChangeAspect="1"/>
          </p:cNvSpPr>
          <p:nvPr/>
        </p:nvSpPr>
        <p:spPr>
          <a:xfrm>
            <a:off x="508000" y="1135135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在我们成长的过程中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会接触到广泛的社会生活。请你写出能体现社会生活内涵的内容。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356970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第一课　丰富的社会生活</a:t>
            </a:r>
          </a:p>
        </p:txBody>
      </p:sp>
    </p:spTree>
    <p:extLst>
      <p:ext uri="{BB962C8B-B14F-4D97-AF65-F5344CB8AC3E}">
        <p14:creationId xmlns:p14="http://schemas.microsoft.com/office/powerpoint/2010/main" xmlns="" val="19463687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我与社会</a:t>
            </a:r>
          </a:p>
        </p:txBody>
      </p:sp>
    </p:spTree>
    <p:extLst>
      <p:ext uri="{BB962C8B-B14F-4D97-AF65-F5344CB8AC3E}">
        <p14:creationId xmlns:p14="http://schemas.microsoft.com/office/powerpoint/2010/main" xmlns="" val="36171829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随着身体的成长、智力的发展、能力的提高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我们的社会生活空间不断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我们会与越来越多的人打交道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的感受越来越丰富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认识越来越深刻。我们会更加关注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并献计献策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会更加关心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或为之自豪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或准备为之分忧。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个人是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的有机组成部分。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人的身份是在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中确定的。在不同的社会关系中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我们具有不同的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93284" y="2276872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延展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05090" y="2668751"/>
            <a:ext cx="131318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社会生活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99592" y="3074069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社区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治理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260907" y="3075404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195736" y="3881657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771800" y="4289546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社会关系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523793" y="4693971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身份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33976659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我们可以通过哪些方式了解社会生活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走进农村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我们看到农民在田间辛勤劳作。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来到工厂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我们看到工人在有条不紊地工作。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步入商场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琳琅满目的商品映入眼帘。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参观博物馆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丰富的展品令人震撼。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观看升旗仪式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我们感受到身为中国人的自豪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如何理解个人与社会的关系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个人与社会的关系是相互的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两者息息相关、不可分割。人们在社会交往中形成了各种社会关系。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个人是社会的有机组成部分。如果把个人看成点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把人与人的关系看成线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由各种关系连接成的线就织成一张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每个人都是社会这张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上的一个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。我们每个人的生活和社会息息相关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不可分割。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219683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可选过程 12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7" action="ppaction://hlinksldjump"/>
          </p:cNvPr>
          <p:cNvSpPr/>
          <p:nvPr/>
        </p:nvSpPr>
        <p:spPr>
          <a:xfrm>
            <a:off x="814050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24" name="组合 23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C</a:t>
              </a:r>
              <a:endParaRPr lang="zh-CN" altLang="en-US" dirty="0"/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1365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我们身处高度信息化的社会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人与人之间的联系应该是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越来越分离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与任何人都无关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越来越紧密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彼此不能分开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207034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流程图: 可选过程 18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7" action="ppaction://hlinksldjump"/>
          </p:cNvPr>
          <p:cNvSpPr/>
          <p:nvPr/>
        </p:nvSpPr>
        <p:spPr>
          <a:xfrm>
            <a:off x="814050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五边形 29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32" name="组合 31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34" name="五边形 3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5" name="燕尾形 3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3" name="矩形 32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B</a:t>
              </a:r>
              <a:endParaRPr lang="zh-CN" altLang="en-US" dirty="0"/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28174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我们的社会生活空间不断延展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与越来越多的人打交道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关注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社区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治理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并献计献策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关心国家发展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只关注自己的发展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1504319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814050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A</a:t>
              </a:r>
              <a:endParaRPr lang="zh-CN" altLang="en-US" dirty="0"/>
            </a:p>
          </p:txBody>
        </p:sp>
      </p:grpSp>
      <p:sp>
        <p:nvSpPr>
          <p:cNvPr id="8" name="矩形 7"/>
          <p:cNvSpPr>
            <a:spLocks noChangeAspect="1"/>
          </p:cNvSpPr>
          <p:nvPr/>
        </p:nvSpPr>
        <p:spPr>
          <a:xfrm>
            <a:off x="508000" y="1135135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如果说社会是张网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那么我们每个人都是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网上的一个结点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漏网之鱼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互不相干的个体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一条线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6854388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579613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626500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673388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7202755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767162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814050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135135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人的身份是在社会关系中确定的。在不同的社会关系中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我们具有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相同的身份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不同的身份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同一种身份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相同或不同的身份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19" name="组合 18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B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2311289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1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378</TotalTime>
  <Words>511</Words>
  <Application>Microsoft Office PowerPoint</Application>
  <PresentationFormat>全屏显示(4:3)</PresentationFormat>
  <Paragraphs>104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主题1</vt:lpstr>
      <vt:lpstr>第一单元　走进社会生活</vt:lpstr>
      <vt:lpstr>第一课　丰富的社会生活</vt:lpstr>
      <vt:lpstr>我与社会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2014-05-14T03:22:04Z</dcterms:created>
  <dcterms:modified xsi:type="dcterms:W3CDTF">2018-12-24T07:22:40Z</dcterms:modified>
</cp:coreProperties>
</file>