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66" r:id="rId3"/>
    <p:sldId id="292" r:id="rId4"/>
    <p:sldId id="274" r:id="rId5"/>
    <p:sldId id="293" r:id="rId6"/>
    <p:sldId id="275" r:id="rId7"/>
    <p:sldId id="282" r:id="rId8"/>
    <p:sldId id="283" r:id="rId9"/>
    <p:sldId id="284" r:id="rId10"/>
    <p:sldId id="285" r:id="rId11"/>
    <p:sldId id="286" r:id="rId12"/>
    <p:sldId id="288" r:id="rId13"/>
    <p:sldId id="29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803" autoAdjust="0"/>
  </p:normalViewPr>
  <p:slideViewPr>
    <p:cSldViewPr showGuides="1">
      <p:cViewPr varScale="1">
        <p:scale>
          <a:sx n="81" d="100"/>
          <a:sy n="81" d="100"/>
        </p:scale>
        <p:origin x="-164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51" r:id="rId25"/>
    <p:sldLayoutId id="2147483656" r:id="rId26"/>
    <p:sldLayoutId id="2147483657" r:id="rId27"/>
    <p:sldLayoutId id="2147483658" r:id="rId28"/>
    <p:sldLayoutId id="2147483659" r:id="rId2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善用法律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张三借了李四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万元钱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说好一年内归还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但是两年过去了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李四还是不还钱。张三决定对李四提起诉讼。这起诉讼属于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刑事诉讼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行政诉讼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民事诉讼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以上答案都不对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违法犯罪分子往往是凶恶的、狡猾的。青少年在与其斗争时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要敢于挺身而出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与其针锋相对地斗争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要讲究策略、技巧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以智取胜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尽量减少不必要的伤亡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尽量巧妙地借助社会力量将犯罪分子抓获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36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李某是一名下岗职工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家中父母年事已高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丧失劳动能力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需要奉养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妻子早亡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孩子还在上中学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家庭经济状况很差。可是屋漏偏逢连阴雨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他和原同事赵某合伙开了一家小餐馆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因双方在经营问题上产生争执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赵某把他们合伙投资的设备全都拉回了家。李某找赵某讨要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可是赵某不给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李某想和赵某打官司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以讨回应得的财产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但是自己又没有钱。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根据所学知识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帮李某出主意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他应该怎么做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提起诉讼有什么好处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356992"/>
            <a:ext cx="8247378" cy="3168352"/>
            <a:chOff x="645102" y="2736324"/>
            <a:chExt cx="8247378" cy="3168352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2736324"/>
              <a:ext cx="8247378" cy="3168352"/>
              <a:chOff x="645102" y="1739245"/>
              <a:chExt cx="8247378" cy="3168352"/>
            </a:xfrm>
          </p:grpSpPr>
          <p:sp>
            <p:nvSpPr>
              <p:cNvPr id="23" name="五边形 2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4" name="燕尾形 2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45102" y="1739245"/>
                <a:ext cx="8247378" cy="28529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TextBox 48"/>
              <p:cNvSpPr txBox="1"/>
              <p:nvPr/>
            </p:nvSpPr>
            <p:spPr>
              <a:xfrm>
                <a:off x="8388424" y="181125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0" y="3056984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李某可以到法律援助中心寻求援助。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诉讼是处理纠纷和应对侵害最正规、最权威的手段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是维护合法权益的最后屏障。如果受到非法侵害后采取其他方式不能解决问题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或者认定只有通过诉讼途径才能维护合法权益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我们就要使用诉讼手段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通过打官司讨回公道。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王某的房子被拆迁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但没有得到应有的赔偿。王某认真学习相关的法律知识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并依据有关法律规定向拆迁办提出赔偿要求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拆迁办依然没有给他答复。于是王某打电话给相关部门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检举拆迁办的不合理做法。在有关部门的督促下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拆迁办依照法律规定给予王某赔偿。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王某的行为体现了他具有什么样的意识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该案例说明了什么问题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我们应如何向王某学习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68427" y="2923324"/>
            <a:ext cx="8247378" cy="3602020"/>
            <a:chOff x="645102" y="2302656"/>
            <a:chExt cx="8247378" cy="3602020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2302656"/>
              <a:ext cx="8247378" cy="3602020"/>
              <a:chOff x="645102" y="1305577"/>
              <a:chExt cx="8247378" cy="3602020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燕尾形 3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645102" y="1305577"/>
                <a:ext cx="8247378" cy="328658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TextBox 48"/>
              <p:cNvSpPr txBox="1"/>
              <p:nvPr/>
            </p:nvSpPr>
            <p:spPr>
              <a:xfrm>
                <a:off x="8388424" y="135842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2604154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他具有很强的法律意识和维权意识。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法律是解决矛盾冲突、维护合法权益的重要手段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在现实生活中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当我们发现自己的合法权益受到侵害时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应该积极运用法律武器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依靠国家机关、有关社会团体和组织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依照法定程序维护自身的合法权益。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重视法律知识的学习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提高自身的法律意识和法治观念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提高自我保护能力。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言之有理即可</a:t>
              </a:r>
              <a:r>
                <a:rPr lang="en-US" altLang="zh-CN" sz="2000" dirty="0"/>
                <a:t>)</a:t>
              </a:r>
              <a:endParaRPr lang="zh-CN" altLang="zh-CN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1706374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3428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我们要学会用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与人打交道。在遇到法律问题或者权益受到侵害时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要及时寻求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维护自己的合法权益。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我们要了解一些能够提供法律服务和帮助的机构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在遇到法律问题时获得及时有效的法律帮助。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受到非法侵害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可以寻求国家的法律救济。我们可以依法到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中的任何一个机关控告、举报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必要时可以直接向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诉讼是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在诉讼当事人参与下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依照法定程序解决纠纷和冲突的活动。诉讼是处理纠纷和应对侵害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是维护合法权益的最后屏障。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同违法犯罪作斗争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是包括我们青少年在内的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义不容辞的责任。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37423" y="75225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580112" y="115943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救助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47637" y="154640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85706" y="2359271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法律服务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864590" y="2359271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律师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事务所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932040" y="235474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公证处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377386" y="2332626"/>
            <a:ext cx="1947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法律援助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85627" y="3559027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公安机关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05654" y="356031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人民法院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860032" y="3555034"/>
            <a:ext cx="1665841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人民检察院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664429" y="3961841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人民法院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036160" y="438588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人民法院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567437" y="4765716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16963" y="5177974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6485772" y="557884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全体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公民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在面对违法犯罪时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在保全自己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巧妙地借助他人或社会的力量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同违法犯罪作斗争。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472625" y="287371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3992" y="328456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伤害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67855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76592278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我们遇到非法侵害时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如何维护自己的合法权益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在遇到法律问题或者权益受到侵害时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要积极寻求法律救助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依靠法律维护自己的合法权益。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我们可以通过法律服务机构来维护合法权益。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受到非法侵害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可以寻求国家的法律救济。我们可以依法到公安机关、人民法院或人民检察院中的任何一个机关控告、举报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必要时可以直接向人民法院起诉。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如果受到非法侵害后采取其他方式不能解决问题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或者认定只有通过诉讼途径才能维护合法权益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我们就要用诉讼手段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通过打官司讨回公道。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怎样同违法犯罪作斗争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当国家利益、公共利益、本人或他人的权益受到不法侵害时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我们要敢于并善于依法维护正当权益。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我们身为未成年人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体力不具优势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心智尚未成熟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如果鲁莽行事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自己极易受到伤害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也不利于制止犯罪。因此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在面对违法犯罪时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我们要善于斗争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在保全自己、减少伤害的前提下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巧妙地借助他人或社会的力量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采取机智灵活的方式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同违法犯罪作斗争。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96705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当我们的合法权益受到侵害或者遇到其他一些特殊情况时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我们可以求助于专门法律服务机构。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专门法律服务机构的是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工商局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律师事务所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公证机关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法律服务所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维护我们合法权益最正规、最权威的一种手段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维护我们合法权益的最后屏障是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仲裁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打官司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按照内容的不同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诉讼一般分为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民事诉讼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刑事诉讼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行政诉讼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法律援助诉讼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782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中学生李盟买了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一双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价格不菲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但穿了不到三天就开胶了。他找商家要求退货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但商家不答应。你认为下列做法不可取的是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进一步找他协商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到消费者协会寻求帮助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自认倒霉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可以到人民法院起诉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运用法律武器维护自己的合法权益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3" name="五边形 5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4" name="五边形 5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9" name="燕尾形 5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61" name="矩形 60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2" y="2304366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本题考查如何同违法行为作斗争。自认倒霉会助长违法者的嚣张气焰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当自己的合法权益受到侵害时应该运用法律武器同违法行为作斗争。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4" name="组合 6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6" name="五边形 6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7" name="五边形 6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8" name="燕尾形 6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5" name="矩形 6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387</TotalTime>
  <Words>1035</Words>
  <Application>Microsoft Office PowerPoint</Application>
  <PresentationFormat>全屏显示(4:3)</PresentationFormat>
  <Paragraphs>171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主题1</vt:lpstr>
      <vt:lpstr>善用法律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2018-12-24T07:21:29Z</dcterms:modified>
</cp:coreProperties>
</file>