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89" r:id="rId3"/>
    <p:sldId id="266" r:id="rId4"/>
    <p:sldId id="274" r:id="rId5"/>
    <p:sldId id="290" r:id="rId6"/>
    <p:sldId id="275" r:id="rId7"/>
    <p:sldId id="282" r:id="rId8"/>
    <p:sldId id="283" r:id="rId9"/>
    <p:sldId id="284" r:id="rId10"/>
    <p:sldId id="285" r:id="rId11"/>
    <p:sldId id="286" r:id="rId12"/>
    <p:sldId id="288" r:id="rId13"/>
    <p:sldId id="291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697" autoAdjust="0"/>
  </p:normalViewPr>
  <p:slideViewPr>
    <p:cSldViewPr showGuides="1">
      <p:cViewPr varScale="1">
        <p:scale>
          <a:sx n="82" d="100"/>
          <a:sy n="82" d="100"/>
        </p:scale>
        <p:origin x="-1614" y="-90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51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第二课　网络生活新空间</a:t>
            </a:r>
          </a:p>
        </p:txBody>
      </p:sp>
    </p:spTree>
    <p:extLst>
      <p:ext uri="{BB962C8B-B14F-4D97-AF65-F5344CB8AC3E}">
        <p14:creationId xmlns:p14="http://schemas.microsoft.com/office/powerpoint/2010/main" xmlns="" val="216466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1" name="燕尾形 40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3" name="矩形 42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本题旨在考查对网络信息的识别能力。网络信息良莠不齐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要警惕网络中的陷阱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提高警惕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防止被骗。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6" name="组合 45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9" name="五边形 48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0" name="燕尾形 4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小张的手机信息显示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你的手机号中奖了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请输入你的个人身份证号码和银行卡信息领取奖品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。他应该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按照信息要求输入自己的信息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重新设置手机短信接收方式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从此不再接收信息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马上拨打报警电话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将不法分子抓获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提高警惕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防止被骗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全国电信网络诈骗发案率增速达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20%—30%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。据中国互联网协会发布的《中国网民权益保护调查报告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年中国网民平均每天接到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个骚扰电话、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条骚扰短信。这告诉我们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网络信息良莠不齐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警惕网络诈骗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防止被骗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网络信息不真实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要远离网络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虚假信息扰乱人们的正常生活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五边形 30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日起实施的网络安全法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确定了个人信息受保护的基本原则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明确要求网络运营商不能随意搜集个人信息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没有得到相关人的允许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也不能把信息转让给其他人。该项规定有利于保护公民的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人格尊严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个人财产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生命健康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个人隐私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互联网技术改变着人们的生活。只要有网络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家用电器、数码产品、日用品等都能在网上购买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点开手机连接网络就可以获取各种最新信息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;QQ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视频让远在千里之外的亲人朋友实现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聊天。同时一些低俗、暴力等不良信息也在利用互联网传播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如色情网站、暴力游戏、网络谣言等。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大潮正席卷各行各业。淘宝、支付宝、微信、微商等都是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的杰作。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推动了传统产业的转型升级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互联网与传统产业的深度融合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创造了新的发展业态。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网络有利有弊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我们应如何发挥网络的作用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推动传统产业转型升级说明了什么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2420888"/>
            <a:ext cx="8303793" cy="4059852"/>
            <a:chOff x="251520" y="1844824"/>
            <a:chExt cx="8640960" cy="405985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1844824"/>
              <a:ext cx="8640960" cy="4059852"/>
              <a:chOff x="251520" y="847745"/>
              <a:chExt cx="8640960" cy="405985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847745"/>
                <a:ext cx="8640960" cy="37444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91975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2142274"/>
              <a:ext cx="8064896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发现网络谣言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要及时举报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与制造传、播网络虚假信息的行为作斗争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参与网络等现代媒体上社会热点问题的讨论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利用微博、微信等形式参与国家政治生活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为国家建设与发展建言献策等。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网络为经济发展注入新的活力。互联网大大促进了人才、资金、技术、物资的流动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已经成为社会生产的新工具、经济贸易的新途径。互联网与传统产业的融合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推动了传统产业转型升级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创造了新业态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提升了经济发展水平。</a:t>
              </a:r>
            </a:p>
          </p:txBody>
        </p:sp>
      </p:grpSp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网络改变世界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7754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网络让我们日常生活中的信息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变得方便迅捷。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网络打破了传统人际交往的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限制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网络让我们的生活变得更加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和丰富多彩。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网络推动社会进步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5464377"/>
              </p:ext>
            </p:extLst>
          </p:nvPr>
        </p:nvGraphicFramePr>
        <p:xfrm>
          <a:off x="508000" y="3394202"/>
          <a:ext cx="8128000" cy="1731817"/>
        </p:xfrm>
        <a:graphic>
          <a:graphicData uri="http://schemas.openxmlformats.org/presentationml/2006/ole">
            <p:oleObj spid="_x0000_s1031" name="文档" r:id="rId3" imgW="3910819" imgH="833909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68201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在网络时代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人人能够参与信息发布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信息变得丰富的同时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也出现了一些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的信息。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在开放的网络世界里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、手机窃听、窥密偷拍等侵犯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让人防不胜防。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42431" y="84156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660232" y="84156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95842" y="163425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18695" y="163957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575789" y="244755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便利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070223" y="3366983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100086" y="375884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民主政治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934712" y="413101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文化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732783" y="4131010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11760" y="504479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虚假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511921" y="5039641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791942" y="543558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泄露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259632" y="585289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网络对人们日常生活有什么影响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互联网不仅给人们提供信息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而且给人们提供便捷的信息检索渠道。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通过网络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我们可以随时随地与地球上任何角落的人交流、互动。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借助互联网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不用舟车劳顿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我们就可以结交朋友、查阅资料、学习新知、购买物品、寻医问药、休闲娱乐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从而大大节约了成本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提高了效率。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怎样理解网络对经济、政治和文化的推动作用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互联网大大促进了人才、资金、技术、物资的流动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已经成为社会生产的新工具、经济贸易的新途径。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互联网丰富了民主形式、拓宽了民主渠道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使人们更加便利、有序地参与社会生活和政治生活。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互联网打破了地域界限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极大地拓展了文化交流的内容、场合及范围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提高了文化传播的速度。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沉迷于网络有什么危害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沉迷于网络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影响学习、工作和生活。大量冗余信息干扰人们的选择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耗费人们的时间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碎片化信息影响人们思考的深度。一些人因沉迷于网络、虚拟交往而疏离了现实的人际关系。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597040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我们说网络沟通无极限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网络生活很丰富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网络改变了我们以往的生活方式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超越了时空的限制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网络扩大了我们交往的领域和对象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网络可以为我们提供一切方便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在网络时代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只要具备上网条件就可以进行网上交流。政府官员与平民百姓没有尊卑之分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明星与普通人无贵贱之别。在思想感情交流中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交往者可以直抒胸臆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进退自如。性格内向的人可能成为一名活跃的网络交往成员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社会地位悬殊的人可能成为亲密的网友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只要心理倾向趋同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成为朋友便是正常的现象。这说明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互联网为人们交往提供了更加便利的条件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网络的发展改变着人们的生活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网络扩大了我们的交往范围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网络交往扩大了我们的知识面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比起去实体店购物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网购在当今社会越来越受到人们的青睐。因为网购物美价廉、省事省心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已经成为人们普遍接受的一种消费方式。这说明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网络生活比现实生活好得多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网络极大地方便了人们的生活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网购已经取代了传统的实体店购物方式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人们对网络的痴迷已经达到无法控制的程度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5" name="五边形 24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9" name="五边形 28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40" name="矩形 39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8" name="矩形 27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本题旨在考查对网络的认识。网络购物给人们带来便利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说明网络方便了人们的生活。故选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6" name="五边形 45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7" name="燕尾形 4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8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9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下列说法能够体现网络促进民主政治的进步的有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利用网络进行购物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利用网络查阅资料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通过网络行使监督权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利用网络向有关部门投诉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394</TotalTime>
  <Words>900</Words>
  <Application>Microsoft Office PowerPoint</Application>
  <PresentationFormat>全屏显示(4:3)</PresentationFormat>
  <Paragraphs>172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主题1</vt:lpstr>
      <vt:lpstr>文档</vt:lpstr>
      <vt:lpstr>第二课　网络生活新空间</vt:lpstr>
      <vt:lpstr>网络改变世界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2018-12-24T07:22:27Z</dcterms:modified>
</cp:coreProperties>
</file>