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66" r:id="rId3"/>
    <p:sldId id="292" r:id="rId4"/>
    <p:sldId id="274" r:id="rId5"/>
    <p:sldId id="275" r:id="rId6"/>
    <p:sldId id="282" r:id="rId7"/>
    <p:sldId id="283" r:id="rId8"/>
    <p:sldId id="284" r:id="rId9"/>
    <p:sldId id="285" r:id="rId10"/>
    <p:sldId id="286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488" autoAdjust="0"/>
  </p:normalViewPr>
  <p:slideViewPr>
    <p:cSldViewPr showGuides="1">
      <p:cViewPr varScale="1">
        <p:scale>
          <a:sx n="89" d="100"/>
          <a:sy n="89" d="100"/>
        </p:scale>
        <p:origin x="-1434" y="-96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51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服务社会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【凡人善举　感召你我】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文明始于足下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美德就在身边。兰州好人墙成为兰州一张新名片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凡人善举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和你一起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共建美好兰州。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岁老人刘淑兰每天义务清扫公厕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年如一日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拥有罕见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阴型血的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熊猫姑娘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周晓娟坚持献血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无偿献血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毫升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他们无怨无悔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不求回报。感动之余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也给我们带来一些思考。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阅读上述材料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回答下列问题。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青少年为什么要积极参加公益活动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我们可以参加哪些力所能及的公益活动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作为中学生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我们怎样服务和奉献社会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8427" y="183242"/>
            <a:ext cx="8247378" cy="6342102"/>
            <a:chOff x="645102" y="-437426"/>
            <a:chExt cx="8247378" cy="6342102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-437426"/>
              <a:ext cx="8247378" cy="6342102"/>
              <a:chOff x="645102" y="-1434505"/>
              <a:chExt cx="8247378" cy="634210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45102" y="-1434505"/>
                <a:ext cx="8247378" cy="602666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88424" y="-1367490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0" y="-121759"/>
              <a:ext cx="7744207" cy="56323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①服务社会体现人生价值。只有积极为社会作贡献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才能得到人们的尊重和认可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实现自身价值。②服务社会能促进我们全面发展。在服务社会的过程中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我们的视野不断拓展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知识不断丰富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观察、分析、解决问题的能力以及人际交往能力不断提升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道德境界不断提高。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例答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积极参加环境保护宣传活动和社区服务活动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到社区、公园、车站等公共场所纠正不文明行为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到科技馆、博物馆做志愿者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参加一些募捐、美化校园的公益活动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参加废旧物品的回收活动等。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答案具有开放性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符合题意即可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①服务和奉献社会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需要我们积极参加社会公益活动。②服务和奉献社会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需要我们热爱劳动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爱岗敬业。我们要努力学习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增强劳动观念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培养敬业精神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学会全力以赴、精益求精、追求卓越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为将来成为合格的社会主义建设者做好准备。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服务社会体现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。在现实生活中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我们每个人都无一例外地享用着社会所提供的生活和学习条件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人人都有责任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为他人和社会提供服务。只有积极为社会作贡献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才能得到人们的尊重和认可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实现我们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服务社会能够促进我们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。在服务社会的过程中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我们的视野不断拓展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知识不断丰富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观察、分析、解决问题的能力以及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能力不断提升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不断提高。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服务和奉献社会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需要我们积极参与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。环境保护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都是社会公益活动的具体形式。我们可以在社区、公园、车站等公共场所纠正不文明行为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可以到科技馆、博物馆做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。无论参加哪种形式的社会公益活动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我们都要从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讲求实际效果。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68619" y="105355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93852" y="145906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回报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29302" y="2245699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自身的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774743" y="2675008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786749" y="3459444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人际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666482" y="346850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境界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240125" y="3857341"/>
            <a:ext cx="187743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社会公益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活动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426245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社区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52190" y="507105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志愿者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022826" y="5479691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服务和奉献社会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需要我们热爱劳动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。我们要努力学习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学会全力以赴、精益求精、追求卓越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为将来成为合格的社会主义建设者做好准备。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564552" y="286332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爱岗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990103" y="328591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76816" y="328591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64551415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服务社会的意义。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服务社会体现人生价值。只有积极为社会作出贡献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才能得到人们的尊重和认可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实现自身价值。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服务社会能促进我们全面发展。在服务社会的过程中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我们的视野不断拓展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知识不断丰富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观察、分析、解决问题的能力以及人际交往能力不断提升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道德境界不断提高。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积极参加社会公益活动。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服务和奉献社会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需要我们积极参与社会公益活动。环境保护、社区服务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在社区、公园、车站等公共场所纠正不文明行为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到科技馆、博物馆做志愿者等都是参加社会公益活动的具体形式。在活动中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当我们用爱心火炬照亮别人的时候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其实也在温暖自己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当很多人将爱心火炬传递下去的时候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其实也在照亮整个社会。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639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.2018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是中国青年志愿者行动实施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。多年来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青年志愿者活跃在社会中需要帮助的人身边。服务社会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能得到人们的尊重和认可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一定能实现人生价值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能丰富知识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提升人际交往能力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促进人的全面发展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30" name="组合 29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32" name="五边形 3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860242" y="2755719"/>
              <a:ext cx="777575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本题考查对服务社会意义的认识。服务社会能够体现人生价值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但不一定能实现人生价值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作为公民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在做好自己本职工作的同时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要热心公益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积极参加社会公益活动。下面活动不属于社会公益活动的是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参加义务植树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参加学校组织的学习竞赛活动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向居民宣传防火知识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无偿资助艾滋病孤儿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9" name="五边形 4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0" name="五边形 4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52" name="组合 51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54" name="五边形 5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5" name="燕尾形 5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本题是一道逆向选择题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考查社会公益活动的形式。参加学校组织的学习竞赛活动不属于社会公益活动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</a:t>
              </a:r>
              <a:r>
                <a:rPr lang="en-US" altLang="zh-CN" sz="2000" dirty="0"/>
                <a:t>;A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三项都是社会公益活动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0" name="组合 5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2" name="五边形 6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3" name="五边形 6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4" name="燕尾形 6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409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技不在高而在德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术不在巧而在仁。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感动中国人物胡佩兰从医院退休后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还坚持每周出诊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天。而且她还拿出微薄的退休金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捐建了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希望书屋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。胡佩兰的行为告诉我们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只有作出重大贡献才能真正实现人生价值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要热心公益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服务社会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承担社会责任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积极为他人和社会作贡献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实现自身价值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奉献社会需要热爱劳动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爱岗敬业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860242" y="2306156"/>
              <a:ext cx="77757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材料中胡佩兰的感人事迹说明她热心公益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服务社会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积极承担社会责任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告诉我们奉献社会要热爱劳动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爱岗敬业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②③④符合题意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当选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①说法错误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4" name="五边形 4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5" name="燕尾形 4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社会主义和谐社会需要每个社会成员发扬相互关爱、热情奉献的精神。以下能体现这一精神的语句有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老吾老以及人之老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幼吾幼以及人之幼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捧着一颗心来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不带半根草去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春蚕到死丝方尽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蜡炬成灰泪始干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各家自扫门前雪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休管他人瓦上霜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本题可用排除法解答。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各家自扫门前雪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休管他人瓦上霜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是一种自私的表现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④不符合题意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C</a:t>
              </a:r>
              <a:r>
                <a:rPr lang="zh-CN" altLang="zh-CN" sz="200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南昌地铁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小鲜鹭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们弘扬志愿者服务精神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志愿同行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一鹭温心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为志愿服务口号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为保障地铁顺利行进提供优质的志愿服务。地铁上还频频上演感人故事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市民黄林英在乘坐地铁时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用纸巾将同行大爷鞋上掉落的泥土细心收拢擦干净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并手捧泥土直到下车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被网友赞为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中国好大妈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一名女生用纸巾将一位乘客呕吐后的秽物擦拭干净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被网友称为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最美女乘客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道德与法治教材的观点对上述材料进行评论。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3429000"/>
            <a:ext cx="8247377" cy="3096344"/>
            <a:chOff x="645102" y="1369743"/>
            <a:chExt cx="8247377" cy="3096344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1369743"/>
              <a:ext cx="8247377" cy="3096344"/>
              <a:chOff x="645102" y="-675456"/>
              <a:chExt cx="8247377" cy="3096344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-675456"/>
                <a:ext cx="8247377" cy="2779336"/>
                <a:chOff x="645102" y="-675456"/>
                <a:chExt cx="8247377" cy="2779336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-675456"/>
                  <a:ext cx="8247377" cy="277933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-553275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1734931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本题通过一些具体的事例考查对社会责任和奉献精神的认识。对材料中志愿者的行为可结合奉献精神、社会责任回答</a:t>
              </a:r>
              <a:r>
                <a:rPr lang="en-US" altLang="zh-CN" sz="2000" dirty="0"/>
                <a:t>;“</a:t>
              </a:r>
              <a:r>
                <a:rPr lang="zh-CN" altLang="zh-CN" sz="2000" dirty="0"/>
                <a:t>中国好大妈</a:t>
              </a:r>
              <a:r>
                <a:rPr lang="en-US" altLang="zh-CN" sz="2000" dirty="0"/>
                <a:t>”“</a:t>
              </a:r>
              <a:r>
                <a:rPr lang="zh-CN" altLang="zh-CN" sz="2000" dirty="0"/>
                <a:t>最美女乘客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的行为可以结合责任的相关知识回答。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4347256"/>
            <a:ext cx="8247378" cy="2178088"/>
            <a:chOff x="645102" y="3726588"/>
            <a:chExt cx="8247378" cy="217808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3726588"/>
              <a:ext cx="8247378" cy="2178088"/>
              <a:chOff x="645102" y="2729509"/>
              <a:chExt cx="8247378" cy="217808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2729509"/>
                <a:ext cx="8247378" cy="186265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279188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037616"/>
              <a:ext cx="774420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①履行社会责任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不计较代价与回报。奉献精神是社会责任感的集中体现。②我们在社会生活中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扮演着不同的角色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而每一种角色往往都意味着一种责任。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397</TotalTime>
  <Words>1194</Words>
  <Application>Microsoft Office PowerPoint</Application>
  <PresentationFormat>全屏显示(4:3)</PresentationFormat>
  <Paragraphs>136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主题1</vt:lpstr>
      <vt:lpstr>服务社会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2018-12-24T07:20:44Z</dcterms:modified>
</cp:coreProperties>
</file>