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66" r:id="rId3"/>
    <p:sldId id="274" r:id="rId4"/>
    <p:sldId id="292" r:id="rId5"/>
    <p:sldId id="275" r:id="rId6"/>
    <p:sldId id="282" r:id="rId7"/>
    <p:sldId id="283" r:id="rId8"/>
    <p:sldId id="284" r:id="rId9"/>
    <p:sldId id="285" r:id="rId10"/>
    <p:sldId id="286" r:id="rId11"/>
    <p:sldId id="288" r:id="rId12"/>
    <p:sldId id="293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5991" autoAdjust="0"/>
  </p:normalViewPr>
  <p:slideViewPr>
    <p:cSldViewPr showGuides="1">
      <p:cViewPr varScale="1">
        <p:scale>
          <a:sx n="76" d="100"/>
          <a:sy n="76" d="100"/>
        </p:scale>
        <p:origin x="-1794" y="-84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51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遵守规则</a:t>
            </a:r>
          </a:p>
        </p:txBody>
      </p:sp>
    </p:spTree>
    <p:extLst>
      <p:ext uri="{BB962C8B-B14F-4D97-AF65-F5344CB8AC3E}">
        <p14:creationId xmlns:p14="http://schemas.microsoft.com/office/powerpoint/2010/main" xmlns="" val="216466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南端的一条有双向车道的公路上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没有警察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没有监视器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只有一道道白线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但成千上万的车辆行驶在这条路上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没有一辆车越过中线或骑线行驶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通行非常顺畅。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我们时常会发现有人把自行车或汽车停放在盲道上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甚至有些商贩也占道经营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中还有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人理直气壮地辩解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一天也没有几个盲人在上面走呀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占一会儿又何妨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结合两则材料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谈谈你对我们身边的规则的理解。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20104" y="3789040"/>
            <a:ext cx="8303793" cy="2691700"/>
            <a:chOff x="251520" y="3212976"/>
            <a:chExt cx="8640960" cy="2691700"/>
          </a:xfrm>
        </p:grpSpPr>
        <p:grpSp>
          <p:nvGrpSpPr>
            <p:cNvPr id="35" name="组合 34"/>
            <p:cNvGrpSpPr/>
            <p:nvPr/>
          </p:nvGrpSpPr>
          <p:grpSpPr>
            <a:xfrm>
              <a:off x="251520" y="3212976"/>
              <a:ext cx="8640960" cy="2691700"/>
              <a:chOff x="251520" y="2215897"/>
              <a:chExt cx="8640960" cy="2691700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51520" y="2215897"/>
                <a:ext cx="8640960" cy="23762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TextBox 48"/>
              <p:cNvSpPr txBox="1"/>
              <p:nvPr/>
            </p:nvSpPr>
            <p:spPr>
              <a:xfrm>
                <a:off x="8318590" y="229879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539552" y="3521312"/>
              <a:ext cx="8064896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如果没有行为规则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各行其是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社会就会混乱不堪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陷入毫无秩序的彼此冲突之中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有规则、懂规则、守规则十分重要。社会生活讲的规则是人们说话、做事所依据的标准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也就是社会成员都应遵守的行为准则。社会生活离不开规则。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邮轮之旅已不再是外国人的专属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中国民众也能乘坐中国自主经营的豪华邮轮去旅游。据中国交通运输协会副秘书长介绍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我国乘邮轮旅游人数达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,1—9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月累计为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年同期增长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中国已成为全球第四大邮轮客源国。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我国邮轮旅游人数增长了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年均复合增长率超过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预计到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我国乘邮轮旅游人数将接近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万人次。不过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对邮轮这种旅行方式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很多国人还并不习惯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有的游客因为不懂邮轮规则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露怯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有的人因为不遵守规则而影响到他人。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读了这则报道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张晓对此产生了浓厚的兴趣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她和她的学习团队开展了如下探究活动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现邀请你参与。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明辨是非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在活动过程中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旅游就是为了放松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我想怎么做就怎么做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无须在意那些规则。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学习团队的同学展开了讨论。对这种说法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你有什么看法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请你支招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在报道中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记者提到了许多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囧事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穿着背心拖鞋去西餐厅吃饭或参加晚宴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晚宴上有表演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只要演员上台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许多游客就一窝蜂冲上去照相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演员根本无法正常演出。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为尽享邮轮这种旅行方式的魅力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请你为游客支招。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68427" y="1556793"/>
            <a:ext cx="8247377" cy="4968551"/>
            <a:chOff x="645102" y="-502464"/>
            <a:chExt cx="8247377" cy="4968551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-502464"/>
              <a:ext cx="8247377" cy="4968551"/>
              <a:chOff x="645102" y="-2547663"/>
              <a:chExt cx="8247377" cy="4968551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645102" y="-2547663"/>
                <a:ext cx="8247377" cy="4651544"/>
                <a:chOff x="645102" y="-2547663"/>
                <a:chExt cx="8247377" cy="465154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5102" y="-2547663"/>
                  <a:ext cx="8247377" cy="465154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-2475656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2" y="-187450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本题主要考查对规则作用的理解和活动探究能力。第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问主要考查规则与秩序的关系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可结合所学知识回答。第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问为开放类试题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答案只要言之有理即可。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427" y="2412676"/>
            <a:ext cx="8247378" cy="4112668"/>
            <a:chOff x="645102" y="1792008"/>
            <a:chExt cx="8247378" cy="4112668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1792008"/>
              <a:ext cx="8247378" cy="4112668"/>
              <a:chOff x="645102" y="794929"/>
              <a:chExt cx="8247378" cy="411266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794929"/>
                <a:ext cx="8247378" cy="3797234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92637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0" y="2155263"/>
              <a:ext cx="774420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这种说法是错误的。社会生活需要秩序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社会规则维系社会秩序。在实际生活中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哪里有规则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哪里才有秩序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那里的生活和工作才能顺利进行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反之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哪里没有规则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哪里就没有秩序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那里的生活和工作就不能顺利进行。社会规则是人们享有自由的保障。要想尽情享受邮轮带来的快乐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就必须遵守乘坐邮轮的规则。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例如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提前做好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功课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熟悉邮轮的规则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注重仪表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吃西餐时穿正装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不大声喧哗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上岸时按照约定的集合时间归队等。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9986095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我国宪法规定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公民在行使自由和权利的时候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不得损害国家的、社会的、集体的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和其他公民的合法的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社会规则是人们享有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的保障。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自律就是严于律己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克服已经发现的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做到自觉遵守规则。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遵守社会规则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需要我们发自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地敬畏规则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将规则作为自己行动的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规则不是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的。随着社会的发展和社会生活的变迁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一些原来没有的规则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一些原有的规则失去了存在的合理性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一些原有的规则不能完全适应实际生活的变化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需要加以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99792" y="165924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73048" y="165924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615114" y="205045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959594" y="245764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81991" y="28633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746460" y="326420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07627" y="366580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准绳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280691" y="4064288"/>
            <a:ext cx="159530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一成不变　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434569" y="4477947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209175" y="4890803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废除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3201599" y="5273289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调整和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如何理解自由和规则的关系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社会规则划定了自由的边界。自由不是随心所欲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它受到道德、纪律、法律等社会规则的约束。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社会规则是人们享有自由的保障。人们建立规则的目的不是限制自由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而是保证每个人不越过自由的边界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促进社会有序运行。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怎样自觉遵守规则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遵守社会规则需要他律和自律。遵守社会规则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既需要监督、提醒、奖惩等外在约束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即他律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又需要自我约束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即自律。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需要我们发自内心地敬畏规则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将规则作为自己行动的准绳。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如何维护与改进规则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我们要坚定维护规则。一方面要从自己做起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自觉遵守规则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另一方面要在保护自身安全的基础上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提醒、监督、帮助他人遵守规则。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我们要积极改进规则。我们要积极参与规则的改进和完善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善于与他人沟通交流、寻求共识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积极为新规则的形成建言献策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使之更加符合人民的利益和社会发展的要求。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47539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日月星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花鸟虫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因时序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循轨道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行车船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成方圆。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这句古训揭示了一个重要的道理是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做任何事情都要有规矩、懂规矩、守规矩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画圆要有规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无规就画不成圆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制方要有矩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无矩就制不出方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人的活动要受思想动机、目的、愿望的支配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33" name="五边形 3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4" name="燕尾形 3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2" name="矩形 31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本题考查我们对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有规矩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成方圆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古训的理解和认识。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项正确表述了古训的内涵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符合题意。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两项仅仅是对古训字面意思的解释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没有抓住其内涵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项与题干无关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2" name="五边形 4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3" name="燕尾形 4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公民享有广泛的权利。我们要正确行使权利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尊重他人的权利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不得损害国家的、社会的、集体的利益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法律要求做的必须去做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公民可以随心所欲地行使权利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他人无权干涉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自律就是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自己管制自己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自我约束自己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提醒和监督他人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严于律己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克服已经发现的不良行为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做到自觉遵守规则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走自己的路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无需帮助别人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某市交通部门处罚了一批交通违法行为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被处罚的人当中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有很多是为了图省事、走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捷径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而翻越护栏。这一现象说明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部分市民遵守社会公共秩序的意识淡薄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在确保安全的情况下可以翻越交通护栏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翻越护栏方便了市民日常出行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维护交通秩序只是交通部门的责任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本题考查对遵守规则的认识。部分市民为了图省事、走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捷径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而翻越护栏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说明他们遵守社会公共秩序的意识淡薄。故选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我们之所以要积极改进规则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规则不是一成不变的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一些原来没有的规则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需要制定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一些原有的规则失去了存在的合理性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需要废除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一些原有的规则不能完全适应实际生活的变化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需要加以调整和完善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427</TotalTime>
  <Words>1152</Words>
  <Application>Microsoft Office PowerPoint</Application>
  <PresentationFormat>全屏显示(4:3)</PresentationFormat>
  <Paragraphs>159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主题1</vt:lpstr>
      <vt:lpstr>遵守规则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2018-12-24T07:20:05Z</dcterms:modified>
</cp:coreProperties>
</file>