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92" r:id="rId3"/>
    <p:sldId id="293" r:id="rId4"/>
    <p:sldId id="266" r:id="rId5"/>
    <p:sldId id="294" r:id="rId6"/>
    <p:sldId id="274" r:id="rId7"/>
    <p:sldId id="295" r:id="rId8"/>
    <p:sldId id="296" r:id="rId9"/>
    <p:sldId id="275" r:id="rId10"/>
    <p:sldId id="282" r:id="rId11"/>
    <p:sldId id="283" r:id="rId12"/>
    <p:sldId id="284" r:id="rId13"/>
    <p:sldId id="285" r:id="rId14"/>
    <p:sldId id="28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6587" autoAdjust="0"/>
  </p:normalViewPr>
  <p:slideViewPr>
    <p:cSldViewPr showGuides="1">
      <p:cViewPr varScale="1">
        <p:scale>
          <a:sx n="76" d="100"/>
          <a:sy n="76" d="100"/>
        </p:scale>
        <p:origin x="-1794" y="-96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51" r:id="rId24"/>
    <p:sldLayoutId id="2147483656" r:id="rId25"/>
    <p:sldLayoutId id="2147483657" r:id="rId26"/>
    <p:sldLayoutId id="2147483658" r:id="rId27"/>
    <p:sldLayoutId id="2147483659" r:id="rId2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14.xml"/><Relationship Id="rId2" Type="http://schemas.openxmlformats.org/officeDocument/2006/relationships/slide" Target="slide9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第三单元　勇担社会责任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51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中学生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小丽在日记中写道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我一天天长大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渐渐懂得了慈爱的爸爸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在家里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爸爸是我的学习机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在学校里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爸爸是学生的发动机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爸爸是爱心的播种机。家里家外的操劳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写上了他两鬓的白发。爸爸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我爱您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一个人只有当爸爸后才需要承担责任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关心孩子成长是爸爸对家庭的唯一责任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爸爸扮演了多种角色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承担了多种责任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不同的社会身份负有相同的责任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9" name="五边形 4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0" name="五边形 4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52" name="组合 51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54" name="五边形 5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5" name="燕尾形 5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中学生小丽日记中的爸爸在家里、在学校、在社会中扮演的角色不同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承担的责任不同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项符合题意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两项说法片面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</a:t>
              </a:r>
              <a:r>
                <a:rPr lang="en-US" altLang="zh-CN" sz="2000" dirty="0"/>
                <a:t>;D</a:t>
              </a:r>
              <a:r>
                <a:rPr lang="zh-CN" altLang="zh-CN" sz="2000" dirty="0"/>
                <a:t>项说法错误。故选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0" name="组合 5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2" name="五边形 6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3" name="五边形 6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4" name="燕尾形 6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一个负责任的公民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首先是一个对自己负责的人。下列能体现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小丽在家总是借口作业多而不做任何家务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碰到学习上的困难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小东经常向老师和同学请教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每次做眼保健操时小明都会抓紧时间做作业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小华参加活动时经常失约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事后只说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临时有事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8"/>
                <p:cNvSpPr txBox="1"/>
                <p:nvPr/>
              </p:nvSpPr>
              <p:spPr>
                <a:xfrm>
                  <a:off x="8371094" y="-41786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2" y="1870338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借口作业多不做家务是推卸责任的表现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不做眼保健操是对自己的健康不负责任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经常失约则违背了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言而有信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的要求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三项都是对自己不负责任的表现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经常向老师和同学请教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则是一种对自己负责的表现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因此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项符合题意。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4" name="五边形 4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5" name="燕尾形 4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做一个负责任的公民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首先应该是一个对自己负责的人。这是因为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自己对自己负责最重要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自己对自己负责能充分挖掘自己的潜能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对自己负责就一定能够对他人、社会、国家负责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对自己负责才有资格、有能力承担起时代和国家赋予的使命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-41786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1870338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本题考查自己对自己负责的原因。只有对自己负责的人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才能使自己的潜能得到充分挖掘和发挥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才有资格、有能力承担起时代和国家赋予的使命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②④符合题意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①说法错误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③说法太绝对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最美乡村教师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蒋国珍命名的学校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蒋国珍小学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在江西省新余市渝水区罗坊镇挂牌成立。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蒋国珍把国家补发的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元工资一次性捐献给希望工程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并从此开始了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多年如一日省吃俭用、资助学生的生活。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蒋国珍累计捐款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余万元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资助、奖励的学生多达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万余人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先后获得了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全国优秀共产党员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全国道德模范提名奖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最美乡村教师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等荣誉称号。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蒋国珍因病医治无效去世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去世前还签署了遗体捐献自愿书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捐献自己的眼角膜。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蒋国珍老师的责任来自哪里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我们应该如何像蒋国珍老师那样扮演好自己的角色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68427" y="2348880"/>
            <a:ext cx="8247377" cy="4176464"/>
            <a:chOff x="645102" y="289623"/>
            <a:chExt cx="8247377" cy="4176464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289623"/>
              <a:ext cx="8247377" cy="4176464"/>
              <a:chOff x="645102" y="-1755576"/>
              <a:chExt cx="8247377" cy="4176464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45102" y="-1755576"/>
                <a:ext cx="8247377" cy="3859456"/>
                <a:chOff x="645102" y="-1755576"/>
                <a:chExt cx="8247377" cy="3859456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645102" y="-1755576"/>
                  <a:ext cx="8247377" cy="385945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28"/>
                <p:cNvSpPr txBox="1"/>
                <p:nvPr/>
              </p:nvSpPr>
              <p:spPr>
                <a:xfrm>
                  <a:off x="8371094" y="-162435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860242" y="663848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问考查责任的来源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分析材料可知蒋国珍老师的责任来源于他的职业要求和道德规范。第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问属开放性题目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从自己所扮演的角色和应承担的责任角度作答即可。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427" y="3284984"/>
            <a:ext cx="8247378" cy="3240360"/>
            <a:chOff x="645102" y="2664316"/>
            <a:chExt cx="8247378" cy="3240360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102" y="2664316"/>
              <a:ext cx="8247378" cy="3240360"/>
              <a:chOff x="645102" y="1667237"/>
              <a:chExt cx="8247378" cy="3240360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7" name="五边形 4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5102" y="1667237"/>
                <a:ext cx="8247378" cy="292492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8"/>
              <p:cNvSpPr txBox="1"/>
              <p:nvPr/>
            </p:nvSpPr>
            <p:spPr>
              <a:xfrm>
                <a:off x="8388424" y="183203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860240" y="3077766"/>
              <a:ext cx="774420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来自职业要求、道德规范。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作为子女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我们应做到孝敬父母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作为学生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我们应遵守学校纪律、认真学习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积极参加学校组织的各项活动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作为社会的一员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我们应遵守社会规则、维护社会秩序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作为中华儿女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我们应做到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位卑未敢忘忧国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心系祖国的前途和命运等。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我国是一个人口大国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也是一个车辆使用大国。目前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不仅城市车辆剧增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经常拥堵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就是在农村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农用车辆和生活用车也在迅速增加。但是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生活中行人和司机不遵守交通规则的现象却比较常见。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作为中学生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我们应该如何做到自觉遵守交通规则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谈谈自觉遵守交通规则的意义。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68427" y="2852936"/>
            <a:ext cx="8247377" cy="3672408"/>
            <a:chOff x="645102" y="793679"/>
            <a:chExt cx="8247377" cy="3672408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793679"/>
              <a:ext cx="8247377" cy="3672408"/>
              <a:chOff x="645102" y="-1251520"/>
              <a:chExt cx="8247377" cy="367240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645102" y="-1251520"/>
                <a:ext cx="8247377" cy="3355400"/>
                <a:chOff x="645102" y="-1251520"/>
                <a:chExt cx="8247377" cy="3355400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645102" y="-1251520"/>
                  <a:ext cx="8247377" cy="335540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TextBox 28"/>
                <p:cNvSpPr txBox="1"/>
                <p:nvPr/>
              </p:nvSpPr>
              <p:spPr>
                <a:xfrm>
                  <a:off x="8371094" y="-114035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2" y="1147851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问考查我们遵守交通规则的做法。可从横过马路、行走、通过十字路口及选择正确的交通工具等方面回答。第</a:t>
              </a:r>
              <a:r>
                <a:rPr lang="en-US" altLang="zh-CN" sz="2000" dirty="0"/>
                <a:t>(2)</a:t>
              </a:r>
              <a:r>
                <a:rPr lang="zh-CN" altLang="zh-CN" sz="2000"/>
                <a:t>问可从有利于对自己负责、对他人和社会负责等角度回答。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3757420"/>
            <a:ext cx="8247378" cy="2767924"/>
            <a:chOff x="645102" y="3136752"/>
            <a:chExt cx="8247378" cy="2767924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3136752"/>
              <a:ext cx="8247378" cy="2767924"/>
              <a:chOff x="645102" y="2139673"/>
              <a:chExt cx="8247378" cy="2767924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2139673"/>
                <a:ext cx="8247378" cy="245248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228790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3533636"/>
              <a:ext cx="774420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作为中学生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我们应该做到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横过马路要走斑马线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行走时要走人行横道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十字路口要做到红灯停绿灯行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正确乘坐交通工具。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自觉遵守交通规则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是对自己的生命健康负责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也对父母亲友负责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更是对他人和社会负责。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第六课　责任与角色同在</a:t>
            </a:r>
          </a:p>
        </p:txBody>
      </p:sp>
    </p:spTree>
    <p:extLst>
      <p:ext uri="{BB962C8B-B14F-4D97-AF65-F5344CB8AC3E}">
        <p14:creationId xmlns:p14="http://schemas.microsoft.com/office/powerpoint/2010/main" xmlns="" val="18790697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我对谁负责　谁对我负责</a:t>
            </a:r>
          </a:p>
        </p:txBody>
      </p:sp>
    </p:spTree>
    <p:extLst>
      <p:ext uri="{BB962C8B-B14F-4D97-AF65-F5344CB8AC3E}">
        <p14:creationId xmlns:p14="http://schemas.microsoft.com/office/powerpoint/2010/main" xmlns="" val="15342711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责任是一个人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做的事情。责任来自于对他人的承诺、职业要求、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在社会生活的舞台上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每个人都扮演着不同的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。随着时代发展和所处环境的变化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我们会不断变换自己的角色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。每一种角色都意味着承担相应的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作为社会的一员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我们每个人首先要对自己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。在我们成长的过程中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小到按时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、为自己的一次约定守时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大到终身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、认真做事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都是对自己负责任的表现。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只有对自己负责的人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才能使自己的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得到充分挖掘和发挥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才有资格、有能力、有信心承担起时代和国家所赋予的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71800" y="125324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分内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679010" y="167036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788024" y="166583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732240" y="205045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99592" y="286332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角色行为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726366" y="286521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416841" y="328259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负责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778333" y="3665715"/>
            <a:ext cx="131318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作业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761149" y="407018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信守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741226" y="448906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1088249" y="527353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很多人在为我们的成长和幸福承担着责任。我们应该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主动关心、帮助和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在辛苦付出中体验对他人负责的快乐和幸福。只有人人具有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自己履行应尽的责任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我们才能共享更加幸福美好的生活。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930036" y="308223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34346" y="309129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754572" y="3483591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4384960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正确认识责任的含义。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责任是一个人分内应该做的事情。如作为学生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我们应该遵守学校纪律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好好学习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主动帮助同学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按时完成老师布置的作业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积极参加学校和班级组织的各项活动等。同时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责任还意味着一个人不应该做某些事情。如作为学生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我们不应该抄袭他人的作业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不应该考试作弊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不应该打架斗殴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不应该以粗鲁的态度对待师长等。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怎样理解不同的角色承担不同的责任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在社会生活的舞台上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每个人都扮演着不同的角色。现在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我们是中学生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是父母的儿女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同学的同学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将来我们也会为人父母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成为科技工作者、教师、公务员、农民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随着时代发展和所处环境的变化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我们会不断变换自己的角色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调节角色行为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承担不同的责任。作为子女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我们应该孝敬父母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作为中学生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我们要遵守学校纪律、努力学习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作为社会的一员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我们要遵守社会规范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遵守公共秩序等。我们每个人在社会生活中扮演着多重角色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而每一种角色都意味着一种责任。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381897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为什么人人要有责任心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很多人在为我们的成长和幸福生活承担着责任。离开他们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我们就不可能生存和发展。作为社会的一员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我们也应该积极主动地承担起自己的责任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学会感恩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主动关心、帮助和服务他人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服务社会。只有人人具有责任心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自觉履行应尽的责任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我们的生活才能更加幸福美满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我们的社会才会更加和谐。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445157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30" name="组合 29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860242" y="2732815"/>
              <a:ext cx="777575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本题考查责任的含义。责任是一个人分内应该做的事情。故选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托尔斯泰说过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一个人如果没有热情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他将一事无成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而热情的基点正是他的责任心。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自己不做要求别人做的事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心里想做但力不从心的事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一个人分内应该做的事情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必须做却做不到的事情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371</TotalTime>
  <Words>1368</Words>
  <Application>Microsoft Office PowerPoint</Application>
  <PresentationFormat>全屏显示(4:3)</PresentationFormat>
  <Paragraphs>146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主题1</vt:lpstr>
      <vt:lpstr>第三单元　勇担社会责任</vt:lpstr>
      <vt:lpstr>第六课　责任与角色同在</vt:lpstr>
      <vt:lpstr>我对谁负责　谁对我负责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2018-12-24T07:21:13Z</dcterms:modified>
</cp:coreProperties>
</file>