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92" r:id="rId3"/>
    <p:sldId id="266" r:id="rId4"/>
    <p:sldId id="293" r:id="rId5"/>
    <p:sldId id="274" r:id="rId6"/>
    <p:sldId id="294" r:id="rId7"/>
    <p:sldId id="275" r:id="rId8"/>
    <p:sldId id="282" r:id="rId9"/>
    <p:sldId id="283" r:id="rId10"/>
    <p:sldId id="284" r:id="rId11"/>
    <p:sldId id="285" r:id="rId12"/>
    <p:sldId id="286" r:id="rId13"/>
    <p:sldId id="29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376" autoAdjust="0"/>
  </p:normalViewPr>
  <p:slideViewPr>
    <p:cSldViewPr showGuides="1">
      <p:cViewPr varScale="1">
        <p:scale>
          <a:sx n="78" d="100"/>
          <a:sy n="78" d="100"/>
        </p:scale>
        <p:origin x="-1734" y="-90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51" r:id="rId24"/>
    <p:sldLayoutId id="2147483656" r:id="rId25"/>
    <p:sldLayoutId id="2147483657" r:id="rId26"/>
    <p:sldLayoutId id="2147483658" r:id="rId27"/>
    <p:sldLayoutId id="2147483659" r:id="rId2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slide" Target="slide12.xml"/><Relationship Id="rId2" Type="http://schemas.openxmlformats.org/officeDocument/2006/relationships/slide" Target="slide7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第九课　树立总体国家安全观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在第五次全国边海防工作会议上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要坚持把国家主权和安全放在第一位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贯彻总体国家安全观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周密组织边境管控和海上维权行动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坚决维护领土主权和海洋权益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牢筑边海防铜墙铁壁。这表明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领土和国家主权关系国家的生死存亡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我国的国家安全工作只存在于领土和海洋领域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我国坚定不移地维护国家安全利益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国家安全是国家生存与发展的重要保障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当前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我国的国家安全形势出现了新变化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我国的安全形势不只存在于领土和海洋领域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还包括政治、经济、文化、科技、生态、资源等多个领域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②说法片面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习近平总书记就我国当前的国家安全的新变化、新形势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与时俱进地提出总体国家安全观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是对国家安全体系在新层面上的战略总部署。下列对总体国家安全观认识正确的有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总体国家安全观以人民安全为宗旨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总体国家安全观以政治安全为基础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总体国家安全观以文化建设为保障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总体国家安全观以经济安全为基础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8" name="五边形 17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20" name="组合 19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22" name="五边形 2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7" name="燕尾形 36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39" name="矩形 38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1" name="矩形 20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本题考查对总体国家安全观的认识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可用排除法解答。③说法不全面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总体国家安全观应以军事、文化、社会安全为保障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2" name="组合 41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4" name="五边形 4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5" name="五边形 44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随着我国国家安全形势发生新变化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习近平总书记明确提出了总体国家安全观。为强化国家安全工作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公布实施了新的《国家安全法》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并将每年的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日定为全民国家安全教育日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将国家安全教育纳入国民教育体系和国务院教育培训体系。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习近平总书记提出的总体国家安全观的内涵是什么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我国为什么要把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国家安全教育纳入国民教育体系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05825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习近平总书记提出的总体国家安全观是以人民安全为宗旨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以政治安全为根本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以经济安全为基础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以军事、文化、社会安全为保障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以促进国际安全为依托的一条中国特色国家安全道路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可选过程 16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国家安全是实现国家利益最根本的保障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关系人民幸福、社会发展进步和中华民族伟大复兴。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国家安全是国家生存与发展的重要保障。国家政权和主权受到威胁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国家的统一和领土完整遭到破坏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国家的生存就会受到挑战。国家安全有保障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经济社会才能不断发展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祖国才能更加繁荣富强。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国家安全是人民幸福安康的前提。只有国家安定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我们才能拥有良好的学习环境和生产、生活环境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生命安全、财产安全才能得到保障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才能获得安全感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进而创造更加美好的生活和未来。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本题考查总体国家安全观的内涵和维护国家安全的意义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考查对教材知识的掌握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根据教材回答即可。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840210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认识总体国家安全观</a:t>
            </a:r>
          </a:p>
        </p:txBody>
      </p:sp>
    </p:spTree>
    <p:extLst>
      <p:ext uri="{BB962C8B-B14F-4D97-AF65-F5344CB8AC3E}">
        <p14:creationId xmlns:p14="http://schemas.microsoft.com/office/powerpoint/2010/main" xmlns="" val="523608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国家安全是国家生存与发展的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。国家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受到威胁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国家的统一和领土完整遭到破坏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国家的生存就会受到挑战。国家安全有保障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祖国才能更加繁荣富强。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国家安全是人民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的前提。只有国家安定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我们才能拥有良好的学习环境和生产、生活环境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、财产安全才能得到保障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进而创造更加美好的生活和未来。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以政治安全为根本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以军事、文化、社会安全为保障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走出一条中国特色国家安全道路。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757580" y="1263631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保障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6978918" y="1263631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02666" y="1669635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518735" y="206084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044272" y="2863327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幸福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安康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49436" y="327051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85336" y="3665806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595064" y="446828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人民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68008" y="4889942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68008" y="5270035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面对国家安全形势的新变化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既重视外部安全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既重视国土安全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既重视传统安全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又重视非传统安全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又重视安全问题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既重视自身安全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又重视共同安全。我国要构建集政治安全、国土安全、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、经济安全、文化安全、社会安全、科技安全、网络安全、生态安全、资源安全、核安全等于一体的国家安全体系。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99592" y="248250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240854" y="2481704"/>
            <a:ext cx="16658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国民安全　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232742" y="2872275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208406" y="367546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军事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4199031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维护国家安全的意义。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国家安全是实现国家利益最根本的保障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关系人民幸福、社会发展进步和中华民族伟大复兴。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国家安全是国家生存与发展的重要保障。国家政权和主权受到威胁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国家的统一和领土完整遭到破坏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国家的生存就会受到挑战。国家安全有保障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经济社会才能不断发展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祖国才能更加繁荣富强。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国家安全是人民幸福安康的前提。只有国家安定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我们才能拥有良好的学习环境和生产、生活环境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生命安全、财产安全才能得到保障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才能获得安全感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进而创造更加美好的生活和未来。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正确理解总体国家安全观。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总体国家安全观是以人民安全为宗旨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以政治安全为根本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以经济安全为基础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以军事、文化、社会安全为保障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以促进国际安全为依托的一条中国特色国家安全道路。面对国家安全形势的新变化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既重视外部安全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又重视内部安全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既重视国土安全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又重视国民安全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既重视传统安全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又重视非传统安全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既重视发展问题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又重视安全问题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既重视自身安全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又重视共同安全。我国要构建集政治安全、国土安全、军事安全、经济安全、文化安全、社会安全、科技安全、网络安全、生态安全、资源安全、核安全等于一体的国家安全体系。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95389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国家安全关系着整个国家和民族的生死存亡。没有国家安全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公民个人的安全就无法得到保障。下列属于国家安全内容的是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国家主权、领土完整不受侵犯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国家的秘密不被窃取、泄露和出卖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社会秩序不被破坏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爱护公共财物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9" name="五边形 1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0" name="五边形 1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30" name="组合 29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32" name="五边形 31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3" name="燕尾形 32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35" name="矩形 34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1" name="矩形 30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本题考查对国家安全内涵的认识。国家安全包括国家的主权、领土完整不受侵犯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国家的秘密不被窃取、泄露和出卖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社会秩序不被破坏等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①②③正确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当选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④不属于国家安全的内容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38" name="组合 37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40" name="五边形 3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1" name="五边形 4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2" name="燕尾形 4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9" name="矩形 38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可选过程 18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国家安全是国家发展的最重要基石、人民福祉的最根本保障。下列对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表述有误的一项是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维护国家安全是每个公民的神圣职责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国家安全涉及国家主权、领土完整、国家机密和社会秩序等方面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国家安全关系国家和民族的生死存亡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发达国家没有必要担心国家安全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468427" y="4437112"/>
            <a:ext cx="8247377" cy="2088232"/>
            <a:chOff x="645102" y="2377855"/>
            <a:chExt cx="8247377" cy="2088232"/>
          </a:xfrm>
        </p:grpSpPr>
        <p:grpSp>
          <p:nvGrpSpPr>
            <p:cNvPr id="52" name="组合 51"/>
            <p:cNvGrpSpPr/>
            <p:nvPr/>
          </p:nvGrpSpPr>
          <p:grpSpPr>
            <a:xfrm>
              <a:off x="645102" y="2377855"/>
              <a:ext cx="8247377" cy="2088232"/>
              <a:chOff x="645102" y="332656"/>
              <a:chExt cx="8247377" cy="2088232"/>
            </a:xfrm>
          </p:grpSpPr>
          <p:sp>
            <p:nvSpPr>
              <p:cNvPr id="54" name="五边形 5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645102" y="332656"/>
                <a:ext cx="8247377" cy="1771224"/>
                <a:chOff x="645102" y="332656"/>
                <a:chExt cx="8247377" cy="1771224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645102" y="332656"/>
                  <a:ext cx="8247377" cy="1771224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TextBox 28"/>
                <p:cNvSpPr txBox="1"/>
                <p:nvPr/>
              </p:nvSpPr>
              <p:spPr>
                <a:xfrm>
                  <a:off x="8371094" y="44460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860242" y="2732815"/>
              <a:ext cx="7775757" cy="9629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本题考查对国家安全的认识。任何国家都要维护国家安全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国家安全与发展程度无关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项说法错误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符合题意。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0" name="组合 5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2" name="五边形 6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4" name="燕尾形 6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流程图: 可选过程 30">
            <a:hlinkClick r:id="rId2" action="ppaction://hlinksldjump"/>
          </p:cNvPr>
          <p:cNvSpPr/>
          <p:nvPr/>
        </p:nvSpPr>
        <p:spPr>
          <a:xfrm>
            <a:off x="496229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3" action="ppaction://hlinksldjump"/>
          </p:cNvPr>
          <p:cNvSpPr/>
          <p:nvPr/>
        </p:nvSpPr>
        <p:spPr>
          <a:xfrm>
            <a:off x="543116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4" action="ppaction://hlinksldjump"/>
          </p:cNvPr>
          <p:cNvSpPr/>
          <p:nvPr/>
        </p:nvSpPr>
        <p:spPr>
          <a:xfrm>
            <a:off x="590004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5" action="ppaction://hlinksldjump"/>
          </p:cNvPr>
          <p:cNvSpPr/>
          <p:nvPr/>
        </p:nvSpPr>
        <p:spPr>
          <a:xfrm>
            <a:off x="636891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6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7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我国已进入全面建成小康社会决胜阶段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面临复杂多变的安全和发展环境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各种可以预见和难以预见的风险因素明显增多。我国目前存在的国家安全形势有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个别不法分子通过网络泄露国家机密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我国当前国家安全只面临着外部压力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生态环境日益恶化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民族分裂分子和民族分裂势力还威胁祖国的和平统一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8" name="五边形 47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51" name="组合 50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53" name="五边形 5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4" name="燕尾形 5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5" name="组合 54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56" name="矩形 55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本题考查我国当前面临的安全形势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可用排除法解答。我国当前的国家安全形势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不仅要重视外部安全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也要重视内部安全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②说法片面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应排除。故选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9" name="组合 5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1" name="五边形 6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62" name="五边形 6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3" name="燕尾形 6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364</TotalTime>
  <Words>1208</Words>
  <Application>Microsoft Office PowerPoint</Application>
  <PresentationFormat>全屏显示(4:3)</PresentationFormat>
  <Paragraphs>143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主题1</vt:lpstr>
      <vt:lpstr>第九课　树立总体国家安全观</vt:lpstr>
      <vt:lpstr>认识总体国家安全观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2018-12-24T07:22:19Z</dcterms:modified>
</cp:coreProperties>
</file>