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66" r:id="rId3"/>
    <p:sldId id="274" r:id="rId4"/>
    <p:sldId id="287" r:id="rId5"/>
    <p:sldId id="275" r:id="rId6"/>
    <p:sldId id="282" r:id="rId7"/>
    <p:sldId id="283" r:id="rId8"/>
    <p:sldId id="284" r:id="rId9"/>
    <p:sldId id="285" r:id="rId10"/>
    <p:sldId id="286" r:id="rId11"/>
    <p:sldId id="288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6" autoAdjust="0"/>
  </p:normalViewPr>
  <p:slideViewPr>
    <p:cSldViewPr showGuides="1">
      <p:cViewPr varScale="1">
        <p:scale>
          <a:sx n="82" d="100"/>
          <a:sy n="82" d="100"/>
        </p:scale>
        <p:origin x="-1614" y="-90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51" r:id="rId23"/>
    <p:sldLayoutId id="2147483656" r:id="rId24"/>
    <p:sldLayoutId id="2147483657" r:id="rId25"/>
    <p:sldLayoutId id="2147483658" r:id="rId26"/>
    <p:sldLayoutId id="2147483659" r:id="rId2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package" Target="../embeddings/Microsoft_Office_Word___1.docx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在社会中成长</a:t>
            </a:r>
          </a:p>
        </p:txBody>
      </p:sp>
    </p:spTree>
    <p:extLst>
      <p:ext uri="{BB962C8B-B14F-4D97-AF65-F5344CB8AC3E}">
        <p14:creationId xmlns:p14="http://schemas.microsoft.com/office/powerpoint/2010/main" xmlns="" val="216466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39" name="流程图: 可选过程 38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风声、雨声、读书声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声声入耳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家事、国事、天下事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事事关心。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这是明代大学者顾宪成的一句名言。它给我们的启示是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要参加社会实践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热心为公众服务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要关心社会发展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关注国家大事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事必躬亲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大小事都要亲力亲为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要养成亲社会行为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9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图片中的行为有哪些共同特点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你还能说出哪些类似的行为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为了让社会更美好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我们能做些什么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2816028"/>
              </p:ext>
            </p:extLst>
          </p:nvPr>
        </p:nvGraphicFramePr>
        <p:xfrm>
          <a:off x="508000" y="1673305"/>
          <a:ext cx="8128000" cy="3411879"/>
        </p:xfrm>
        <a:graphic>
          <a:graphicData uri="http://schemas.openxmlformats.org/presentationml/2006/ole">
            <p:oleObj spid="_x0000_s1030" name="文档" r:id="rId10" imgW="3839157" imgH="1612008" progId="Word.Document.12">
              <p:embed/>
            </p:oleObj>
          </a:graphicData>
        </a:graphic>
      </p:graphicFrame>
      <p:sp>
        <p:nvSpPr>
          <p:cNvPr id="31" name="五边形 30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0104" y="3284984"/>
            <a:ext cx="8303793" cy="3195756"/>
            <a:chOff x="251520" y="2708920"/>
            <a:chExt cx="8640960" cy="3195756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2708920"/>
              <a:ext cx="8640960" cy="3195756"/>
              <a:chOff x="251520" y="1711841"/>
              <a:chExt cx="8640960" cy="3195756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51520" y="1711841"/>
                <a:ext cx="8640960" cy="28803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18590" y="183507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539552" y="3057596"/>
              <a:ext cx="8064896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都是有利于他人和社会的行为</a:t>
              </a:r>
              <a:r>
                <a:rPr lang="en-US" altLang="zh-CN" sz="2000" dirty="0"/>
                <a:t>(</a:t>
              </a:r>
              <a:r>
                <a:rPr lang="zh-CN" altLang="zh-CN" sz="2000" dirty="0"/>
                <a:t>亲社会行为</a:t>
              </a:r>
              <a:r>
                <a:rPr lang="en-US" altLang="zh-CN" sz="2000" dirty="0"/>
                <a:t>)</a:t>
              </a:r>
              <a:r>
                <a:rPr lang="zh-CN" altLang="zh-CN" sz="2000" dirty="0"/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比如为贫困儿童献上一份爱心、宣传环境保护知识、扶助老弱病残等。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①积极参加社会公益活动。②关心社会发展、关注国家大事。③服务社会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倾力奉献社会。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人的生存和发展离不开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每个人都从社会中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和精神滋养。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青少年处于走向社会的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我们应该树立积极的生活态度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服务社会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亲社会行为在人际交往和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中养成。我们要主动了解社会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关注社会发展变化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积极投身于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参与社会的过程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既是体验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中发展和成就自己的过程。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015989" y="186662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21579" y="227687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29440" y="2668085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682564" y="3068960"/>
            <a:ext cx="166584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亲社会行为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330172" y="347668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社会实践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611285" y="388599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社会实践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361492" y="4276233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83568" y="468358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实践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如何理解人的社会化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人的成长是不断社会化的过程。社会化是指一个人从最初的自然的生物个体转化为社会人的过程。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我们每个人的存在和发展都离不开社会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都有一个社会化的过程。只有社会化的人才是真正意义上的人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只有在与其他人交往中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人才能真正成长和发展起来。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只有通过社会化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我们才能真正实现由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才能真正实现我们人生的社会价值。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为什么要养成亲社会行为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青少年处于走向社会的关键时期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谦让、分享、帮助他人、关心社会发展等亲社会行为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有利于我们养成良好的行为习惯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塑造健康的人格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形成正确的价值观念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获得他人和社会的接纳与认可。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怎样养成亲社会行为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亲社会行为在人际交往和社会实践中养成。我们要主动了解社会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关注社会发展变化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积极投身于社会实践。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我们只有主动关心社会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积极融入社会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倾力奉献社会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才能实现自己的人生价值。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57673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人的成长是不断社会化的过程。通过父母的抚育、同伴的帮助、老师的教诲和社会的关爱等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我们可能发生的变化有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知识不断丰富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能力不断提高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规则意识不断增强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价值观念日渐养成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351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大善无声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大爱无言。从小在乡亲们照顾下长大的河南信阳农民黄久生用他的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温暖着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多位鳏寡孤独老人以及众多几近绝望的人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多位鳏寡孤独家庭共同的儿子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。黄久生的行为体现了他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关爱社会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帮助他人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乐善好施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热心助人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敬老爱老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弘扬美德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知恩感恩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回馈社会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2817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每个人在追求自身正常发展的同时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也在为社会贡献着自己的力量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我们在社会中成长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就是我们逐渐社会化的过程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只有社会化的人才是真正意义上的人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我们可以离开社会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独自发展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人世间有两种书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无字书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。后一种书主要是指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社会实践活动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电子邮件、电脑网络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琴棋书画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画报图片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本题引用古语强调社会实践的重要性。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三项内容皆是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有字书</a:t>
              </a:r>
              <a:r>
                <a:rPr lang="en-US" altLang="zh-CN" sz="2000" dirty="0"/>
                <a:t>”,</a:t>
              </a:r>
              <a:r>
                <a:rPr lang="zh-CN" altLang="zh-CN" sz="2000"/>
                <a:t>不符合题意。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536408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3" action="ppaction://hlinksldjump"/>
          </p:cNvPr>
          <p:cNvSpPr/>
          <p:nvPr/>
        </p:nvSpPr>
        <p:spPr>
          <a:xfrm>
            <a:off x="5832961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4" action="ppaction://hlinksldjump"/>
          </p:cNvPr>
          <p:cNvSpPr/>
          <p:nvPr/>
        </p:nvSpPr>
        <p:spPr>
          <a:xfrm>
            <a:off x="63018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5" action="ppaction://hlinksldjump"/>
          </p:cNvPr>
          <p:cNvSpPr/>
          <p:nvPr/>
        </p:nvSpPr>
        <p:spPr>
          <a:xfrm>
            <a:off x="677070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6" action="ppaction://hlinksldjump"/>
          </p:cNvPr>
          <p:cNvSpPr/>
          <p:nvPr/>
        </p:nvSpPr>
        <p:spPr>
          <a:xfrm>
            <a:off x="723958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7" action="ppaction://hlinksldjump"/>
          </p:cNvPr>
          <p:cNvSpPr/>
          <p:nvPr/>
        </p:nvSpPr>
        <p:spPr>
          <a:xfrm>
            <a:off x="770845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8" action="ppaction://hlinksldjump"/>
          </p:cNvPr>
          <p:cNvSpPr/>
          <p:nvPr/>
        </p:nvSpPr>
        <p:spPr>
          <a:xfrm>
            <a:off x="81773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养成亲社会行为既有利于社会的和谐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也有利于我们更好地融入社会。下列属于亲社会行为的是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学校给八年级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个贫困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资助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同学们都互相谦让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李阳把刚买的数学辅导书借给同学们传阅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张亮的好朋友被刘平欺负了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把刘平揍了一顿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同学们踊跃为贫困地区的学生捐款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34" name="组合 33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36" name="五边形 35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5" name="矩形 34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本题考查对亲社会行为的认识。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三项内容是发生在学校生活中的事情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不属于社会行为。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385</TotalTime>
  <Words>727</Words>
  <Application>Microsoft Office PowerPoint</Application>
  <PresentationFormat>全屏显示(4:3)</PresentationFormat>
  <Paragraphs>150</Paragraphs>
  <Slides>11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主题1</vt:lpstr>
      <vt:lpstr>文档</vt:lpstr>
      <vt:lpstr>在社会中成长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2018-12-24T07:22:33Z</dcterms:modified>
</cp:coreProperties>
</file>