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66" r:id="rId4"/>
    <p:sldId id="274" r:id="rId5"/>
    <p:sldId id="275" r:id="rId6"/>
    <p:sldId id="282" r:id="rId7"/>
    <p:sldId id="283" r:id="rId8"/>
    <p:sldId id="284" r:id="rId9"/>
    <p:sldId id="285" r:id="rId10"/>
    <p:sldId id="294" r:id="rId11"/>
    <p:sldId id="295" r:id="rId12"/>
    <p:sldId id="286" r:id="rId13"/>
    <p:sldId id="293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505" autoAdjust="0"/>
  </p:normalViewPr>
  <p:slideViewPr>
    <p:cSldViewPr showGuides="1">
      <p:cViewPr varScale="1">
        <p:scale>
          <a:sx n="81" d="100"/>
          <a:sy n="81" d="100"/>
        </p:scale>
        <p:origin x="-1644" y="-90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51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第十课　建设美好祖国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我国经济增长成就显著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已经成为世界第二大经济体。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民主法治建设深入推进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人民的权利和自由得到切实保障。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文化建设让中华文明焕发出新的蓬勃生机。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科技创新成就斐然。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一系列惠民利民政策陆续出台。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社会保障水平不断提高。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国防和军队改革取得重大突破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为世界和平与发展作出了重要贡献。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综合国力显著提升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我国在国际舞台上扮演着越来越重要的角色等。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我们要正视发展中面临的种种问题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采取积极的措施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着力解决发展中遇到的各种问题。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我们要对国家未来的发展充满信心和期待。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91557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问考查现代化建设中取得的成就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可根据教材回答。第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问考查怎样正确对待发展中遇到的问题。对于问题我们不能回避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应该正视发展中遇到的问题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并对未来发展充满信心和期待。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654144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广东广州中考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中共中央、国务院发布《关于打赢脱贫攻坚战的决定》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全面吹响脱贫攻坚战的号角。阅读材料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全面建成小康社会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实现中国梦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就是要实现人民幸福。尽管中国的发展成就举世瞩目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但目前全国仍有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个集中连片特困地区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,592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个国家扶贫开发工作重点县、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万个贫困村、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多万农村贫困人口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除京津沪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个直辖市外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个省级行政区都存在相当数量的生活在贫困线以下的群众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有些人甚至用不上电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喝不上干净水。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企业集团积极响应国家号召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亿元结对帮扶某贫困县。该集团利用自身的雄厚实力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综合采取产业扶贫、异地搬迁扶贫、吸纳就业扶贫、发展教育扶贫、特殊困难群体生活保障扶贫等一揽子措施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实施精准扶贫。短短几个月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执行迅速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效果立显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0636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材料一反映了我国在发展中还存在哪些问题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集团投入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亿元结对帮扶某贫困县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8427" y="2852936"/>
            <a:ext cx="8247378" cy="3672408"/>
            <a:chOff x="645102" y="2232268"/>
            <a:chExt cx="8247378" cy="3672408"/>
          </a:xfrm>
        </p:grpSpPr>
        <p:grpSp>
          <p:nvGrpSpPr>
            <p:cNvPr id="11" name="组合 10"/>
            <p:cNvGrpSpPr/>
            <p:nvPr/>
          </p:nvGrpSpPr>
          <p:grpSpPr>
            <a:xfrm>
              <a:off x="645102" y="2232268"/>
              <a:ext cx="8247378" cy="3672408"/>
              <a:chOff x="645102" y="1235189"/>
              <a:chExt cx="8247378" cy="3672408"/>
            </a:xfrm>
          </p:grpSpPr>
          <p:sp>
            <p:nvSpPr>
              <p:cNvPr id="13" name="五边形 1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4" name="燕尾形 1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45102" y="1235189"/>
                <a:ext cx="8247378" cy="33569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48"/>
              <p:cNvSpPr txBox="1"/>
              <p:nvPr/>
            </p:nvSpPr>
            <p:spPr>
              <a:xfrm>
                <a:off x="8388424" y="1338370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2" name="矩形 11"/>
            <p:cNvSpPr>
              <a:spLocks noChangeAspect="1"/>
            </p:cNvSpPr>
            <p:nvPr/>
          </p:nvSpPr>
          <p:spPr>
            <a:xfrm>
              <a:off x="860240" y="2584101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在看到我国现代化建设取得巨大成就的同时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我们还要正视发展中面临的问题。如人均国内生产总值的世界排名还不高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发展不平衡、不协调、不可持续问题仍然突出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居民收入差距依然较大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部分群众生活面临一些困难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等等。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(2)“H</a:t>
              </a:r>
              <a:r>
                <a:rPr lang="zh-CN" altLang="zh-CN" sz="2000" dirty="0"/>
                <a:t>集团投入</a:t>
              </a:r>
              <a:r>
                <a:rPr lang="en-US" altLang="zh-CN" sz="2000" dirty="0"/>
                <a:t>30</a:t>
              </a:r>
              <a:r>
                <a:rPr lang="zh-CN" altLang="zh-CN" sz="2000" dirty="0"/>
                <a:t>亿元结对帮扶某贫困县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体现了国家正在采取各种积极措施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着力解决发展中遇到的各种问题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并不断取得积极成效。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7312128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关心国家发展</a:t>
            </a:r>
          </a:p>
        </p:txBody>
      </p:sp>
    </p:spTree>
    <p:extLst>
      <p:ext uri="{BB962C8B-B14F-4D97-AF65-F5344CB8AC3E}">
        <p14:creationId xmlns:p14="http://schemas.microsoft.com/office/powerpoint/2010/main" xmlns="" val="27943382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我国经济增长成就显著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已经成为世界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民主法治建设深入推进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人民的权利和自由得到切实保障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让中华文明焕发出新的蓬勃生机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科技创新成就斐然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一系列惠民利民政策陆续出台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水平不断提高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国防和军队改革取得重大突破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为世界和平与发展作出了重要贡献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显著提升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我国在国际舞台上扮演着越来越重要的角色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祖国的伟大成就令世界瞩目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让我们倍感自豪。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的世界排名还不高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发展不平衡、不协调、不可持续问题仍然突出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居民收入差距依然较大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部分群众生活面临一些困难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国家正在采取各种积极措施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稳增长、促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、调结构、惠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、防风险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着力解决各种发展中的问题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不断取得积极成效。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744910" y="843674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59244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47162" y="205045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社会保障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86332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国力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91680" y="3663666"/>
            <a:ext cx="1947969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国内生产总值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27039" y="487955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99520" y="52700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88834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社会主义现代化建设取得的伟大成就。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我国人民生活水平大幅度的提升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经济增长成就显著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已经成为世界第二大经济体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民主法治建设深入推进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人民的权利和自由得到切实保障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文化建设让中华文明焕发出新的蓬勃生机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科技创新成就斐然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一系列惠民利民政策陆续出台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社会保障水平不断提高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国防和军队改革取得重大突破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为世界和平与发展作出了重要贡献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综合国力显著提升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我国在国际舞台上扮演着越来越重要的角色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正确认识我国现代化建设中面临的问题。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人均国内生产总值的世界排名还不高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发展不平衡、不协调、不可持续问题仍然突出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居民收入差距依然较大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部分群众生活面临一些困难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等等。国家正在采取各种措施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稳增长、促改革、调结构、惠民生、防风险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着力解决各种发展中的问题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不断取得积极成效。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每一个中国人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在国际舞台上越来越感受到前所未有的自尊和自信。我们的民族自尊心和自豪感从根本上源自于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伟大的中华民族精神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国外媒体的高度评价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世界领先的科技水平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经济建设的巨大成就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没有经济的发展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没有国家的繁荣富强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我国很难在国际社会上立足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我们的自尊自信也很难树立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所以我们的民族自尊心和自豪感来源于我国经济建设的巨大成就。故选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收入增加理财忙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住房宽敞心头亮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秀美山川建家园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交通发展道路畅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餐桌品种难认全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轿车进家成时尚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终身学习教育热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通信便捷新式样。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上述百姓生活的写照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说明了我国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已进入了全面小康社会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人民生活显著提高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人民的民主意识不断增强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积极参与政治生活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人们的生活水平不断提高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生活方式不断变化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已建设成为富强民主文明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和谐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社会主义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现代化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6" name="组合 25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材料体现了我国现代化建设取得的成就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说明我国人民生活水平不断提高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生活方式不断变化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两项的目标还没有实现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;B</a:t>
              </a:r>
              <a:r>
                <a:rPr lang="zh-CN" altLang="zh-CN" sz="2000" dirty="0"/>
                <a:t>项与题意无关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习近平总书记在减贫与发展高层论坛上发表重要讲话时指出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中国扶贫的重要举措是实施精准扶贫方略。到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年全面建成小康社会时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要确保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多万人全部如期脱贫。这说明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我国经济发展不平衡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居民收入差距较大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我国正在采取积极措施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着力解决发展中遇到的问题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农村贫困人口仍然是我国贫困人口的主体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我国扶贫已见成效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我们要对未来充满信心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2732815"/>
              <a:ext cx="7775757" cy="501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材料中没有谈到农村贫困人口问题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③与题意不符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改革开放以来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我国社会主义现代化建设取得了举世瞩目的成就。经济持续高速发展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年我国人均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53 817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经济社会发展中存在的问题和矛盾也不断地暴露出来。以下属于我国经济发展中遇到的问题是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经济增长显著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科技创新成就斐然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人均国内生产总值的世界排名还不高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不可持续发展问题突出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区域发展不平衡、城乡收入差距拉大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88108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1407117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我们在看到现代化建设取得成就的同时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还要正视发展中遇到的问题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如人均国内生产总值的世界排名还不高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发展中不平衡、不协调、不可持续问题依然突出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居民收入差距依然较大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部分群众生活面临一些困难等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②③④是存在的问题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①属于现代化建设的成就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李克强总理在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年的《政府工作报告》中指出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十二五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收官之年。过去五年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我国发展成就举世瞩目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国内生产总值年均增长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7.8%,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经济总量稳居世界第二位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载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航天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探月工程、深海探测等项目达到世界先进水平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依法治国全面推进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我们也清醒地看到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我国发展中还存在不少困难和问题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人民群众关心的医疗、教育、养老、食品药品安全、收入分配、城市管理等方面问题较多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结合材料谈谈我国发展过程中取得了哪些成就。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我们应该怎样对待现代化建设中遇到的困难和问题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374</TotalTime>
  <Words>1238</Words>
  <Application>Microsoft Office PowerPoint</Application>
  <PresentationFormat>全屏显示(4:3)</PresentationFormat>
  <Paragraphs>143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</vt:lpstr>
      <vt:lpstr>第十课　建设美好祖国</vt:lpstr>
      <vt:lpstr>关心国家发展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2018-12-24T07:23:34Z</dcterms:modified>
</cp:coreProperties>
</file>