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92" r:id="rId4"/>
    <p:sldId id="274" r:id="rId5"/>
    <p:sldId id="293" r:id="rId6"/>
    <p:sldId id="275" r:id="rId7"/>
    <p:sldId id="282" r:id="rId8"/>
    <p:sldId id="283" r:id="rId9"/>
    <p:sldId id="284" r:id="rId10"/>
    <p:sldId id="285" r:id="rId11"/>
    <p:sldId id="28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082" autoAdjust="0"/>
  </p:normalViewPr>
  <p:slideViewPr>
    <p:cSldViewPr showGuides="1">
      <p:cViewPr varScale="1">
        <p:scale>
          <a:sx n="84" d="100"/>
          <a:sy n="84" d="100"/>
        </p:scale>
        <p:origin x="-1554" y="-90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51" r:id="rId23"/>
    <p:sldLayoutId id="2147483656" r:id="rId24"/>
    <p:sldLayoutId id="2147483657" r:id="rId25"/>
    <p:sldLayoutId id="2147483658" r:id="rId26"/>
    <p:sldLayoutId id="214748365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天下兴亡　匹夫有责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劳动创造未来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奋斗成就梦想。回望过去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从站起来、富起来到强起来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从建设三峡工程、青藏铁路等世纪工程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到举办北京奥运会、上海世博会的百年夙愿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从实现总体达到小康水平到成为世界第二大经济体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成就了一个充满活力、充满魅力的现代中国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也正是劳动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让我们今天无比接近中华民族伟大复兴的梦想。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请你结合材料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谈谈劳动的作用。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我们每天都在享受各行各业劳动者提供的服务和种种便利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我们有义务通过自己的劳动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为其他劳动者提供力所能及的服务。你在生活中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曾经参加过哪些劳动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1988840"/>
            <a:ext cx="8247377" cy="4536504"/>
            <a:chOff x="645102" y="-70417"/>
            <a:chExt cx="8247377" cy="4536504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-70417"/>
              <a:ext cx="8247377" cy="4536504"/>
              <a:chOff x="645102" y="-2115616"/>
              <a:chExt cx="8247377" cy="4536504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5102" y="-2115616"/>
                <a:ext cx="8247377" cy="4219496"/>
                <a:chOff x="645102" y="-2115616"/>
                <a:chExt cx="8247377" cy="4219496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5102" y="-2115616"/>
                  <a:ext cx="8247377" cy="421949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8"/>
                <p:cNvSpPr txBox="1"/>
                <p:nvPr/>
              </p:nvSpPr>
              <p:spPr>
                <a:xfrm>
                  <a:off x="8371094" y="-2035624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2" y="252582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问考查劳动的作用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根据教材知识回答即可。第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问考查我们应该怎样以实际行动参与到劳动中去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具有开放性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答案只要符合题意即可。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8427" y="2852936"/>
            <a:ext cx="8247378" cy="3672408"/>
            <a:chOff x="645102" y="2232268"/>
            <a:chExt cx="8247378" cy="367240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2232268"/>
              <a:ext cx="8247378" cy="3672408"/>
              <a:chOff x="645102" y="1235189"/>
              <a:chExt cx="8247378" cy="367240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1235189"/>
                <a:ext cx="8247378" cy="33569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135842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2604154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①劳动是财富的源泉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也是幸福的源泉。②人世间的美好梦想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都是通过劳动实现的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生命里的一切辉煌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都是通过劳动铸就的。③我们国家所取得的每一项成就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都是广大人民用辛勤劳动、诚实劳动、创造性劳动换来的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中国人民用实干精神创造了今天的辉煌。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在家里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积极参加家务劳动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在学校里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参加班级和学校的各种劳动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积极参加各种社会公益活动等。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符合题意即可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习近平主席在联合国可持续发展峰会上讲话指出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中国立足自身国情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走出了一条中国特色发展道路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中国依靠改革开放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经济社会发展取得了举世瞩目的成就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我们也清楚地认识到面临的挑战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下最大决心实现中华民族伟大复兴的中国梦。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要把美丽的中国梦变成现实需要我们发扬什么精神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少年强则国强。要把美丽的中国梦变成现实需要我们怎么做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2420888"/>
            <a:ext cx="8247377" cy="4104456"/>
            <a:chOff x="645102" y="361631"/>
            <a:chExt cx="8247377" cy="4104456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361631"/>
              <a:ext cx="8247377" cy="4104456"/>
              <a:chOff x="645102" y="-1683568"/>
              <a:chExt cx="8247377" cy="4104456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1683568"/>
                <a:ext cx="8247377" cy="3787448"/>
                <a:chOff x="645102" y="-1683568"/>
                <a:chExt cx="8247377" cy="378744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1683568"/>
                  <a:ext cx="8247377" cy="378744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1541432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746774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问把中国梦变成现实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创造美好未来需要我们发扬实干精神。第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问考查青少年实现中国梦的做法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根据教材知识回答即可。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3365802"/>
            <a:ext cx="8247378" cy="3159542"/>
            <a:chOff x="645102" y="2745134"/>
            <a:chExt cx="8247378" cy="3159542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2745134"/>
              <a:ext cx="8247378" cy="3159542"/>
              <a:chOff x="645102" y="1748055"/>
              <a:chExt cx="8247378" cy="3159542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1748055"/>
                <a:ext cx="8247378" cy="284410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182624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3071971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要把美丽的中国梦变成现实需要我们发扬实干精神。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我们青少年要接过历史的接力棒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努力学习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积极探索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勇做走在时代前列的学习者、劳动者、奉献者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以执着的信念、优良的品德、丰富的知识、过硬的本领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担负起历史重任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为实现美丽的中国梦贡献自己的力量。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73766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的源泉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也是幸福的源泉。人世间的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都是通过劳动实现的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生命里的一切辉煌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都是通过劳动铸就的。千百年来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中华民族素以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闻名于世。今天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我们国家所取得的每一项成就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都是广大人民用辛勤劳动、诚实劳动、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劳动换来的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中国人民用实干精神创造了今天的辉煌。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每个人所处的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从事不同的劳动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但都在为国家和社会发展作出贡献。正是无数劳动者兢兢业业、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、无私奉献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成就了我们今天的美好生活。无论是脑力劳动者还是体力劳动者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都是国家的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都值得我们尊敬和学习。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把中国梦变成现实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创造未来的美好生活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需要一代代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需要每个人在各自岗位上付出更多的辛勤和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。只有继续发扬实干精神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才能用我们的劳动创造新的辉煌。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61382" y="7465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99592" y="114904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168846" y="1545841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勤劳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311587" y="2359271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35869" y="314576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岗位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53433" y="355864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艰苦奋斗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935869" y="435973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54997" y="5157192"/>
            <a:ext cx="13131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埋头苦干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361368" y="5167583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奋斗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295719" y="557101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汗水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少年兴则国家兴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少年强则国家强。我们是祖国的未来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一定要接过历史的接力棒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积极探索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勇做走在时代前列的学习者、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以执着的信念、优良的品德、丰富的知识、过硬的本领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担负起历史重任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让青春绽放出绚丽的光彩。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926207" y="288338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1691680" y="3275527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501736" y="3265136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奉献者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5007694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正确认识劳动的意义。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劳动是财富的源泉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也是幸福的源泉。人世间的美好梦想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都是通过劳动实现的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生命里的一切辉煌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都是通过劳动铸就的。千百年来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中华民族素以勤劳智慧闻名于世。今天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我们国家所取得的每一项成就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都是广大人民用辛勤劳动、诚实劳动、创造性劳动换来的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中国人民用实干精神创造了今天的辉煌。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正确认识不同的劳动岗位。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每个人所处的岗位不同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从事不同的劳动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但都在为国家和社会发展作出贡献。正是无数劳动者兢兢业业、艰苦奋斗、无私奉献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成就了我们今天的美好生活。无论是脑力劳动者还是体力劳动者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都是国家的建设者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都值得我们尊敬和学习。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青少年应为实现美丽的中国梦作出贡献。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把中国梦变成现实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创造未来的美好生活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需要一代代人埋头苦干和接力奋斗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需要每个人在各自岗位上付出更多辛勤和汗水。只有继续发扬实干精神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才能用我们的劳动创造新的辉煌。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青少年是祖国的未来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一定要接过历史的接力棒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积极探索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勇做走在时代前列的学习者、劳动者、奉献者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以执着的信念、优良的品德、丰富的知识、过硬的本领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担负起历史重任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让青春绽放出绚丽的光彩。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966306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五边形 4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6" name="五边形 45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48" name="组合 47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本题通过儿歌考查对劳动作用的认识。题干中的儿歌告诉我们劳动是幸福的源泉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太阳光金亮亮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雄鸡唱三唱。花儿醒来了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鸟儿忙梳妆。小喜鹊造新房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小蜜蜂采蜜忙。幸福的生活从哪里来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要靠劳动来创造。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这主要说明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财富基于勤劳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劳动创造人类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劳动是幸福的源泉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科技创造财富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任何一个民族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如果停止了劳动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不用说一年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就是几个星期也要灭亡。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马克思的这句话告诉我们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劳动是创造财富的源泉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国家的发展离不开人民的辛勤劳动、创造性劳动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劳动创造世界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劳动成就今天的美好生活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本题通过马克思的话考查对劳动的认识。劳动成就今天的美好生活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是创造财富的源泉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国家的发展离不开人民的辛勤劳动、创造性劳动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总之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劳动创造整个世界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①②③④均符合题意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任何一项劳动都是崇高的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崇高的事业只有劳动。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对此正确的理解是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每个人所处的岗位不同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从事的劳动不同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但都是为国家和社会作贡献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不论简单劳动还是复杂劳动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都是社会和人民需要的劳动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无论是知识分子还是农民或工人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都是平等的劳动者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从事脑力劳动比从事体力劳动的人更尊贵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本题考查对劳动分工的认识。在我国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无论是脑力劳动者还是体力劳动者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都是国家的建设者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都是平等的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④说法错误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少年智则国智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少年富则国富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少年强则国强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少年独立则国独立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少年自由则国自由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少年进步则国进步。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某中学举行了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主题班会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同学们纷纷发表感想。以下同学发言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你赞同的是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每个青少年的成长都关系着民族的复兴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暂时不用承担社会责任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要立足于个人的实际情况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梦想的实现必须要发扬实干精神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每个人的梦想都与伟大的中国梦紧密相连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我们青少年要立足现实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发扬实干精神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积极承担社会责任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①③④说法符合题意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②说法错误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381</TotalTime>
  <Words>1312</Words>
  <Application>Microsoft Office PowerPoint</Application>
  <PresentationFormat>全屏显示(4:3)</PresentationFormat>
  <Paragraphs>139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主题1</vt:lpstr>
      <vt:lpstr>天下兴亡　匹夫有责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2018-12-24T07:23:28Z</dcterms:modified>
</cp:coreProperties>
</file>