
<file path=[Content_Types].xml><?xml version="1.0" encoding="utf-8"?>
<Types xmlns="http://schemas.openxmlformats.org/package/2006/content-types">
  <Default Extension="png" ContentType="image/png"/>
  <Default Extension="jpeg" ContentType="image/jpeg"/>
  <Default Extension="emf" ContentType="image/x-emf"/>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57" r:id="rId3"/>
    <p:sldId id="258" r:id="rId4"/>
    <p:sldId id="259" r:id="rId5"/>
    <p:sldId id="273" r:id="rId6"/>
    <p:sldId id="260" r:id="rId7"/>
    <p:sldId id="261" r:id="rId8"/>
    <p:sldId id="271" r:id="rId9"/>
    <p:sldId id="262" r:id="rId10"/>
    <p:sldId id="263" r:id="rId11"/>
    <p:sldId id="264" r:id="rId12"/>
    <p:sldId id="265" r:id="rId13"/>
    <p:sldId id="267" r:id="rId14"/>
    <p:sldId id="266" r:id="rId15"/>
    <p:sldId id="268" r:id="rId16"/>
    <p:sldId id="269" r:id="rId17"/>
  </p:sldIdLst>
  <p:sldSz cx="12192000" cy="6858000"/>
  <p:notesSz cx="6858000" cy="9144000"/>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521415D9-36F7-43E2-AB2F-B90AF26B5E84}">
      <p14:sectionLst xmlns:p14="http://schemas.microsoft.com/office/powerpoint/2010/main">
        <p14:section name="默认节" id="{A2D100FA-8479-4A40-9AAC-0DA6A0F9DFC2}">
          <p14:sldIdLst>
            <p14:sldId id="256"/>
            <p14:sldId id="257"/>
            <p14:sldId id="258"/>
          </p14:sldIdLst>
        </p14:section>
        <p14:section name="无标题节" id="{F6C6DE01-E007-4774-A25E-3B36F8608C45}">
          <p14:sldIdLst>
            <p14:sldId id="259"/>
            <p14:sldId id="273"/>
            <p14:sldId id="260"/>
          </p14:sldIdLst>
        </p14:section>
        <p14:section name="爱护公共设施是爱护公物的表现" id="{4FC4CA0E-26D0-480C-B4A8-CAA594FD61E2}">
          <p14:sldIdLst>
            <p14:sldId id="261"/>
            <p14:sldId id="271"/>
            <p14:sldId id="262"/>
            <p14:sldId id="263"/>
            <p14:sldId id="264"/>
          </p14:sldIdLst>
        </p14:section>
        <p14:section name="爱护公共设施是尊重劳动成果的表现" id="{5E3FBCE3-2122-46D6-82CF-630D8E17FAB7}">
          <p14:sldIdLst>
            <p14:sldId id="265"/>
            <p14:sldId id="267"/>
            <p14:sldId id="266"/>
            <p14:sldId id="268"/>
            <p14:sldId id="269"/>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8120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howGuides="1">
      <p:cViewPr varScale="1">
        <p:scale>
          <a:sx n="60" d="100"/>
          <a:sy n="60" d="100"/>
        </p:scale>
        <p:origin x="78" y="1170"/>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cxnSp>
        <p:nvCxnSpPr>
          <p:cNvPr id="4" name="Straight Connector 7"/>
          <p:cNvCxnSpPr/>
          <p:nvPr/>
        </p:nvCxnSpPr>
        <p:spPr>
          <a:xfrm>
            <a:off x="914400" y="3398839"/>
            <a:ext cx="10464800" cy="1587"/>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ctrTitle"/>
          </p:nvPr>
        </p:nvSpPr>
        <p:spPr>
          <a:xfrm>
            <a:off x="914400" y="1371601"/>
            <a:ext cx="10464800" cy="1927225"/>
          </a:xfrm>
        </p:spPr>
        <p:txBody>
          <a:bodyPr anchor="b">
            <a:noAutofit/>
          </a:bodyPr>
          <a:lstStyle>
            <a:lvl1pPr>
              <a:defRPr sz="4800" cap="all" baseline="0"/>
            </a:lvl1pPr>
          </a:lstStyle>
          <a:p>
            <a:r>
              <a:rPr lang="zh-CN" altLang="en-US" dirty="0" smtClean="0"/>
              <a:t>单击此处编辑母版标题样式</a:t>
            </a:r>
            <a:endParaRPr lang="en-US" dirty="0"/>
          </a:p>
        </p:txBody>
      </p:sp>
      <p:sp>
        <p:nvSpPr>
          <p:cNvPr id="3" name="Subtitle 2"/>
          <p:cNvSpPr>
            <a:spLocks noGrp="1"/>
          </p:cNvSpPr>
          <p:nvPr>
            <p:ph type="subTitle" idx="1"/>
          </p:nvPr>
        </p:nvSpPr>
        <p:spPr>
          <a:xfrm>
            <a:off x="914400" y="3406194"/>
            <a:ext cx="8534400" cy="1752600"/>
          </a:xfrm>
        </p:spPr>
        <p:txBody>
          <a:bodyPr>
            <a:normAutofit/>
          </a:bodyPr>
          <a:lstStyle>
            <a:lvl1pPr marL="0" indent="0" algn="l">
              <a:buNone/>
              <a:defRPr sz="4000">
                <a:solidFill>
                  <a:schemeClr val="tx1">
                    <a:lumMod val="75000"/>
                    <a:lumOff val="25000"/>
                  </a:schemeClr>
                </a:solidFill>
                <a:latin typeface="楷体" panose="02010609060101010101" pitchFamily="49" charset="-122"/>
                <a:ea typeface="楷体" panose="02010609060101010101" pitchFamily="49"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smtClean="0"/>
              <a:t>单击此处编辑母版副标题样式</a:t>
            </a:r>
            <a:endParaRPr lang="en-US" dirty="0"/>
          </a:p>
        </p:txBody>
      </p:sp>
      <p:sp>
        <p:nvSpPr>
          <p:cNvPr id="5" name="Date Placeholder 3"/>
          <p:cNvSpPr>
            <a:spLocks noGrp="1"/>
          </p:cNvSpPr>
          <p:nvPr>
            <p:ph type="dt" sz="half" idx="10"/>
          </p:nvPr>
        </p:nvSpPr>
        <p:spPr/>
        <p:txBody>
          <a:bodyPr/>
          <a:lstStyle>
            <a:lvl1pPr>
              <a:defRPr/>
            </a:lvl1pPr>
          </a:lstStyle>
          <a:p>
            <a:fld id="{74DC5AAE-4D35-4459-9ADA-995997660301}" type="datetimeFigureOut">
              <a:rPr lang="zh-CN" altLang="en-US"/>
              <a:pPr/>
              <a:t>2014/11/24</a:t>
            </a:fld>
            <a:endParaRPr lang="zh-CN" altLang="en-US"/>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fld id="{E02DB0E4-18F2-43B6-82D3-E1FE15079C9D}" type="slidenum">
              <a:rPr lang="zh-CN" altLang="en-US"/>
              <a:pPr/>
              <a:t>‹#›</a:t>
            </a:fld>
            <a:endParaRPr lang="zh-CN" altLang="en-US"/>
          </a:p>
        </p:txBody>
      </p:sp>
    </p:spTree>
    <p:extLst>
      <p:ext uri="{BB962C8B-B14F-4D97-AF65-F5344CB8AC3E}">
        <p14:creationId xmlns:p14="http://schemas.microsoft.com/office/powerpoint/2010/main" val="780392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dirty="0"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lvl1pPr>
              <a:defRPr/>
            </a:lvl1pPr>
          </a:lstStyle>
          <a:p>
            <a:fld id="{833119B1-CBBB-4EFB-B1C1-691E3013A365}" type="datetimeFigureOut">
              <a:rPr lang="zh-CN" altLang="en-US"/>
              <a:pPr/>
              <a:t>2014/11/24</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fld id="{9287F818-7E95-419C-B2C2-6EBD2D86DCB6}" type="slidenum">
              <a:rPr lang="zh-CN" altLang="en-US"/>
              <a:pPr/>
              <a:t>‹#›</a:t>
            </a:fld>
            <a:endParaRPr lang="zh-CN" altLang="en-US"/>
          </a:p>
        </p:txBody>
      </p:sp>
    </p:spTree>
    <p:extLst>
      <p:ext uri="{BB962C8B-B14F-4D97-AF65-F5344CB8AC3E}">
        <p14:creationId xmlns:p14="http://schemas.microsoft.com/office/powerpoint/2010/main" val="14032857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609600"/>
            <a:ext cx="2743200" cy="5867400"/>
          </a:xfrm>
        </p:spPr>
        <p:txBody>
          <a:bodyPr vert="eaVert" anchor="b"/>
          <a:lstStyle/>
          <a:p>
            <a:r>
              <a:rPr lang="zh-CN" altLang="en-US" dirty="0" smtClean="0"/>
              <a:t>单击此处编辑母版标题样式</a:t>
            </a:r>
            <a:endParaRPr lang="en-US" dirty="0"/>
          </a:p>
        </p:txBody>
      </p:sp>
      <p:sp>
        <p:nvSpPr>
          <p:cNvPr id="3" name="Vertical Text Placeholder 2"/>
          <p:cNvSpPr>
            <a:spLocks noGrp="1"/>
          </p:cNvSpPr>
          <p:nvPr>
            <p:ph type="body" orient="vert" idx="1"/>
          </p:nvPr>
        </p:nvSpPr>
        <p:spPr>
          <a:xfrm>
            <a:off x="609600" y="609600"/>
            <a:ext cx="8026400" cy="5867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lvl1pPr>
              <a:defRPr/>
            </a:lvl1pPr>
          </a:lstStyle>
          <a:p>
            <a:fld id="{98443292-7C57-450D-AA67-C867D45553D3}" type="datetimeFigureOut">
              <a:rPr lang="zh-CN" altLang="en-US"/>
              <a:pPr/>
              <a:t>2014/11/24</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fld id="{FD1B39EE-7347-4528-9231-6B20FA34BE7B}" type="slidenum">
              <a:rPr lang="zh-CN" altLang="en-US"/>
              <a:pPr/>
              <a:t>‹#›</a:t>
            </a:fld>
            <a:endParaRPr lang="zh-CN" altLang="en-US"/>
          </a:p>
        </p:txBody>
      </p:sp>
    </p:spTree>
    <p:extLst>
      <p:ext uri="{BB962C8B-B14F-4D97-AF65-F5344CB8AC3E}">
        <p14:creationId xmlns:p14="http://schemas.microsoft.com/office/powerpoint/2010/main" val="195053422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p>
            <a:r>
              <a:rPr lang="zh-CN" altLang="en-US" dirty="0" smtClean="0"/>
              <a:t>单击此处编辑母版标题样式</a:t>
            </a:r>
            <a:endParaRPr lang="zh-CN" altLang="en-US" dirty="0"/>
          </a:p>
        </p:txBody>
      </p:sp>
      <p:sp>
        <p:nvSpPr>
          <p:cNvPr id="3" name="表格占位符 2"/>
          <p:cNvSpPr>
            <a:spLocks noGrp="1"/>
          </p:cNvSpPr>
          <p:nvPr>
            <p:ph type="tbl" idx="1"/>
          </p:nvPr>
        </p:nvSpPr>
        <p:spPr>
          <a:xfrm>
            <a:off x="609600" y="1600201"/>
            <a:ext cx="10972800" cy="4525963"/>
          </a:xfrm>
        </p:spPr>
        <p:txBody>
          <a:bodyPr rtlCol="0">
            <a:normAutofit/>
          </a:bodyPr>
          <a:lstStyle/>
          <a:p>
            <a:pPr lvl="0"/>
            <a:endParaRPr lang="zh-CN" altLang="en-US" noProof="0"/>
          </a:p>
        </p:txBody>
      </p:sp>
      <p:sp>
        <p:nvSpPr>
          <p:cNvPr id="4" name="日期占位符 3"/>
          <p:cNvSpPr>
            <a:spLocks noGrp="1"/>
          </p:cNvSpPr>
          <p:nvPr>
            <p:ph type="dt" sz="half" idx="10"/>
          </p:nvPr>
        </p:nvSpPr>
        <p:spPr>
          <a:xfrm>
            <a:off x="609600" y="6245225"/>
            <a:ext cx="2844800" cy="476250"/>
          </a:xfrm>
        </p:spPr>
        <p:txBody>
          <a:bodyPr rtlCol="0"/>
          <a:lstStyle>
            <a:lvl1pPr>
              <a:defRPr>
                <a:latin typeface="Calibri" pitchFamily="34" charset="0"/>
                <a:ea typeface="宋体" charset="-122"/>
                <a:cs typeface="+mn-cs"/>
              </a:defRPr>
            </a:lvl1pPr>
          </a:lstStyle>
          <a:p>
            <a:pPr>
              <a:defRPr/>
            </a:pPr>
            <a:endParaRPr lang="en-US" altLang="zh-CN"/>
          </a:p>
        </p:txBody>
      </p:sp>
      <p:sp>
        <p:nvSpPr>
          <p:cNvPr id="5" name="页脚占位符 4"/>
          <p:cNvSpPr>
            <a:spLocks noGrp="1"/>
          </p:cNvSpPr>
          <p:nvPr>
            <p:ph type="ftr" sz="quarter" idx="11"/>
          </p:nvPr>
        </p:nvSpPr>
        <p:spPr>
          <a:xfrm>
            <a:off x="4165600" y="6245225"/>
            <a:ext cx="3860800" cy="476250"/>
          </a:xfrm>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a:xfrm>
            <a:off x="8737600" y="6245225"/>
            <a:ext cx="2844800" cy="476250"/>
          </a:xfrm>
        </p:spPr>
        <p:txBody>
          <a:bodyPr/>
          <a:lstStyle>
            <a:lvl1pPr>
              <a:defRPr/>
            </a:lvl1pPr>
          </a:lstStyle>
          <a:p>
            <a:fld id="{872C95C8-73D1-4463-84C8-B6FDBCC4C296}" type="slidenum">
              <a:rPr lang="en-US" altLang="zh-CN"/>
              <a:pPr/>
              <a:t>‹#›</a:t>
            </a:fld>
            <a:endParaRPr lang="en-US" altLang="zh-CN"/>
          </a:p>
        </p:txBody>
      </p:sp>
    </p:spTree>
    <p:extLst>
      <p:ext uri="{BB962C8B-B14F-4D97-AF65-F5344CB8AC3E}">
        <p14:creationId xmlns:p14="http://schemas.microsoft.com/office/powerpoint/2010/main" val="20430683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4800"/>
            </a:lvl1pPr>
          </a:lstStyle>
          <a:p>
            <a:r>
              <a:rPr lang="zh-CN" altLang="en-US" dirty="0"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lvl1pPr>
              <a:defRPr/>
            </a:lvl1pPr>
          </a:lstStyle>
          <a:p>
            <a:fld id="{F2DB4FC9-629D-4B22-9610-8634AFAD3416}" type="datetimeFigureOut">
              <a:rPr lang="zh-CN" altLang="en-US"/>
              <a:pPr/>
              <a:t>2014/11/24</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fld id="{FF01FEEF-F0F9-411E-9CD7-5C98E972EBE4}" type="slidenum">
              <a:rPr lang="zh-CN" altLang="en-US"/>
              <a:pPr/>
              <a:t>‹#›</a:t>
            </a:fld>
            <a:endParaRPr lang="zh-CN" altLang="en-US"/>
          </a:p>
        </p:txBody>
      </p:sp>
    </p:spTree>
    <p:extLst>
      <p:ext uri="{BB962C8B-B14F-4D97-AF65-F5344CB8AC3E}">
        <p14:creationId xmlns:p14="http://schemas.microsoft.com/office/powerpoint/2010/main" val="25038232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2"/>
        </a:solidFill>
        <a:effectLst/>
      </p:bgPr>
    </p:bg>
    <p:spTree>
      <p:nvGrpSpPr>
        <p:cNvPr id="1" name=""/>
        <p:cNvGrpSpPr/>
        <p:nvPr/>
      </p:nvGrpSpPr>
      <p:grpSpPr>
        <a:xfrm>
          <a:off x="0" y="0"/>
          <a:ext cx="0" cy="0"/>
          <a:chOff x="0" y="0"/>
          <a:chExt cx="0" cy="0"/>
        </a:xfrm>
      </p:grpSpPr>
      <p:cxnSp>
        <p:nvCxnSpPr>
          <p:cNvPr id="4" name="Straight Connector 6"/>
          <p:cNvCxnSpPr/>
          <p:nvPr/>
        </p:nvCxnSpPr>
        <p:spPr>
          <a:xfrm>
            <a:off x="975784" y="4598989"/>
            <a:ext cx="10464800" cy="1587"/>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963084" y="2362201"/>
            <a:ext cx="10363200" cy="2200275"/>
          </a:xfrm>
        </p:spPr>
        <p:txBody>
          <a:bodyPr anchor="b">
            <a:normAutofit/>
          </a:bodyPr>
          <a:lstStyle>
            <a:lvl1pPr algn="l">
              <a:defRPr sz="4800" b="0" cap="all"/>
            </a:lvl1pPr>
          </a:lstStyle>
          <a:p>
            <a:r>
              <a:rPr lang="zh-CN" altLang="en-US" dirty="0" smtClean="0"/>
              <a:t>单击此处编辑母版标题样式</a:t>
            </a:r>
            <a:endParaRPr lang="en-US" dirty="0"/>
          </a:p>
        </p:txBody>
      </p:sp>
      <p:sp>
        <p:nvSpPr>
          <p:cNvPr id="3" name="Text Placeholder 2"/>
          <p:cNvSpPr>
            <a:spLocks noGrp="1"/>
          </p:cNvSpPr>
          <p:nvPr>
            <p:ph type="body" idx="1"/>
          </p:nvPr>
        </p:nvSpPr>
        <p:spPr>
          <a:xfrm>
            <a:off x="963084" y="4626865"/>
            <a:ext cx="10363200" cy="1500187"/>
          </a:xfrm>
        </p:spPr>
        <p:txBody>
          <a:bodyPr>
            <a:normAutofit/>
          </a:bodyPr>
          <a:lstStyle>
            <a:lvl1pPr marL="0" indent="0">
              <a:buNone/>
              <a:defRPr sz="24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5" name="Date Placeholder 3"/>
          <p:cNvSpPr>
            <a:spLocks noGrp="1"/>
          </p:cNvSpPr>
          <p:nvPr>
            <p:ph type="dt" sz="half" idx="10"/>
          </p:nvPr>
        </p:nvSpPr>
        <p:spPr/>
        <p:txBody>
          <a:bodyPr/>
          <a:lstStyle>
            <a:lvl1pPr>
              <a:defRPr/>
            </a:lvl1pPr>
          </a:lstStyle>
          <a:p>
            <a:fld id="{0800D467-B8FA-411B-8DAF-C48F80080987}" type="datetimeFigureOut">
              <a:rPr lang="zh-CN" altLang="en-US"/>
              <a:pPr/>
              <a:t>2014/11/24</a:t>
            </a:fld>
            <a:endParaRPr lang="zh-CN" altLang="en-US"/>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fld id="{10CA0A39-A3D4-445E-B658-34D8CDAA26CF}" type="slidenum">
              <a:rPr lang="zh-CN" altLang="en-US"/>
              <a:pPr/>
              <a:t>‹#›</a:t>
            </a:fld>
            <a:endParaRPr lang="zh-CN" altLang="en-US"/>
          </a:p>
        </p:txBody>
      </p:sp>
    </p:spTree>
    <p:extLst>
      <p:ext uri="{BB962C8B-B14F-4D97-AF65-F5344CB8AC3E}">
        <p14:creationId xmlns:p14="http://schemas.microsoft.com/office/powerpoint/2010/main" val="2638631271"/>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dirty="0" smtClean="0"/>
              <a:t>单击此处编辑母版标题样式</a:t>
            </a:r>
            <a:endParaRPr lang="en-US" dirty="0"/>
          </a:p>
        </p:txBody>
      </p:sp>
      <p:sp>
        <p:nvSpPr>
          <p:cNvPr id="3" name="Content Placeholder 2"/>
          <p:cNvSpPr>
            <a:spLocks noGrp="1"/>
          </p:cNvSpPr>
          <p:nvPr>
            <p:ph sz="half" idx="1"/>
          </p:nvPr>
        </p:nvSpPr>
        <p:spPr>
          <a:xfrm>
            <a:off x="609600" y="1673352"/>
            <a:ext cx="53848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97600" y="1673352"/>
            <a:ext cx="53848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3"/>
          <p:cNvSpPr>
            <a:spLocks noGrp="1"/>
          </p:cNvSpPr>
          <p:nvPr>
            <p:ph type="dt" sz="half" idx="10"/>
          </p:nvPr>
        </p:nvSpPr>
        <p:spPr/>
        <p:txBody>
          <a:bodyPr/>
          <a:lstStyle>
            <a:lvl1pPr>
              <a:defRPr/>
            </a:lvl1pPr>
          </a:lstStyle>
          <a:p>
            <a:fld id="{49217D1E-F414-464D-811B-1CD08216150A}" type="datetimeFigureOut">
              <a:rPr lang="zh-CN" altLang="en-US"/>
              <a:pPr/>
              <a:t>2014/11/24</a:t>
            </a:fld>
            <a:endParaRPr lang="zh-CN" altLang="en-US"/>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fld id="{B9BD05BE-792D-4AC0-9189-5C08235912FB}" type="slidenum">
              <a:rPr lang="zh-CN" altLang="en-US"/>
              <a:pPr/>
              <a:t>‹#›</a:t>
            </a:fld>
            <a:endParaRPr lang="zh-CN" altLang="en-US"/>
          </a:p>
        </p:txBody>
      </p:sp>
    </p:spTree>
    <p:extLst>
      <p:ext uri="{BB962C8B-B14F-4D97-AF65-F5344CB8AC3E}">
        <p14:creationId xmlns:p14="http://schemas.microsoft.com/office/powerpoint/2010/main" val="9364263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cxnSp>
        <p:nvCxnSpPr>
          <p:cNvPr id="7" name="Straight Connector 10"/>
          <p:cNvCxnSpPr/>
          <p:nvPr/>
        </p:nvCxnSpPr>
        <p:spPr>
          <a:xfrm rot="5400000">
            <a:off x="3742796" y="4045480"/>
            <a:ext cx="4708525" cy="2117"/>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lvl1pPr>
              <a:defRPr/>
            </a:lvl1pPr>
          </a:lstStyle>
          <a:p>
            <a:r>
              <a:rPr lang="zh-CN" altLang="en-US" dirty="0" smtClean="0"/>
              <a:t>单击此处编辑母版标题样式</a:t>
            </a:r>
            <a:endParaRPr lang="en-US" dirty="0"/>
          </a:p>
        </p:txBody>
      </p:sp>
      <p:sp>
        <p:nvSpPr>
          <p:cNvPr id="3" name="Text Placeholder 2"/>
          <p:cNvSpPr>
            <a:spLocks noGrp="1"/>
          </p:cNvSpPr>
          <p:nvPr>
            <p:ph type="body" idx="1"/>
          </p:nvPr>
        </p:nvSpPr>
        <p:spPr>
          <a:xfrm>
            <a:off x="609600" y="1676400"/>
            <a:ext cx="524256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609600" y="2438400"/>
            <a:ext cx="524256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339840" y="1676400"/>
            <a:ext cx="524256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339840" y="2438400"/>
            <a:ext cx="524256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8" name="Date Placeholder 6"/>
          <p:cNvSpPr>
            <a:spLocks noGrp="1"/>
          </p:cNvSpPr>
          <p:nvPr>
            <p:ph type="dt" sz="half" idx="10"/>
          </p:nvPr>
        </p:nvSpPr>
        <p:spPr/>
        <p:txBody>
          <a:bodyPr/>
          <a:lstStyle>
            <a:lvl1pPr>
              <a:defRPr/>
            </a:lvl1pPr>
          </a:lstStyle>
          <a:p>
            <a:fld id="{B839D13E-9011-42E3-988D-03DC9B3C58DE}" type="datetimeFigureOut">
              <a:rPr lang="zh-CN" altLang="en-US"/>
              <a:pPr/>
              <a:t>2014/11/24</a:t>
            </a:fld>
            <a:endParaRPr lang="zh-CN" altLang="en-US"/>
          </a:p>
        </p:txBody>
      </p:sp>
      <p:sp>
        <p:nvSpPr>
          <p:cNvPr id="9" name="Footer Placeholder 7"/>
          <p:cNvSpPr>
            <a:spLocks noGrp="1"/>
          </p:cNvSpPr>
          <p:nvPr>
            <p:ph type="ftr" sz="quarter" idx="11"/>
          </p:nvPr>
        </p:nvSpPr>
        <p:spPr/>
        <p:txBody>
          <a:bodyPr/>
          <a:lstStyle>
            <a:lvl1pPr>
              <a:defRPr/>
            </a:lvl1pPr>
          </a:lstStyle>
          <a:p>
            <a:pPr>
              <a:defRPr/>
            </a:pPr>
            <a:endParaRPr lang="zh-CN" altLang="en-US"/>
          </a:p>
        </p:txBody>
      </p:sp>
      <p:sp>
        <p:nvSpPr>
          <p:cNvPr id="10" name="Slide Number Placeholder 8"/>
          <p:cNvSpPr>
            <a:spLocks noGrp="1"/>
          </p:cNvSpPr>
          <p:nvPr>
            <p:ph type="sldNum" sz="quarter" idx="12"/>
          </p:nvPr>
        </p:nvSpPr>
        <p:spPr/>
        <p:txBody>
          <a:bodyPr/>
          <a:lstStyle>
            <a:lvl1pPr>
              <a:defRPr/>
            </a:lvl1pPr>
          </a:lstStyle>
          <a:p>
            <a:fld id="{28BBD15A-D31A-429C-8EFB-951B13C61C93}" type="slidenum">
              <a:rPr lang="zh-CN" altLang="en-US"/>
              <a:pPr/>
              <a:t>‹#›</a:t>
            </a:fld>
            <a:endParaRPr lang="zh-CN" altLang="en-US"/>
          </a:p>
        </p:txBody>
      </p:sp>
    </p:spTree>
    <p:extLst>
      <p:ext uri="{BB962C8B-B14F-4D97-AF65-F5344CB8AC3E}">
        <p14:creationId xmlns:p14="http://schemas.microsoft.com/office/powerpoint/2010/main" val="31580583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dirty="0" smtClean="0"/>
              <a:t>单击此处编辑母版标题样式</a:t>
            </a:r>
            <a:endParaRPr lang="en-US" dirty="0"/>
          </a:p>
        </p:txBody>
      </p:sp>
      <p:sp>
        <p:nvSpPr>
          <p:cNvPr id="3" name="Date Placeholder 3"/>
          <p:cNvSpPr>
            <a:spLocks noGrp="1"/>
          </p:cNvSpPr>
          <p:nvPr>
            <p:ph type="dt" sz="half" idx="10"/>
          </p:nvPr>
        </p:nvSpPr>
        <p:spPr/>
        <p:txBody>
          <a:bodyPr/>
          <a:lstStyle>
            <a:lvl1pPr>
              <a:defRPr/>
            </a:lvl1pPr>
          </a:lstStyle>
          <a:p>
            <a:fld id="{9AAE49EF-CB1B-4964-A4D7-5BCDAC3DF6EC}" type="datetimeFigureOut">
              <a:rPr lang="zh-CN" altLang="en-US"/>
              <a:pPr/>
              <a:t>2014/11/24</a:t>
            </a:fld>
            <a:endParaRPr lang="zh-CN" altLang="en-US"/>
          </a:p>
        </p:txBody>
      </p:sp>
      <p:sp>
        <p:nvSpPr>
          <p:cNvPr id="4" name="Footer Placeholder 4"/>
          <p:cNvSpPr>
            <a:spLocks noGrp="1"/>
          </p:cNvSpPr>
          <p:nvPr>
            <p:ph type="ftr" sz="quarter" idx="11"/>
          </p:nvPr>
        </p:nvSpPr>
        <p:spPr/>
        <p:txBody>
          <a:bodyPr/>
          <a:lstStyle>
            <a:lvl1pPr>
              <a:defRPr/>
            </a:lvl1pPr>
          </a:lstStyle>
          <a:p>
            <a:pPr>
              <a:defRPr/>
            </a:pPr>
            <a:endParaRPr lang="zh-CN" altLang="en-US"/>
          </a:p>
        </p:txBody>
      </p:sp>
      <p:sp>
        <p:nvSpPr>
          <p:cNvPr id="5" name="Slide Number Placeholder 5"/>
          <p:cNvSpPr>
            <a:spLocks noGrp="1"/>
          </p:cNvSpPr>
          <p:nvPr>
            <p:ph type="sldNum" sz="quarter" idx="12"/>
          </p:nvPr>
        </p:nvSpPr>
        <p:spPr/>
        <p:txBody>
          <a:bodyPr/>
          <a:lstStyle>
            <a:lvl1pPr>
              <a:defRPr/>
            </a:lvl1pPr>
          </a:lstStyle>
          <a:p>
            <a:fld id="{5FC36579-DF2D-4446-8AEE-95056F0BACBF}" type="slidenum">
              <a:rPr lang="zh-CN" altLang="en-US"/>
              <a:pPr/>
              <a:t>‹#›</a:t>
            </a:fld>
            <a:endParaRPr lang="zh-CN" altLang="en-US"/>
          </a:p>
        </p:txBody>
      </p:sp>
    </p:spTree>
    <p:extLst>
      <p:ext uri="{BB962C8B-B14F-4D97-AF65-F5344CB8AC3E}">
        <p14:creationId xmlns:p14="http://schemas.microsoft.com/office/powerpoint/2010/main" val="12296472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fld id="{CF4F5283-A26E-46D3-B177-45D75D9858F2}" type="datetimeFigureOut">
              <a:rPr lang="zh-CN" altLang="en-US"/>
              <a:pPr/>
              <a:t>2014/11/24</a:t>
            </a:fld>
            <a:endParaRPr lang="zh-CN" altLang="en-US"/>
          </a:p>
        </p:txBody>
      </p:sp>
      <p:sp>
        <p:nvSpPr>
          <p:cNvPr id="3" name="Footer Placeholder 4"/>
          <p:cNvSpPr>
            <a:spLocks noGrp="1"/>
          </p:cNvSpPr>
          <p:nvPr>
            <p:ph type="ftr" sz="quarter" idx="11"/>
          </p:nvPr>
        </p:nvSpPr>
        <p:spPr/>
        <p:txBody>
          <a:bodyPr/>
          <a:lstStyle>
            <a:lvl1pPr>
              <a:defRPr/>
            </a:lvl1pPr>
          </a:lstStyle>
          <a:p>
            <a:pPr>
              <a:defRPr/>
            </a:pPr>
            <a:endParaRPr lang="zh-CN" altLang="en-US"/>
          </a:p>
        </p:txBody>
      </p:sp>
      <p:sp>
        <p:nvSpPr>
          <p:cNvPr id="4" name="Slide Number Placeholder 5"/>
          <p:cNvSpPr>
            <a:spLocks noGrp="1"/>
          </p:cNvSpPr>
          <p:nvPr>
            <p:ph type="sldNum" sz="quarter" idx="12"/>
          </p:nvPr>
        </p:nvSpPr>
        <p:spPr/>
        <p:txBody>
          <a:bodyPr/>
          <a:lstStyle>
            <a:lvl1pPr>
              <a:defRPr/>
            </a:lvl1pPr>
          </a:lstStyle>
          <a:p>
            <a:fld id="{5996E62A-51F7-4048-A241-F07CFD220D0D}" type="slidenum">
              <a:rPr lang="zh-CN" altLang="en-US"/>
              <a:pPr/>
              <a:t>‹#›</a:t>
            </a:fld>
            <a:endParaRPr lang="zh-CN" altLang="en-US"/>
          </a:p>
        </p:txBody>
      </p:sp>
    </p:spTree>
    <p:extLst>
      <p:ext uri="{BB962C8B-B14F-4D97-AF65-F5344CB8AC3E}">
        <p14:creationId xmlns:p14="http://schemas.microsoft.com/office/powerpoint/2010/main" val="14674332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cxnSp>
        <p:nvCxnSpPr>
          <p:cNvPr id="5" name="Straight Connector 8"/>
          <p:cNvCxnSpPr/>
          <p:nvPr/>
        </p:nvCxnSpPr>
        <p:spPr>
          <a:xfrm rot="5400000">
            <a:off x="911754" y="3580343"/>
            <a:ext cx="5578475" cy="2117"/>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609600" y="792080"/>
            <a:ext cx="2852928" cy="1261872"/>
          </a:xfrm>
        </p:spPr>
        <p:txBody>
          <a:bodyPr anchor="b">
            <a:noAutofit/>
          </a:bodyPr>
          <a:lstStyle>
            <a:lvl1pPr algn="l">
              <a:defRPr sz="2400" b="0"/>
            </a:lvl1pPr>
          </a:lstStyle>
          <a:p>
            <a:r>
              <a:rPr lang="zh-CN" altLang="en-US" dirty="0" smtClean="0"/>
              <a:t>单击此处编辑母版标题样式</a:t>
            </a:r>
            <a:endParaRPr lang="en-US" dirty="0"/>
          </a:p>
        </p:txBody>
      </p:sp>
      <p:sp>
        <p:nvSpPr>
          <p:cNvPr id="3" name="Content Placeholder 2"/>
          <p:cNvSpPr>
            <a:spLocks noGrp="1"/>
          </p:cNvSpPr>
          <p:nvPr>
            <p:ph idx="1"/>
          </p:nvPr>
        </p:nvSpPr>
        <p:spPr>
          <a:xfrm>
            <a:off x="3962400" y="792080"/>
            <a:ext cx="7620000" cy="55778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09601" y="2130553"/>
            <a:ext cx="2852928" cy="42436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6" name="Date Placeholder 4"/>
          <p:cNvSpPr>
            <a:spLocks noGrp="1"/>
          </p:cNvSpPr>
          <p:nvPr>
            <p:ph type="dt" sz="half" idx="10"/>
          </p:nvPr>
        </p:nvSpPr>
        <p:spPr/>
        <p:txBody>
          <a:bodyPr/>
          <a:lstStyle>
            <a:lvl1pPr>
              <a:defRPr/>
            </a:lvl1pPr>
          </a:lstStyle>
          <a:p>
            <a:fld id="{B78B37A4-2289-444A-A023-D85E8A05D7D3}" type="datetimeFigureOut">
              <a:rPr lang="zh-CN" altLang="en-US"/>
              <a:pPr/>
              <a:t>2014/11/24</a:t>
            </a:fld>
            <a:endParaRPr lang="zh-CN" altLang="en-US"/>
          </a:p>
        </p:txBody>
      </p:sp>
      <p:sp>
        <p:nvSpPr>
          <p:cNvPr id="7" name="Footer Placeholder 5"/>
          <p:cNvSpPr>
            <a:spLocks noGrp="1"/>
          </p:cNvSpPr>
          <p:nvPr>
            <p:ph type="ftr" sz="quarter" idx="11"/>
          </p:nvPr>
        </p:nvSpPr>
        <p:spPr/>
        <p:txBody>
          <a:bodyPr/>
          <a:lstStyle>
            <a:lvl1pPr>
              <a:defRPr/>
            </a:lvl1pPr>
          </a:lstStyle>
          <a:p>
            <a:pPr>
              <a:defRPr/>
            </a:pPr>
            <a:endParaRPr lang="zh-CN" altLang="en-US"/>
          </a:p>
        </p:txBody>
      </p:sp>
      <p:sp>
        <p:nvSpPr>
          <p:cNvPr id="8" name="Slide Number Placeholder 6"/>
          <p:cNvSpPr>
            <a:spLocks noGrp="1"/>
          </p:cNvSpPr>
          <p:nvPr>
            <p:ph type="sldNum" sz="quarter" idx="12"/>
          </p:nvPr>
        </p:nvSpPr>
        <p:spPr/>
        <p:txBody>
          <a:bodyPr/>
          <a:lstStyle>
            <a:lvl1pPr>
              <a:defRPr/>
            </a:lvl1pPr>
          </a:lstStyle>
          <a:p>
            <a:fld id="{45E62DB7-296D-42CB-B0A8-809DC287B11A}" type="slidenum">
              <a:rPr lang="zh-CN" altLang="en-US"/>
              <a:pPr/>
              <a:t>‹#›</a:t>
            </a:fld>
            <a:endParaRPr lang="zh-CN" altLang="en-US"/>
          </a:p>
        </p:txBody>
      </p:sp>
    </p:spTree>
    <p:extLst>
      <p:ext uri="{BB962C8B-B14F-4D97-AF65-F5344CB8AC3E}">
        <p14:creationId xmlns:p14="http://schemas.microsoft.com/office/powerpoint/2010/main" val="32348579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09600" y="792480"/>
            <a:ext cx="2856907" cy="1264920"/>
          </a:xfrm>
        </p:spPr>
        <p:txBody>
          <a:bodyPr anchor="b"/>
          <a:lstStyle>
            <a:lvl1pPr algn="l">
              <a:defRPr sz="2400" b="0"/>
            </a:lvl1pPr>
          </a:lstStyle>
          <a:p>
            <a:r>
              <a:rPr lang="zh-CN" altLang="en-US" smtClean="0"/>
              <a:t>单击此处编辑母版标题样式</a:t>
            </a:r>
            <a:endParaRPr lang="en-US" dirty="0"/>
          </a:p>
        </p:txBody>
      </p:sp>
      <p:sp>
        <p:nvSpPr>
          <p:cNvPr id="3" name="Picture Placeholder 2"/>
          <p:cNvSpPr>
            <a:spLocks noGrp="1"/>
          </p:cNvSpPr>
          <p:nvPr>
            <p:ph type="pic" idx="1"/>
          </p:nvPr>
        </p:nvSpPr>
        <p:spPr>
          <a:xfrm>
            <a:off x="3811480" y="838201"/>
            <a:ext cx="7872520" cy="5500456"/>
          </a:xfrm>
          <a:solidFill>
            <a:schemeClr val="bg2"/>
          </a:solidFill>
          <a:ln w="76200">
            <a:solidFill>
              <a:srgbClr val="FFFFFF"/>
            </a:solidFill>
            <a:miter lim="800000"/>
          </a:ln>
          <a:effectLst>
            <a:outerShdw blurRad="50800" dist="12700" dir="5400000" algn="t" rotWithShape="0">
              <a:prstClr val="black">
                <a:alpha val="59000"/>
              </a:prstClr>
            </a:outerShdw>
          </a:effectLst>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en-US" noProof="0" dirty="0"/>
          </a:p>
        </p:txBody>
      </p:sp>
      <p:sp>
        <p:nvSpPr>
          <p:cNvPr id="4" name="Text Placeholder 3"/>
          <p:cNvSpPr>
            <a:spLocks noGrp="1"/>
          </p:cNvSpPr>
          <p:nvPr>
            <p:ph type="body" sz="half" idx="2"/>
          </p:nvPr>
        </p:nvSpPr>
        <p:spPr>
          <a:xfrm>
            <a:off x="609600" y="2133600"/>
            <a:ext cx="2852928" cy="424281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3"/>
          <p:cNvSpPr>
            <a:spLocks noGrp="1"/>
          </p:cNvSpPr>
          <p:nvPr>
            <p:ph type="dt" sz="half" idx="10"/>
          </p:nvPr>
        </p:nvSpPr>
        <p:spPr/>
        <p:txBody>
          <a:bodyPr/>
          <a:lstStyle>
            <a:lvl1pPr>
              <a:defRPr/>
            </a:lvl1pPr>
          </a:lstStyle>
          <a:p>
            <a:fld id="{3FA0A4C5-8534-4EC1-A975-AD184E1ADE9D}" type="datetimeFigureOut">
              <a:rPr lang="zh-CN" altLang="en-US"/>
              <a:pPr/>
              <a:t>2014/11/24</a:t>
            </a:fld>
            <a:endParaRPr lang="zh-CN" altLang="en-US"/>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fld id="{DFACDCFE-E741-4BFD-BCA9-6C3E9C1CB4B8}" type="slidenum">
              <a:rPr lang="zh-CN" altLang="en-US"/>
              <a:pPr/>
              <a:t>‹#›</a:t>
            </a:fld>
            <a:endParaRPr lang="zh-CN" altLang="en-US"/>
          </a:p>
        </p:txBody>
      </p:sp>
    </p:spTree>
    <p:extLst>
      <p:ext uri="{BB962C8B-B14F-4D97-AF65-F5344CB8AC3E}">
        <p14:creationId xmlns:p14="http://schemas.microsoft.com/office/powerpoint/2010/main" val="32845219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p:cNvSpPr/>
          <p:nvPr/>
        </p:nvSpPr>
        <p:spPr>
          <a:xfrm>
            <a:off x="0" y="220663"/>
            <a:ext cx="12192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 name="Title Placeholder 1"/>
          <p:cNvSpPr>
            <a:spLocks noGrp="1"/>
          </p:cNvSpPr>
          <p:nvPr>
            <p:ph type="title"/>
          </p:nvPr>
        </p:nvSpPr>
        <p:spPr>
          <a:xfrm>
            <a:off x="609600" y="533400"/>
            <a:ext cx="10972800" cy="990600"/>
          </a:xfrm>
          <a:prstGeom prst="rect">
            <a:avLst/>
          </a:prstGeom>
        </p:spPr>
        <p:txBody>
          <a:bodyPr vert="horz" wrap="square" lIns="91440" tIns="45720" rIns="91440" bIns="45720" numCol="1" anchor="ctr" anchorCtr="0" compatLnSpc="1">
            <a:prstTxWarp prst="textNoShape">
              <a:avLst/>
            </a:prstTxWarp>
            <a:normAutofit/>
          </a:bodyPr>
          <a:lstStyle/>
          <a:p>
            <a:pPr lvl="0"/>
            <a:r>
              <a:rPr lang="zh-CN" altLang="en-US" dirty="0" smtClean="0"/>
              <a:t>单击此处编辑母版标题样式</a:t>
            </a:r>
            <a:endParaRPr lang="en-US" altLang="en-US" dirty="0" smtClean="0"/>
          </a:p>
        </p:txBody>
      </p:sp>
      <p:sp>
        <p:nvSpPr>
          <p:cNvPr id="1028" name="Text Placeholder 2"/>
          <p:cNvSpPr>
            <a:spLocks noGrp="1"/>
          </p:cNvSpPr>
          <p:nvPr>
            <p:ph type="body" idx="1"/>
          </p:nvPr>
        </p:nvSpPr>
        <p:spPr bwMode="auto">
          <a:xfrm>
            <a:off x="609600" y="1600200"/>
            <a:ext cx="109728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ltLang="zh-CN" smtClean="0"/>
          </a:p>
        </p:txBody>
      </p:sp>
      <p:sp>
        <p:nvSpPr>
          <p:cNvPr id="7" name="Rectangle 6"/>
          <p:cNvSpPr/>
          <p:nvPr/>
        </p:nvSpPr>
        <p:spPr>
          <a:xfrm>
            <a:off x="0" y="1"/>
            <a:ext cx="12192000" cy="3651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 name="Date Placeholder 3"/>
          <p:cNvSpPr>
            <a:spLocks noGrp="1"/>
          </p:cNvSpPr>
          <p:nvPr>
            <p:ph type="dt" sz="half" idx="2"/>
          </p:nvPr>
        </p:nvSpPr>
        <p:spPr>
          <a:xfrm>
            <a:off x="609600" y="19051"/>
            <a:ext cx="3860800" cy="328613"/>
          </a:xfrm>
          <a:prstGeom prst="rect">
            <a:avLst/>
          </a:prstGeom>
        </p:spPr>
        <p:txBody>
          <a:bodyPr vert="horz" wrap="square" lIns="91440" tIns="45720" rIns="91440" bIns="45720" numCol="1" anchor="ctr" anchorCtr="0" compatLnSpc="1">
            <a:prstTxWarp prst="textNoShape">
              <a:avLst/>
            </a:prstTxWarp>
          </a:bodyPr>
          <a:lstStyle>
            <a:lvl1pPr>
              <a:defRPr sz="1200">
                <a:solidFill>
                  <a:srgbClr val="FFFFFF"/>
                </a:solidFill>
              </a:defRPr>
            </a:lvl1pPr>
          </a:lstStyle>
          <a:p>
            <a:fld id="{9A7DDFB7-0324-4230-A1D9-FF04DE3FB26F}" type="datetimeFigureOut">
              <a:rPr lang="zh-CN" altLang="en-US"/>
              <a:pPr/>
              <a:t>2014/11/24</a:t>
            </a:fld>
            <a:endParaRPr lang="zh-CN" altLang="en-US"/>
          </a:p>
        </p:txBody>
      </p:sp>
      <p:sp>
        <p:nvSpPr>
          <p:cNvPr id="5" name="Footer Placeholder 4"/>
          <p:cNvSpPr>
            <a:spLocks noGrp="1"/>
          </p:cNvSpPr>
          <p:nvPr>
            <p:ph type="ftr" sz="quarter" idx="3"/>
          </p:nvPr>
        </p:nvSpPr>
        <p:spPr>
          <a:xfrm>
            <a:off x="4572000" y="19051"/>
            <a:ext cx="5486400" cy="328613"/>
          </a:xfrm>
          <a:prstGeom prst="rect">
            <a:avLst/>
          </a:prstGeom>
        </p:spPr>
        <p:txBody>
          <a:bodyPr vert="horz" lIns="91440" tIns="45720" rIns="91440" bIns="45720" rtlCol="0" anchor="ctr"/>
          <a:lstStyle>
            <a:lvl1pPr algn="ctr">
              <a:defRPr sz="1200">
                <a:solidFill>
                  <a:srgbClr val="FFFFFF"/>
                </a:solidFill>
                <a:latin typeface="Calibri" pitchFamily="34" charset="0"/>
                <a:ea typeface="宋体" charset="-122"/>
                <a:cs typeface="+mn-cs"/>
              </a:defRPr>
            </a:lvl1pPr>
          </a:lstStyle>
          <a:p>
            <a:pPr>
              <a:defRPr/>
            </a:pPr>
            <a:endParaRPr lang="zh-CN" altLang="en-US"/>
          </a:p>
        </p:txBody>
      </p:sp>
      <p:sp>
        <p:nvSpPr>
          <p:cNvPr id="6" name="Slide Number Placeholder 5"/>
          <p:cNvSpPr>
            <a:spLocks noGrp="1"/>
          </p:cNvSpPr>
          <p:nvPr>
            <p:ph type="sldNum" sz="quarter" idx="4"/>
          </p:nvPr>
        </p:nvSpPr>
        <p:spPr>
          <a:xfrm>
            <a:off x="10160000" y="19051"/>
            <a:ext cx="1422400" cy="328613"/>
          </a:xfrm>
          <a:prstGeom prst="rect">
            <a:avLst/>
          </a:prstGeom>
        </p:spPr>
        <p:txBody>
          <a:bodyPr vert="horz" wrap="square" lIns="91440" tIns="45720" rIns="91440" bIns="45720" numCol="1" anchor="ctr" anchorCtr="0" compatLnSpc="1">
            <a:prstTxWarp prst="textNoShape">
              <a:avLst/>
            </a:prstTxWarp>
          </a:bodyPr>
          <a:lstStyle>
            <a:lvl1pPr>
              <a:defRPr sz="1400" b="1">
                <a:solidFill>
                  <a:srgbClr val="FFFFFF"/>
                </a:solidFill>
              </a:defRPr>
            </a:lvl1pPr>
          </a:lstStyle>
          <a:p>
            <a:fld id="{8E862372-5BCE-4EEA-A1D7-BE0DEF7EAC47}" type="slidenum">
              <a:rPr lang="zh-CN" altLang="en-US"/>
              <a:pPr/>
              <a:t>‹#›</a:t>
            </a:fld>
            <a:endParaRPr lang="zh-CN" altLang="en-US"/>
          </a:p>
        </p:txBody>
      </p:sp>
    </p:spTree>
  </p:cSld>
  <p:clrMap bg1="lt1" tx1="dk1" bg2="lt2" tx2="dk2" accent1="accent1" accent2="accent2" accent3="accent3" accent4="accent4" accent5="accent5" accent6="accent6" hlink="hlink" folHlink="folHlink"/>
  <p:sldLayoutIdLst>
    <p:sldLayoutId id="2147483760" r:id="rId1"/>
    <p:sldLayoutId id="2147483753" r:id="rId2"/>
    <p:sldLayoutId id="2147483761" r:id="rId3"/>
    <p:sldLayoutId id="2147483754" r:id="rId4"/>
    <p:sldLayoutId id="2147483762" r:id="rId5"/>
    <p:sldLayoutId id="2147483755" r:id="rId6"/>
    <p:sldLayoutId id="2147483756" r:id="rId7"/>
    <p:sldLayoutId id="2147483763" r:id="rId8"/>
    <p:sldLayoutId id="2147483757" r:id="rId9"/>
    <p:sldLayoutId id="2147483758" r:id="rId10"/>
    <p:sldLayoutId id="2147483759" r:id="rId11"/>
    <p:sldLayoutId id="2147483764" r:id="rId12"/>
  </p:sldLayoutIdLst>
  <p:txStyles>
    <p:titleStyle>
      <a:lvl1pPr algn="l" rtl="0" eaLnBrk="0" fontAlgn="base" hangingPunct="0">
        <a:spcBef>
          <a:spcPct val="0"/>
        </a:spcBef>
        <a:spcAft>
          <a:spcPct val="0"/>
        </a:spcAft>
        <a:defRPr sz="4800" b="1" kern="1200" spc="-100">
          <a:solidFill>
            <a:schemeClr val="tx2"/>
          </a:solidFill>
          <a:latin typeface="+mj-lt"/>
          <a:ea typeface="+mj-ea"/>
          <a:cs typeface="方正舒体" charset="0"/>
        </a:defRPr>
      </a:lvl1pPr>
      <a:lvl2pPr algn="l" rtl="0" eaLnBrk="0" fontAlgn="base" hangingPunct="0">
        <a:spcBef>
          <a:spcPct val="0"/>
        </a:spcBef>
        <a:spcAft>
          <a:spcPct val="0"/>
        </a:spcAft>
        <a:defRPr sz="4400" b="1">
          <a:solidFill>
            <a:schemeClr val="tx2"/>
          </a:solidFill>
          <a:latin typeface="Arial" charset="0"/>
          <a:ea typeface="方正舒体" pitchFamily="2" charset="-122"/>
          <a:cs typeface="方正舒体" charset="0"/>
        </a:defRPr>
      </a:lvl2pPr>
      <a:lvl3pPr algn="l" rtl="0" eaLnBrk="0" fontAlgn="base" hangingPunct="0">
        <a:spcBef>
          <a:spcPct val="0"/>
        </a:spcBef>
        <a:spcAft>
          <a:spcPct val="0"/>
        </a:spcAft>
        <a:defRPr sz="4400" b="1">
          <a:solidFill>
            <a:schemeClr val="tx2"/>
          </a:solidFill>
          <a:latin typeface="Arial" charset="0"/>
          <a:ea typeface="方正舒体" pitchFamily="2" charset="-122"/>
          <a:cs typeface="方正舒体" charset="0"/>
        </a:defRPr>
      </a:lvl3pPr>
      <a:lvl4pPr algn="l" rtl="0" eaLnBrk="0" fontAlgn="base" hangingPunct="0">
        <a:spcBef>
          <a:spcPct val="0"/>
        </a:spcBef>
        <a:spcAft>
          <a:spcPct val="0"/>
        </a:spcAft>
        <a:defRPr sz="4400" b="1">
          <a:solidFill>
            <a:schemeClr val="tx2"/>
          </a:solidFill>
          <a:latin typeface="Arial" charset="0"/>
          <a:ea typeface="方正舒体" pitchFamily="2" charset="-122"/>
          <a:cs typeface="方正舒体" charset="0"/>
        </a:defRPr>
      </a:lvl4pPr>
      <a:lvl5pPr algn="l" rtl="0" eaLnBrk="0" fontAlgn="base" hangingPunct="0">
        <a:spcBef>
          <a:spcPct val="0"/>
        </a:spcBef>
        <a:spcAft>
          <a:spcPct val="0"/>
        </a:spcAft>
        <a:defRPr sz="4400" b="1">
          <a:solidFill>
            <a:schemeClr val="tx2"/>
          </a:solidFill>
          <a:latin typeface="Arial" charset="0"/>
          <a:ea typeface="方正舒体" pitchFamily="2" charset="-122"/>
          <a:cs typeface="方正舒体" charset="0"/>
        </a:defRPr>
      </a:lvl5pPr>
      <a:lvl6pPr marL="457200" algn="l" rtl="0" fontAlgn="base">
        <a:spcBef>
          <a:spcPct val="0"/>
        </a:spcBef>
        <a:spcAft>
          <a:spcPct val="0"/>
        </a:spcAft>
        <a:defRPr sz="4400" b="1">
          <a:solidFill>
            <a:schemeClr val="tx2"/>
          </a:solidFill>
          <a:latin typeface="Arial" charset="0"/>
          <a:ea typeface="方正舒体" pitchFamily="2" charset="-122"/>
        </a:defRPr>
      </a:lvl6pPr>
      <a:lvl7pPr marL="914400" algn="l" rtl="0" fontAlgn="base">
        <a:spcBef>
          <a:spcPct val="0"/>
        </a:spcBef>
        <a:spcAft>
          <a:spcPct val="0"/>
        </a:spcAft>
        <a:defRPr sz="4400" b="1">
          <a:solidFill>
            <a:schemeClr val="tx2"/>
          </a:solidFill>
          <a:latin typeface="Arial" charset="0"/>
          <a:ea typeface="方正舒体" pitchFamily="2" charset="-122"/>
        </a:defRPr>
      </a:lvl7pPr>
      <a:lvl8pPr marL="1371600" algn="l" rtl="0" fontAlgn="base">
        <a:spcBef>
          <a:spcPct val="0"/>
        </a:spcBef>
        <a:spcAft>
          <a:spcPct val="0"/>
        </a:spcAft>
        <a:defRPr sz="4400" b="1">
          <a:solidFill>
            <a:schemeClr val="tx2"/>
          </a:solidFill>
          <a:latin typeface="Arial" charset="0"/>
          <a:ea typeface="方正舒体" pitchFamily="2" charset="-122"/>
        </a:defRPr>
      </a:lvl8pPr>
      <a:lvl9pPr marL="1828800" algn="l" rtl="0" fontAlgn="base">
        <a:spcBef>
          <a:spcPct val="0"/>
        </a:spcBef>
        <a:spcAft>
          <a:spcPct val="0"/>
        </a:spcAft>
        <a:defRPr sz="4400" b="1">
          <a:solidFill>
            <a:schemeClr val="tx2"/>
          </a:solidFill>
          <a:latin typeface="Arial" charset="0"/>
          <a:ea typeface="方正舒体" pitchFamily="2" charset="-122"/>
        </a:defRPr>
      </a:lvl9pPr>
    </p:titleStyle>
    <p:bodyStyle>
      <a:lvl1pPr marL="182563" indent="-182563" algn="l" rtl="0" eaLnBrk="0" fontAlgn="base" hangingPunct="0">
        <a:spcBef>
          <a:spcPct val="20000"/>
        </a:spcBef>
        <a:spcAft>
          <a:spcPct val="0"/>
        </a:spcAft>
        <a:buClr>
          <a:schemeClr val="accent1"/>
        </a:buClr>
        <a:buSzPct val="85000"/>
        <a:buFont typeface="Arial" panose="020B0604020202020204" pitchFamily="34" charset="0"/>
        <a:buChar char="•"/>
        <a:defRPr kumimoji="1" sz="2800" kern="1200">
          <a:solidFill>
            <a:schemeClr val="tx1"/>
          </a:solidFill>
          <a:latin typeface="华文新魏" panose="02010800040101010101" pitchFamily="2" charset="-122"/>
          <a:ea typeface="华文新魏" panose="02010800040101010101" pitchFamily="2" charset="-122"/>
          <a:cs typeface="华文新魏" charset="0"/>
        </a:defRPr>
      </a:lvl1pPr>
      <a:lvl2pPr marL="457200" indent="-182563" algn="l" rtl="0" eaLnBrk="0" fontAlgn="base" hangingPunct="0">
        <a:spcBef>
          <a:spcPct val="20000"/>
        </a:spcBef>
        <a:spcAft>
          <a:spcPct val="0"/>
        </a:spcAft>
        <a:buClr>
          <a:schemeClr val="accent1"/>
        </a:buClr>
        <a:buSzPct val="85000"/>
        <a:buFont typeface="Arial" panose="020B0604020202020204" pitchFamily="34" charset="0"/>
        <a:buChar char="•"/>
        <a:defRPr kumimoji="1" sz="2000" kern="1200">
          <a:solidFill>
            <a:schemeClr val="tx1"/>
          </a:solidFill>
          <a:latin typeface="+mn-lt"/>
          <a:ea typeface="+mn-ea"/>
          <a:cs typeface="方正舒体" charset="0"/>
        </a:defRPr>
      </a:lvl2pPr>
      <a:lvl3pPr marL="730250" indent="-182563" algn="l" rtl="0" eaLnBrk="0" fontAlgn="base" hangingPunct="0">
        <a:spcBef>
          <a:spcPct val="20000"/>
        </a:spcBef>
        <a:spcAft>
          <a:spcPct val="0"/>
        </a:spcAft>
        <a:buClr>
          <a:schemeClr val="accent1"/>
        </a:buClr>
        <a:buSzPct val="90000"/>
        <a:buFont typeface="Arial" panose="020B0604020202020204" pitchFamily="34" charset="0"/>
        <a:buChar char="•"/>
        <a:defRPr kumimoji="1" kern="1200">
          <a:solidFill>
            <a:schemeClr val="tx1"/>
          </a:solidFill>
          <a:latin typeface="+mn-lt"/>
          <a:ea typeface="+mn-ea"/>
          <a:cs typeface="方正舒体" charset="0"/>
        </a:defRPr>
      </a:lvl3pPr>
      <a:lvl4pPr marL="1004888" indent="-182563" algn="l" rtl="0" eaLnBrk="0" fontAlgn="base" hangingPunct="0">
        <a:spcBef>
          <a:spcPct val="20000"/>
        </a:spcBef>
        <a:spcAft>
          <a:spcPct val="0"/>
        </a:spcAft>
        <a:buClr>
          <a:schemeClr val="accent1"/>
        </a:buClr>
        <a:buFont typeface="Arial" panose="020B0604020202020204" pitchFamily="34" charset="0"/>
        <a:buChar char="•"/>
        <a:defRPr kumimoji="1" sz="1600" kern="1200">
          <a:solidFill>
            <a:schemeClr val="tx1"/>
          </a:solidFill>
          <a:latin typeface="+mn-lt"/>
          <a:ea typeface="+mn-ea"/>
          <a:cs typeface="方正舒体" charset="0"/>
        </a:defRPr>
      </a:lvl4pPr>
      <a:lvl5pPr marL="1187450" indent="-136525" algn="l" rtl="0" eaLnBrk="0" fontAlgn="base" hangingPunct="0">
        <a:spcBef>
          <a:spcPct val="20000"/>
        </a:spcBef>
        <a:spcAft>
          <a:spcPct val="0"/>
        </a:spcAft>
        <a:buClr>
          <a:schemeClr val="accent1"/>
        </a:buClr>
        <a:buSzPct val="100000"/>
        <a:buFont typeface="Arial" panose="020B0604020202020204" pitchFamily="34" charset="0"/>
        <a:buChar char="•"/>
        <a:defRPr kumimoji="1" sz="1400" kern="1200">
          <a:solidFill>
            <a:schemeClr val="tx1"/>
          </a:solidFill>
          <a:latin typeface="+mn-lt"/>
          <a:ea typeface="+mn-ea"/>
          <a:cs typeface="方正舒体" charset="0"/>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jpeg"/><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jpeg"/><Relationship Id="rId4" Type="http://schemas.openxmlformats.org/officeDocument/2006/relationships/image" Target="../media/image4.jpeg"/></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pPr eaLnBrk="1" hangingPunct="1"/>
            <a:r>
              <a:rPr lang="zh-CN" altLang="en-US" cap="none" smtClean="0"/>
              <a:t>公共设施 情系大众</a:t>
            </a:r>
          </a:p>
        </p:txBody>
      </p:sp>
      <p:sp>
        <p:nvSpPr>
          <p:cNvPr id="14338" name="副标题 2"/>
          <p:cNvSpPr>
            <a:spLocks noGrp="1"/>
          </p:cNvSpPr>
          <p:nvPr>
            <p:ph type="subTitle" idx="1"/>
          </p:nvPr>
        </p:nvSpPr>
        <p:spPr>
          <a:xfrm>
            <a:off x="2209800" y="3406775"/>
            <a:ext cx="6400800" cy="1752600"/>
          </a:xfrm>
        </p:spPr>
        <p:txBody>
          <a:bodyPr/>
          <a:lstStyle/>
          <a:p>
            <a:pPr eaLnBrk="1" hangingPunct="1"/>
            <a:r>
              <a:rPr kumimoji="0" lang="zh-CN" altLang="en-US" smtClean="0">
                <a:solidFill>
                  <a:srgbClr val="57576E"/>
                </a:solidFill>
              </a:rPr>
              <a:t>自觉爱护公共设施</a:t>
            </a:r>
          </a:p>
        </p:txBody>
      </p:sp>
    </p:spTree>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p>
            <a:pPr eaLnBrk="1" fontAlgn="auto" hangingPunct="1">
              <a:spcAft>
                <a:spcPts val="0"/>
              </a:spcAft>
              <a:defRPr/>
            </a:pPr>
            <a:r>
              <a:rPr lang="zh-CN" altLang="en-US" dirty="0" smtClean="0">
                <a:cs typeface="+mj-cs"/>
              </a:rPr>
              <a:t>总结</a:t>
            </a:r>
            <a:endParaRPr lang="zh-CN" altLang="en-US" dirty="0">
              <a:cs typeface="+mj-cs"/>
            </a:endParaRPr>
          </a:p>
        </p:txBody>
      </p:sp>
      <p:sp>
        <p:nvSpPr>
          <p:cNvPr id="22530" name="内容占位符 2"/>
          <p:cNvSpPr>
            <a:spLocks noGrp="1"/>
          </p:cNvSpPr>
          <p:nvPr>
            <p:ph idx="1"/>
          </p:nvPr>
        </p:nvSpPr>
        <p:spPr/>
        <p:txBody>
          <a:bodyPr/>
          <a:lstStyle/>
          <a:p>
            <a:pPr eaLnBrk="1" hangingPunct="1"/>
            <a:r>
              <a:rPr kumimoji="0" lang="zh-CN" altLang="en-US" sz="3600" dirty="0" smtClean="0"/>
              <a:t>爱护公共设施是我们每个人应具备的道德素养，爱护公物是每个公民必须遵守的社会公德，爱护公共设施是我们每个人应尽的义务，爱护公共设施是爱护公物的表现，爱护公共设施可以使我们的城市更美丽、更和谐等。</a:t>
            </a:r>
          </a:p>
          <a:p>
            <a:pPr eaLnBrk="1" hangingPunct="1"/>
            <a:r>
              <a:rPr kumimoji="0" lang="zh-CN" altLang="en-US" sz="3600" dirty="0" smtClean="0"/>
              <a:t>每个公民都应该增强爱护公物的意识，自觉遵守社会公德，爱护公共设施。</a:t>
            </a:r>
          </a:p>
          <a:p>
            <a:pPr eaLnBrk="1" hangingPunct="1"/>
            <a:endParaRPr kumimoji="0" lang="zh-CN" altLang="en-US" dirty="0" smtClean="0"/>
          </a:p>
        </p:txBody>
      </p:sp>
    </p:spTree>
  </p:cSld>
  <p:clrMapOvr>
    <a:masterClrMapping/>
  </p:clrMapOvr>
  <p:transition spd="slow">
    <p:randomBar dir="vert"/>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eaLnBrk="1" hangingPunct="1"/>
            <a:r>
              <a:rPr lang="zh-CN" altLang="en-US" smtClean="0"/>
              <a:t>阅读思考</a:t>
            </a:r>
          </a:p>
        </p:txBody>
      </p:sp>
      <p:sp>
        <p:nvSpPr>
          <p:cNvPr id="23554" name="内容占位符 2"/>
          <p:cNvSpPr>
            <a:spLocks noGrp="1"/>
          </p:cNvSpPr>
          <p:nvPr>
            <p:ph idx="1"/>
          </p:nvPr>
        </p:nvSpPr>
        <p:spPr/>
        <p:txBody>
          <a:bodyPr/>
          <a:lstStyle/>
          <a:p>
            <a:pPr eaLnBrk="1" hangingPunct="1"/>
            <a:r>
              <a:rPr kumimoji="0" lang="zh-CN" altLang="en-US" sz="3600" dirty="0" smtClean="0"/>
              <a:t>阅读课本</a:t>
            </a:r>
            <a:r>
              <a:rPr kumimoji="0" lang="en-US" altLang="zh-CN" sz="3600" dirty="0" smtClean="0"/>
              <a:t>P55</a:t>
            </a:r>
            <a:r>
              <a:rPr kumimoji="0" lang="zh-CN" altLang="en-US" sz="3600" dirty="0" smtClean="0"/>
              <a:t>，“健身器材的保洁员”。</a:t>
            </a:r>
            <a:endParaRPr kumimoji="0" lang="en-US" altLang="zh-CN" sz="3600" dirty="0" smtClean="0"/>
          </a:p>
          <a:p>
            <a:pPr eaLnBrk="1" hangingPunct="1"/>
            <a:r>
              <a:rPr kumimoji="0" lang="zh-CN" altLang="en-US" sz="3600" dirty="0" smtClean="0"/>
              <a:t>回答：</a:t>
            </a:r>
            <a:endParaRPr kumimoji="0" lang="en-US" altLang="zh-CN" sz="3600" dirty="0" smtClean="0"/>
          </a:p>
          <a:p>
            <a:pPr eaLnBrk="1" hangingPunct="1"/>
            <a:r>
              <a:rPr kumimoji="0" lang="zh-CN" altLang="en-US" sz="3600" dirty="0" smtClean="0"/>
              <a:t>为什么庄阿姨能想到并自觉坚持每天清洗健身器械？</a:t>
            </a:r>
          </a:p>
        </p:txBody>
      </p:sp>
    </p:spTree>
  </p:cSld>
  <p:clrMapOvr>
    <a:masterClrMapping/>
  </p:clrMapOvr>
  <p:transition spd="slow">
    <p:push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eaLnBrk="1" hangingPunct="1"/>
            <a:r>
              <a:rPr lang="zh-CN" altLang="en-US" dirty="0"/>
              <a:t>爱护</a:t>
            </a:r>
            <a:r>
              <a:rPr lang="zh-CN" altLang="en-US" dirty="0" smtClean="0"/>
              <a:t>公共设施</a:t>
            </a:r>
            <a:r>
              <a:rPr lang="zh-CN" altLang="en-US" dirty="0"/>
              <a:t>是尊重劳动成果的表现</a:t>
            </a:r>
          </a:p>
        </p:txBody>
      </p:sp>
      <p:pic>
        <p:nvPicPr>
          <p:cNvPr id="24578"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a:xfrm>
            <a:off x="-18367" y="1513239"/>
            <a:ext cx="11600767" cy="5746815"/>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wip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extLst>
            <a:ext uri="{91240B29-F687-4f45-9708-019B960494DF}">
              <a14:hiddenLine xmlns:a14="http://schemas.microsoft.com/office/drawing/2010/main" xmlns="" w="9525" cap="flat" cmpd="sng" algn="ctr">
                <a:solidFill>
                  <a:schemeClr val="tx1"/>
                </a:solidFill>
                <a:prstDash val="solid"/>
                <a:miter lim="800000"/>
                <a:headEnd/>
                <a:tailEnd/>
              </a14:hiddenLine>
            </a:ext>
          </a:extLst>
        </p:spPr>
        <p:txBody>
          <a:bodyPr anchor="t"/>
          <a:lstStyle/>
          <a:p>
            <a:pPr eaLnBrk="1" hangingPunct="1"/>
            <a:r>
              <a:rPr lang="zh-CN" altLang="en-US" dirty="0" smtClean="0">
                <a:latin typeface="华文新魏" panose="02010800040101010101" pitchFamily="2" charset="-122"/>
                <a:ea typeface="华文新魏" panose="02010800040101010101" pitchFamily="2" charset="-122"/>
              </a:rPr>
              <a:t>政府对大型公共设施的投入 </a:t>
            </a:r>
          </a:p>
        </p:txBody>
      </p:sp>
      <p:graphicFrame>
        <p:nvGraphicFramePr>
          <p:cNvPr id="17454" name="Group 46"/>
          <p:cNvGraphicFramePr>
            <a:graphicFrameLocks noGrp="1"/>
          </p:cNvGraphicFramePr>
          <p:nvPr>
            <p:ph idx="1"/>
          </p:nvPr>
        </p:nvGraphicFramePr>
        <p:xfrm>
          <a:off x="1676400" y="1371600"/>
          <a:ext cx="8839200" cy="4785502"/>
        </p:xfrm>
        <a:graphic>
          <a:graphicData uri="http://schemas.openxmlformats.org/drawingml/2006/table">
            <a:tbl>
              <a:tblPr/>
              <a:tblGrid>
                <a:gridCol w="2971800"/>
                <a:gridCol w="1952625"/>
                <a:gridCol w="3914775"/>
              </a:tblGrid>
              <a:tr h="487363">
                <a:tc>
                  <a:txBody>
                    <a:bodyPr/>
                    <a:lstStyle>
                      <a:lvl1pPr marL="342900" indent="-342900" eaLnBrk="0" hangingPunct="0">
                        <a:spcBef>
                          <a:spcPct val="20000"/>
                        </a:spcBef>
                        <a:buClr>
                          <a:schemeClr val="accent1"/>
                        </a:buClr>
                        <a:buSzPct val="85000"/>
                        <a:buFont typeface="Arial" panose="020B0604020202020204" pitchFamily="34" charset="0"/>
                        <a:defRPr kumimoji="1" sz="2400">
                          <a:solidFill>
                            <a:schemeClr val="tx1"/>
                          </a:solidFill>
                          <a:latin typeface="华文新魏" panose="02010800040101010101" pitchFamily="2" charset="-122"/>
                          <a:ea typeface="华文新魏" panose="02010800040101010101" pitchFamily="2" charset="-122"/>
                        </a:defRPr>
                      </a:lvl1pPr>
                      <a:lvl2pPr marL="742950" indent="-285750" eaLnBrk="0" hangingPunct="0">
                        <a:spcBef>
                          <a:spcPct val="20000"/>
                        </a:spcBef>
                        <a:buClr>
                          <a:schemeClr val="accent1"/>
                        </a:buClr>
                        <a:buSzPct val="85000"/>
                        <a:buFont typeface="Arial" panose="020B0604020202020204" pitchFamily="34" charset="0"/>
                        <a:defRPr kumimoji="1">
                          <a:solidFill>
                            <a:schemeClr val="tx1"/>
                          </a:solidFill>
                          <a:latin typeface="Arial" panose="020B0604020202020204" pitchFamily="34" charset="0"/>
                          <a:ea typeface="方正舒体" panose="02010601030101010101" pitchFamily="2" charset="-122"/>
                        </a:defRPr>
                      </a:lvl2pPr>
                      <a:lvl3pPr marL="1143000" indent="-228600" eaLnBrk="0" hangingPunct="0">
                        <a:spcBef>
                          <a:spcPct val="20000"/>
                        </a:spcBef>
                        <a:buClr>
                          <a:schemeClr val="accent1"/>
                        </a:buClr>
                        <a:buSzPct val="90000"/>
                        <a:buFont typeface="Arial" panose="020B0604020202020204" pitchFamily="34" charset="0"/>
                        <a:defRPr kumimoji="1" sz="1600">
                          <a:solidFill>
                            <a:schemeClr val="tx1"/>
                          </a:solidFill>
                          <a:latin typeface="Arial" panose="020B0604020202020204" pitchFamily="34" charset="0"/>
                          <a:ea typeface="方正舒体" panose="02010601030101010101" pitchFamily="2" charset="-122"/>
                        </a:defRPr>
                      </a:lvl3pPr>
                      <a:lvl4pPr marL="1600200" indent="-228600" eaLnBrk="0" hangingPunct="0">
                        <a:spcBef>
                          <a:spcPct val="20000"/>
                        </a:spcBef>
                        <a:buClr>
                          <a:schemeClr val="accent1"/>
                        </a:buClr>
                        <a:buFont typeface="Arial" panose="020B0604020202020204" pitchFamily="34" charset="0"/>
                        <a:defRPr kumimoji="1" sz="1400">
                          <a:solidFill>
                            <a:schemeClr val="tx1"/>
                          </a:solidFill>
                          <a:latin typeface="Arial" panose="020B0604020202020204" pitchFamily="34" charset="0"/>
                          <a:ea typeface="方正舒体" panose="02010601030101010101" pitchFamily="2" charset="-122"/>
                        </a:defRPr>
                      </a:lvl4pPr>
                      <a:lvl5pPr marL="2057400" indent="-228600" eaLnBrk="0" hangingPunct="0">
                        <a:spcBef>
                          <a:spcPct val="20000"/>
                        </a:spcBef>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5pPr>
                      <a:lvl6pPr marL="2514600" indent="-228600" eaLnBrk="0" fontAlgn="base" hangingPunct="0">
                        <a:spcBef>
                          <a:spcPct val="20000"/>
                        </a:spcBef>
                        <a:spcAft>
                          <a:spcPct val="0"/>
                        </a:spcAft>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6pPr>
                      <a:lvl7pPr marL="2971800" indent="-228600" eaLnBrk="0" fontAlgn="base" hangingPunct="0">
                        <a:spcBef>
                          <a:spcPct val="20000"/>
                        </a:spcBef>
                        <a:spcAft>
                          <a:spcPct val="0"/>
                        </a:spcAft>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7pPr>
                      <a:lvl8pPr marL="3429000" indent="-228600" eaLnBrk="0" fontAlgn="base" hangingPunct="0">
                        <a:spcBef>
                          <a:spcPct val="20000"/>
                        </a:spcBef>
                        <a:spcAft>
                          <a:spcPct val="0"/>
                        </a:spcAft>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8pPr>
                      <a:lvl9pPr marL="3886200" indent="-228600" eaLnBrk="0" fontAlgn="base" hangingPunct="0">
                        <a:spcBef>
                          <a:spcPct val="20000"/>
                        </a:spcBef>
                        <a:spcAft>
                          <a:spcPct val="0"/>
                        </a:spcAft>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en-US" sz="2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公共设施名称</a:t>
                      </a:r>
                      <a:endParaRPr kumimoji="0" lang="zh-CN" altLang="en-US" sz="26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09" marB="4570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chemeClr val="accent1"/>
                        </a:buClr>
                        <a:buSzPct val="85000"/>
                        <a:buFont typeface="Arial" panose="020B0604020202020204" pitchFamily="34" charset="0"/>
                        <a:defRPr kumimoji="1" sz="2400">
                          <a:solidFill>
                            <a:schemeClr val="tx1"/>
                          </a:solidFill>
                          <a:latin typeface="华文新魏" panose="02010800040101010101" pitchFamily="2" charset="-122"/>
                          <a:ea typeface="华文新魏" panose="02010800040101010101" pitchFamily="2" charset="-122"/>
                        </a:defRPr>
                      </a:lvl1pPr>
                      <a:lvl2pPr marL="742950" indent="-285750" eaLnBrk="0" hangingPunct="0">
                        <a:spcBef>
                          <a:spcPct val="20000"/>
                        </a:spcBef>
                        <a:buClr>
                          <a:schemeClr val="accent1"/>
                        </a:buClr>
                        <a:buSzPct val="85000"/>
                        <a:buFont typeface="Arial" panose="020B0604020202020204" pitchFamily="34" charset="0"/>
                        <a:defRPr kumimoji="1">
                          <a:solidFill>
                            <a:schemeClr val="tx1"/>
                          </a:solidFill>
                          <a:latin typeface="Arial" panose="020B0604020202020204" pitchFamily="34" charset="0"/>
                          <a:ea typeface="方正舒体" panose="02010601030101010101" pitchFamily="2" charset="-122"/>
                        </a:defRPr>
                      </a:lvl2pPr>
                      <a:lvl3pPr marL="1143000" indent="-228600" eaLnBrk="0" hangingPunct="0">
                        <a:spcBef>
                          <a:spcPct val="20000"/>
                        </a:spcBef>
                        <a:buClr>
                          <a:schemeClr val="accent1"/>
                        </a:buClr>
                        <a:buSzPct val="90000"/>
                        <a:buFont typeface="Arial" panose="020B0604020202020204" pitchFamily="34" charset="0"/>
                        <a:defRPr kumimoji="1" sz="1600">
                          <a:solidFill>
                            <a:schemeClr val="tx1"/>
                          </a:solidFill>
                          <a:latin typeface="Arial" panose="020B0604020202020204" pitchFamily="34" charset="0"/>
                          <a:ea typeface="方正舒体" panose="02010601030101010101" pitchFamily="2" charset="-122"/>
                        </a:defRPr>
                      </a:lvl3pPr>
                      <a:lvl4pPr marL="1600200" indent="-228600" eaLnBrk="0" hangingPunct="0">
                        <a:spcBef>
                          <a:spcPct val="20000"/>
                        </a:spcBef>
                        <a:buClr>
                          <a:schemeClr val="accent1"/>
                        </a:buClr>
                        <a:buFont typeface="Arial" panose="020B0604020202020204" pitchFamily="34" charset="0"/>
                        <a:defRPr kumimoji="1" sz="1400">
                          <a:solidFill>
                            <a:schemeClr val="tx1"/>
                          </a:solidFill>
                          <a:latin typeface="Arial" panose="020B0604020202020204" pitchFamily="34" charset="0"/>
                          <a:ea typeface="方正舒体" panose="02010601030101010101" pitchFamily="2" charset="-122"/>
                        </a:defRPr>
                      </a:lvl4pPr>
                      <a:lvl5pPr marL="2057400" indent="-228600" eaLnBrk="0" hangingPunct="0">
                        <a:spcBef>
                          <a:spcPct val="20000"/>
                        </a:spcBef>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5pPr>
                      <a:lvl6pPr marL="2514600" indent="-228600" eaLnBrk="0" fontAlgn="base" hangingPunct="0">
                        <a:spcBef>
                          <a:spcPct val="20000"/>
                        </a:spcBef>
                        <a:spcAft>
                          <a:spcPct val="0"/>
                        </a:spcAft>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6pPr>
                      <a:lvl7pPr marL="2971800" indent="-228600" eaLnBrk="0" fontAlgn="base" hangingPunct="0">
                        <a:spcBef>
                          <a:spcPct val="20000"/>
                        </a:spcBef>
                        <a:spcAft>
                          <a:spcPct val="0"/>
                        </a:spcAft>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7pPr>
                      <a:lvl8pPr marL="3429000" indent="-228600" eaLnBrk="0" fontAlgn="base" hangingPunct="0">
                        <a:spcBef>
                          <a:spcPct val="20000"/>
                        </a:spcBef>
                        <a:spcAft>
                          <a:spcPct val="0"/>
                        </a:spcAft>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8pPr>
                      <a:lvl9pPr marL="3886200" indent="-228600" eaLnBrk="0" fontAlgn="base" hangingPunct="0">
                        <a:spcBef>
                          <a:spcPct val="20000"/>
                        </a:spcBef>
                        <a:spcAft>
                          <a:spcPct val="0"/>
                        </a:spcAft>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en-US" sz="2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完成时间</a:t>
                      </a:r>
                      <a:endParaRPr kumimoji="0" lang="zh-CN" altLang="en-US" sz="26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09" marB="4570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chemeClr val="accent1"/>
                        </a:buClr>
                        <a:buSzPct val="85000"/>
                        <a:buFont typeface="Arial" panose="020B0604020202020204" pitchFamily="34" charset="0"/>
                        <a:defRPr kumimoji="1" sz="2400">
                          <a:solidFill>
                            <a:schemeClr val="tx1"/>
                          </a:solidFill>
                          <a:latin typeface="华文新魏" panose="02010800040101010101" pitchFamily="2" charset="-122"/>
                          <a:ea typeface="华文新魏" panose="02010800040101010101" pitchFamily="2" charset="-122"/>
                        </a:defRPr>
                      </a:lvl1pPr>
                      <a:lvl2pPr marL="742950" indent="-285750" eaLnBrk="0" hangingPunct="0">
                        <a:spcBef>
                          <a:spcPct val="20000"/>
                        </a:spcBef>
                        <a:buClr>
                          <a:schemeClr val="accent1"/>
                        </a:buClr>
                        <a:buSzPct val="85000"/>
                        <a:buFont typeface="Arial" panose="020B0604020202020204" pitchFamily="34" charset="0"/>
                        <a:defRPr kumimoji="1">
                          <a:solidFill>
                            <a:schemeClr val="tx1"/>
                          </a:solidFill>
                          <a:latin typeface="Arial" panose="020B0604020202020204" pitchFamily="34" charset="0"/>
                          <a:ea typeface="方正舒体" panose="02010601030101010101" pitchFamily="2" charset="-122"/>
                        </a:defRPr>
                      </a:lvl2pPr>
                      <a:lvl3pPr marL="1143000" indent="-228600" eaLnBrk="0" hangingPunct="0">
                        <a:spcBef>
                          <a:spcPct val="20000"/>
                        </a:spcBef>
                        <a:buClr>
                          <a:schemeClr val="accent1"/>
                        </a:buClr>
                        <a:buSzPct val="90000"/>
                        <a:buFont typeface="Arial" panose="020B0604020202020204" pitchFamily="34" charset="0"/>
                        <a:defRPr kumimoji="1" sz="1600">
                          <a:solidFill>
                            <a:schemeClr val="tx1"/>
                          </a:solidFill>
                          <a:latin typeface="Arial" panose="020B0604020202020204" pitchFamily="34" charset="0"/>
                          <a:ea typeface="方正舒体" panose="02010601030101010101" pitchFamily="2" charset="-122"/>
                        </a:defRPr>
                      </a:lvl3pPr>
                      <a:lvl4pPr marL="1600200" indent="-228600" eaLnBrk="0" hangingPunct="0">
                        <a:spcBef>
                          <a:spcPct val="20000"/>
                        </a:spcBef>
                        <a:buClr>
                          <a:schemeClr val="accent1"/>
                        </a:buClr>
                        <a:buFont typeface="Arial" panose="020B0604020202020204" pitchFamily="34" charset="0"/>
                        <a:defRPr kumimoji="1" sz="1400">
                          <a:solidFill>
                            <a:schemeClr val="tx1"/>
                          </a:solidFill>
                          <a:latin typeface="Arial" panose="020B0604020202020204" pitchFamily="34" charset="0"/>
                          <a:ea typeface="方正舒体" panose="02010601030101010101" pitchFamily="2" charset="-122"/>
                        </a:defRPr>
                      </a:lvl4pPr>
                      <a:lvl5pPr marL="2057400" indent="-228600" eaLnBrk="0" hangingPunct="0">
                        <a:spcBef>
                          <a:spcPct val="20000"/>
                        </a:spcBef>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5pPr>
                      <a:lvl6pPr marL="2514600" indent="-228600" eaLnBrk="0" fontAlgn="base" hangingPunct="0">
                        <a:spcBef>
                          <a:spcPct val="20000"/>
                        </a:spcBef>
                        <a:spcAft>
                          <a:spcPct val="0"/>
                        </a:spcAft>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6pPr>
                      <a:lvl7pPr marL="2971800" indent="-228600" eaLnBrk="0" fontAlgn="base" hangingPunct="0">
                        <a:spcBef>
                          <a:spcPct val="20000"/>
                        </a:spcBef>
                        <a:spcAft>
                          <a:spcPct val="0"/>
                        </a:spcAft>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7pPr>
                      <a:lvl8pPr marL="3429000" indent="-228600" eaLnBrk="0" fontAlgn="base" hangingPunct="0">
                        <a:spcBef>
                          <a:spcPct val="20000"/>
                        </a:spcBef>
                        <a:spcAft>
                          <a:spcPct val="0"/>
                        </a:spcAft>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8pPr>
                      <a:lvl9pPr marL="3886200" indent="-228600" eaLnBrk="0" fontAlgn="base" hangingPunct="0">
                        <a:spcBef>
                          <a:spcPct val="20000"/>
                        </a:spcBef>
                        <a:spcAft>
                          <a:spcPct val="0"/>
                        </a:spcAft>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en-US" sz="2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投资总额（亿元）来源</a:t>
                      </a:r>
                      <a:endParaRPr kumimoji="0" lang="zh-CN" altLang="en-US" sz="26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09" marB="4570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87363">
                <a:tc>
                  <a:txBody>
                    <a:bodyPr/>
                    <a:lstStyle>
                      <a:lvl1pPr marL="342900" indent="-342900" eaLnBrk="0" hangingPunct="0">
                        <a:spcBef>
                          <a:spcPct val="20000"/>
                        </a:spcBef>
                        <a:buClr>
                          <a:schemeClr val="accent1"/>
                        </a:buClr>
                        <a:buSzPct val="85000"/>
                        <a:buFont typeface="Arial" panose="020B0604020202020204" pitchFamily="34" charset="0"/>
                        <a:defRPr kumimoji="1" sz="2400">
                          <a:solidFill>
                            <a:schemeClr val="tx1"/>
                          </a:solidFill>
                          <a:latin typeface="华文新魏" panose="02010800040101010101" pitchFamily="2" charset="-122"/>
                          <a:ea typeface="华文新魏" panose="02010800040101010101" pitchFamily="2" charset="-122"/>
                        </a:defRPr>
                      </a:lvl1pPr>
                      <a:lvl2pPr marL="742950" indent="-285750" eaLnBrk="0" hangingPunct="0">
                        <a:spcBef>
                          <a:spcPct val="20000"/>
                        </a:spcBef>
                        <a:buClr>
                          <a:schemeClr val="accent1"/>
                        </a:buClr>
                        <a:buSzPct val="85000"/>
                        <a:buFont typeface="Arial" panose="020B0604020202020204" pitchFamily="34" charset="0"/>
                        <a:defRPr kumimoji="1">
                          <a:solidFill>
                            <a:schemeClr val="tx1"/>
                          </a:solidFill>
                          <a:latin typeface="Arial" panose="020B0604020202020204" pitchFamily="34" charset="0"/>
                          <a:ea typeface="方正舒体" panose="02010601030101010101" pitchFamily="2" charset="-122"/>
                        </a:defRPr>
                      </a:lvl2pPr>
                      <a:lvl3pPr marL="1143000" indent="-228600" eaLnBrk="0" hangingPunct="0">
                        <a:spcBef>
                          <a:spcPct val="20000"/>
                        </a:spcBef>
                        <a:buClr>
                          <a:schemeClr val="accent1"/>
                        </a:buClr>
                        <a:buSzPct val="90000"/>
                        <a:buFont typeface="Arial" panose="020B0604020202020204" pitchFamily="34" charset="0"/>
                        <a:defRPr kumimoji="1" sz="1600">
                          <a:solidFill>
                            <a:schemeClr val="tx1"/>
                          </a:solidFill>
                          <a:latin typeface="Arial" panose="020B0604020202020204" pitchFamily="34" charset="0"/>
                          <a:ea typeface="方正舒体" panose="02010601030101010101" pitchFamily="2" charset="-122"/>
                        </a:defRPr>
                      </a:lvl3pPr>
                      <a:lvl4pPr marL="1600200" indent="-228600" eaLnBrk="0" hangingPunct="0">
                        <a:spcBef>
                          <a:spcPct val="20000"/>
                        </a:spcBef>
                        <a:buClr>
                          <a:schemeClr val="accent1"/>
                        </a:buClr>
                        <a:buFont typeface="Arial" panose="020B0604020202020204" pitchFamily="34" charset="0"/>
                        <a:defRPr kumimoji="1" sz="1400">
                          <a:solidFill>
                            <a:schemeClr val="tx1"/>
                          </a:solidFill>
                          <a:latin typeface="Arial" panose="020B0604020202020204" pitchFamily="34" charset="0"/>
                          <a:ea typeface="方正舒体" panose="02010601030101010101" pitchFamily="2" charset="-122"/>
                        </a:defRPr>
                      </a:lvl4pPr>
                      <a:lvl5pPr marL="2057400" indent="-228600" eaLnBrk="0" hangingPunct="0">
                        <a:spcBef>
                          <a:spcPct val="20000"/>
                        </a:spcBef>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5pPr>
                      <a:lvl6pPr marL="2514600" indent="-228600" eaLnBrk="0" fontAlgn="base" hangingPunct="0">
                        <a:spcBef>
                          <a:spcPct val="20000"/>
                        </a:spcBef>
                        <a:spcAft>
                          <a:spcPct val="0"/>
                        </a:spcAft>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6pPr>
                      <a:lvl7pPr marL="2971800" indent="-228600" eaLnBrk="0" fontAlgn="base" hangingPunct="0">
                        <a:spcBef>
                          <a:spcPct val="20000"/>
                        </a:spcBef>
                        <a:spcAft>
                          <a:spcPct val="0"/>
                        </a:spcAft>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7pPr>
                      <a:lvl8pPr marL="3429000" indent="-228600" eaLnBrk="0" fontAlgn="base" hangingPunct="0">
                        <a:spcBef>
                          <a:spcPct val="20000"/>
                        </a:spcBef>
                        <a:spcAft>
                          <a:spcPct val="0"/>
                        </a:spcAft>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8pPr>
                      <a:lvl9pPr marL="3886200" indent="-228600" eaLnBrk="0" fontAlgn="base" hangingPunct="0">
                        <a:spcBef>
                          <a:spcPct val="20000"/>
                        </a:spcBef>
                        <a:spcAft>
                          <a:spcPct val="0"/>
                        </a:spcAft>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en-US" sz="2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南浦大桥</a:t>
                      </a:r>
                      <a:endParaRPr kumimoji="0" lang="zh-CN" altLang="en-US" sz="26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09" marB="4570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chemeClr val="accent1"/>
                        </a:buClr>
                        <a:buSzPct val="85000"/>
                        <a:buFont typeface="Arial" panose="020B0604020202020204" pitchFamily="34" charset="0"/>
                        <a:defRPr kumimoji="1" sz="2400">
                          <a:solidFill>
                            <a:schemeClr val="tx1"/>
                          </a:solidFill>
                          <a:latin typeface="华文新魏" panose="02010800040101010101" pitchFamily="2" charset="-122"/>
                          <a:ea typeface="华文新魏" panose="02010800040101010101" pitchFamily="2" charset="-122"/>
                        </a:defRPr>
                      </a:lvl1pPr>
                      <a:lvl2pPr marL="742950" indent="-285750" eaLnBrk="0" hangingPunct="0">
                        <a:spcBef>
                          <a:spcPct val="20000"/>
                        </a:spcBef>
                        <a:buClr>
                          <a:schemeClr val="accent1"/>
                        </a:buClr>
                        <a:buSzPct val="85000"/>
                        <a:buFont typeface="Arial" panose="020B0604020202020204" pitchFamily="34" charset="0"/>
                        <a:defRPr kumimoji="1">
                          <a:solidFill>
                            <a:schemeClr val="tx1"/>
                          </a:solidFill>
                          <a:latin typeface="Arial" panose="020B0604020202020204" pitchFamily="34" charset="0"/>
                          <a:ea typeface="方正舒体" panose="02010601030101010101" pitchFamily="2" charset="-122"/>
                        </a:defRPr>
                      </a:lvl2pPr>
                      <a:lvl3pPr marL="1143000" indent="-228600" eaLnBrk="0" hangingPunct="0">
                        <a:spcBef>
                          <a:spcPct val="20000"/>
                        </a:spcBef>
                        <a:buClr>
                          <a:schemeClr val="accent1"/>
                        </a:buClr>
                        <a:buSzPct val="90000"/>
                        <a:buFont typeface="Arial" panose="020B0604020202020204" pitchFamily="34" charset="0"/>
                        <a:defRPr kumimoji="1" sz="1600">
                          <a:solidFill>
                            <a:schemeClr val="tx1"/>
                          </a:solidFill>
                          <a:latin typeface="Arial" panose="020B0604020202020204" pitchFamily="34" charset="0"/>
                          <a:ea typeface="方正舒体" panose="02010601030101010101" pitchFamily="2" charset="-122"/>
                        </a:defRPr>
                      </a:lvl3pPr>
                      <a:lvl4pPr marL="1600200" indent="-228600" eaLnBrk="0" hangingPunct="0">
                        <a:spcBef>
                          <a:spcPct val="20000"/>
                        </a:spcBef>
                        <a:buClr>
                          <a:schemeClr val="accent1"/>
                        </a:buClr>
                        <a:buFont typeface="Arial" panose="020B0604020202020204" pitchFamily="34" charset="0"/>
                        <a:defRPr kumimoji="1" sz="1400">
                          <a:solidFill>
                            <a:schemeClr val="tx1"/>
                          </a:solidFill>
                          <a:latin typeface="Arial" panose="020B0604020202020204" pitchFamily="34" charset="0"/>
                          <a:ea typeface="方正舒体" panose="02010601030101010101" pitchFamily="2" charset="-122"/>
                        </a:defRPr>
                      </a:lvl4pPr>
                      <a:lvl5pPr marL="2057400" indent="-228600" eaLnBrk="0" hangingPunct="0">
                        <a:spcBef>
                          <a:spcPct val="20000"/>
                        </a:spcBef>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5pPr>
                      <a:lvl6pPr marL="2514600" indent="-228600" eaLnBrk="0" fontAlgn="base" hangingPunct="0">
                        <a:spcBef>
                          <a:spcPct val="20000"/>
                        </a:spcBef>
                        <a:spcAft>
                          <a:spcPct val="0"/>
                        </a:spcAft>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6pPr>
                      <a:lvl7pPr marL="2971800" indent="-228600" eaLnBrk="0" fontAlgn="base" hangingPunct="0">
                        <a:spcBef>
                          <a:spcPct val="20000"/>
                        </a:spcBef>
                        <a:spcAft>
                          <a:spcPct val="0"/>
                        </a:spcAft>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7pPr>
                      <a:lvl8pPr marL="3429000" indent="-228600" eaLnBrk="0" fontAlgn="base" hangingPunct="0">
                        <a:spcBef>
                          <a:spcPct val="20000"/>
                        </a:spcBef>
                        <a:spcAft>
                          <a:spcPct val="0"/>
                        </a:spcAft>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8pPr>
                      <a:lvl9pPr marL="3886200" indent="-228600" eaLnBrk="0" fontAlgn="base" hangingPunct="0">
                        <a:spcBef>
                          <a:spcPct val="20000"/>
                        </a:spcBef>
                        <a:spcAft>
                          <a:spcPct val="0"/>
                        </a:spcAft>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2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1991</a:t>
                      </a:r>
                      <a:r>
                        <a:rPr kumimoji="0" lang="zh-CN" altLang="en-US" sz="2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年</a:t>
                      </a:r>
                      <a:endParaRPr kumimoji="0" lang="zh-CN" altLang="en-US" sz="26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09" marB="4570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chemeClr val="accent1"/>
                        </a:buClr>
                        <a:buSzPct val="85000"/>
                        <a:buFont typeface="Arial" panose="020B0604020202020204" pitchFamily="34" charset="0"/>
                        <a:defRPr kumimoji="1" sz="2400">
                          <a:solidFill>
                            <a:schemeClr val="tx1"/>
                          </a:solidFill>
                          <a:latin typeface="华文新魏" panose="02010800040101010101" pitchFamily="2" charset="-122"/>
                          <a:ea typeface="华文新魏" panose="02010800040101010101" pitchFamily="2" charset="-122"/>
                        </a:defRPr>
                      </a:lvl1pPr>
                      <a:lvl2pPr marL="742950" indent="-285750" eaLnBrk="0" hangingPunct="0">
                        <a:spcBef>
                          <a:spcPct val="20000"/>
                        </a:spcBef>
                        <a:buClr>
                          <a:schemeClr val="accent1"/>
                        </a:buClr>
                        <a:buSzPct val="85000"/>
                        <a:buFont typeface="Arial" panose="020B0604020202020204" pitchFamily="34" charset="0"/>
                        <a:defRPr kumimoji="1">
                          <a:solidFill>
                            <a:schemeClr val="tx1"/>
                          </a:solidFill>
                          <a:latin typeface="Arial" panose="020B0604020202020204" pitchFamily="34" charset="0"/>
                          <a:ea typeface="方正舒体" panose="02010601030101010101" pitchFamily="2" charset="-122"/>
                        </a:defRPr>
                      </a:lvl2pPr>
                      <a:lvl3pPr marL="1143000" indent="-228600" eaLnBrk="0" hangingPunct="0">
                        <a:spcBef>
                          <a:spcPct val="20000"/>
                        </a:spcBef>
                        <a:buClr>
                          <a:schemeClr val="accent1"/>
                        </a:buClr>
                        <a:buSzPct val="90000"/>
                        <a:buFont typeface="Arial" panose="020B0604020202020204" pitchFamily="34" charset="0"/>
                        <a:defRPr kumimoji="1" sz="1600">
                          <a:solidFill>
                            <a:schemeClr val="tx1"/>
                          </a:solidFill>
                          <a:latin typeface="Arial" panose="020B0604020202020204" pitchFamily="34" charset="0"/>
                          <a:ea typeface="方正舒体" panose="02010601030101010101" pitchFamily="2" charset="-122"/>
                        </a:defRPr>
                      </a:lvl3pPr>
                      <a:lvl4pPr marL="1600200" indent="-228600" eaLnBrk="0" hangingPunct="0">
                        <a:spcBef>
                          <a:spcPct val="20000"/>
                        </a:spcBef>
                        <a:buClr>
                          <a:schemeClr val="accent1"/>
                        </a:buClr>
                        <a:buFont typeface="Arial" panose="020B0604020202020204" pitchFamily="34" charset="0"/>
                        <a:defRPr kumimoji="1" sz="1400">
                          <a:solidFill>
                            <a:schemeClr val="tx1"/>
                          </a:solidFill>
                          <a:latin typeface="Arial" panose="020B0604020202020204" pitchFamily="34" charset="0"/>
                          <a:ea typeface="方正舒体" panose="02010601030101010101" pitchFamily="2" charset="-122"/>
                        </a:defRPr>
                      </a:lvl4pPr>
                      <a:lvl5pPr marL="2057400" indent="-228600" eaLnBrk="0" hangingPunct="0">
                        <a:spcBef>
                          <a:spcPct val="20000"/>
                        </a:spcBef>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5pPr>
                      <a:lvl6pPr marL="2514600" indent="-228600" eaLnBrk="0" fontAlgn="base" hangingPunct="0">
                        <a:spcBef>
                          <a:spcPct val="20000"/>
                        </a:spcBef>
                        <a:spcAft>
                          <a:spcPct val="0"/>
                        </a:spcAft>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6pPr>
                      <a:lvl7pPr marL="2971800" indent="-228600" eaLnBrk="0" fontAlgn="base" hangingPunct="0">
                        <a:spcBef>
                          <a:spcPct val="20000"/>
                        </a:spcBef>
                        <a:spcAft>
                          <a:spcPct val="0"/>
                        </a:spcAft>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7pPr>
                      <a:lvl8pPr marL="3429000" indent="-228600" eaLnBrk="0" fontAlgn="base" hangingPunct="0">
                        <a:spcBef>
                          <a:spcPct val="20000"/>
                        </a:spcBef>
                        <a:spcAft>
                          <a:spcPct val="0"/>
                        </a:spcAft>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8pPr>
                      <a:lvl9pPr marL="3886200" indent="-228600" eaLnBrk="0" fontAlgn="base" hangingPunct="0">
                        <a:spcBef>
                          <a:spcPct val="20000"/>
                        </a:spcBef>
                        <a:spcAft>
                          <a:spcPct val="0"/>
                        </a:spcAft>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24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8.4</a:t>
                      </a:r>
                      <a:r>
                        <a:rPr kumimoji="0" lang="zh-CN" altLang="en-US" sz="24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亿元     引进外资、贷款</a:t>
                      </a:r>
                      <a:endParaRPr kumimoji="0" lang="zh-CN" altLang="en-US" sz="2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09" marB="4570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884238">
                <a:tc>
                  <a:txBody>
                    <a:bodyPr/>
                    <a:lstStyle>
                      <a:lvl1pPr marL="342900" indent="-342900" eaLnBrk="0" hangingPunct="0">
                        <a:spcBef>
                          <a:spcPct val="20000"/>
                        </a:spcBef>
                        <a:buClr>
                          <a:schemeClr val="accent1"/>
                        </a:buClr>
                        <a:buSzPct val="85000"/>
                        <a:buFont typeface="Arial" panose="020B0604020202020204" pitchFamily="34" charset="0"/>
                        <a:defRPr kumimoji="1" sz="2400">
                          <a:solidFill>
                            <a:schemeClr val="tx1"/>
                          </a:solidFill>
                          <a:latin typeface="华文新魏" panose="02010800040101010101" pitchFamily="2" charset="-122"/>
                          <a:ea typeface="华文新魏" panose="02010800040101010101" pitchFamily="2" charset="-122"/>
                        </a:defRPr>
                      </a:lvl1pPr>
                      <a:lvl2pPr marL="742950" indent="-285750" eaLnBrk="0" hangingPunct="0">
                        <a:spcBef>
                          <a:spcPct val="20000"/>
                        </a:spcBef>
                        <a:buClr>
                          <a:schemeClr val="accent1"/>
                        </a:buClr>
                        <a:buSzPct val="85000"/>
                        <a:buFont typeface="Arial" panose="020B0604020202020204" pitchFamily="34" charset="0"/>
                        <a:defRPr kumimoji="1">
                          <a:solidFill>
                            <a:schemeClr val="tx1"/>
                          </a:solidFill>
                          <a:latin typeface="Arial" panose="020B0604020202020204" pitchFamily="34" charset="0"/>
                          <a:ea typeface="方正舒体" panose="02010601030101010101" pitchFamily="2" charset="-122"/>
                        </a:defRPr>
                      </a:lvl2pPr>
                      <a:lvl3pPr marL="1143000" indent="-228600" eaLnBrk="0" hangingPunct="0">
                        <a:spcBef>
                          <a:spcPct val="20000"/>
                        </a:spcBef>
                        <a:buClr>
                          <a:schemeClr val="accent1"/>
                        </a:buClr>
                        <a:buSzPct val="90000"/>
                        <a:buFont typeface="Arial" panose="020B0604020202020204" pitchFamily="34" charset="0"/>
                        <a:defRPr kumimoji="1" sz="1600">
                          <a:solidFill>
                            <a:schemeClr val="tx1"/>
                          </a:solidFill>
                          <a:latin typeface="Arial" panose="020B0604020202020204" pitchFamily="34" charset="0"/>
                          <a:ea typeface="方正舒体" panose="02010601030101010101" pitchFamily="2" charset="-122"/>
                        </a:defRPr>
                      </a:lvl3pPr>
                      <a:lvl4pPr marL="1600200" indent="-228600" eaLnBrk="0" hangingPunct="0">
                        <a:spcBef>
                          <a:spcPct val="20000"/>
                        </a:spcBef>
                        <a:buClr>
                          <a:schemeClr val="accent1"/>
                        </a:buClr>
                        <a:buFont typeface="Arial" panose="020B0604020202020204" pitchFamily="34" charset="0"/>
                        <a:defRPr kumimoji="1" sz="1400">
                          <a:solidFill>
                            <a:schemeClr val="tx1"/>
                          </a:solidFill>
                          <a:latin typeface="Arial" panose="020B0604020202020204" pitchFamily="34" charset="0"/>
                          <a:ea typeface="方正舒体" panose="02010601030101010101" pitchFamily="2" charset="-122"/>
                        </a:defRPr>
                      </a:lvl4pPr>
                      <a:lvl5pPr marL="2057400" indent="-228600" eaLnBrk="0" hangingPunct="0">
                        <a:spcBef>
                          <a:spcPct val="20000"/>
                        </a:spcBef>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5pPr>
                      <a:lvl6pPr marL="2514600" indent="-228600" eaLnBrk="0" fontAlgn="base" hangingPunct="0">
                        <a:spcBef>
                          <a:spcPct val="20000"/>
                        </a:spcBef>
                        <a:spcAft>
                          <a:spcPct val="0"/>
                        </a:spcAft>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6pPr>
                      <a:lvl7pPr marL="2971800" indent="-228600" eaLnBrk="0" fontAlgn="base" hangingPunct="0">
                        <a:spcBef>
                          <a:spcPct val="20000"/>
                        </a:spcBef>
                        <a:spcAft>
                          <a:spcPct val="0"/>
                        </a:spcAft>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7pPr>
                      <a:lvl8pPr marL="3429000" indent="-228600" eaLnBrk="0" fontAlgn="base" hangingPunct="0">
                        <a:spcBef>
                          <a:spcPct val="20000"/>
                        </a:spcBef>
                        <a:spcAft>
                          <a:spcPct val="0"/>
                        </a:spcAft>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8pPr>
                      <a:lvl9pPr marL="3886200" indent="-228600" eaLnBrk="0" fontAlgn="base" hangingPunct="0">
                        <a:spcBef>
                          <a:spcPct val="20000"/>
                        </a:spcBef>
                        <a:spcAft>
                          <a:spcPct val="0"/>
                        </a:spcAft>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en-US" sz="2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杨浦大桥</a:t>
                      </a:r>
                      <a:endParaRPr kumimoji="0" lang="zh-CN" altLang="en-US" sz="26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09" marB="4570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chemeClr val="accent1"/>
                        </a:buClr>
                        <a:buSzPct val="85000"/>
                        <a:buFont typeface="Arial" panose="020B0604020202020204" pitchFamily="34" charset="0"/>
                        <a:defRPr kumimoji="1" sz="2400">
                          <a:solidFill>
                            <a:schemeClr val="tx1"/>
                          </a:solidFill>
                          <a:latin typeface="华文新魏" panose="02010800040101010101" pitchFamily="2" charset="-122"/>
                          <a:ea typeface="华文新魏" panose="02010800040101010101" pitchFamily="2" charset="-122"/>
                        </a:defRPr>
                      </a:lvl1pPr>
                      <a:lvl2pPr marL="742950" indent="-285750" eaLnBrk="0" hangingPunct="0">
                        <a:spcBef>
                          <a:spcPct val="20000"/>
                        </a:spcBef>
                        <a:buClr>
                          <a:schemeClr val="accent1"/>
                        </a:buClr>
                        <a:buSzPct val="85000"/>
                        <a:buFont typeface="Arial" panose="020B0604020202020204" pitchFamily="34" charset="0"/>
                        <a:defRPr kumimoji="1">
                          <a:solidFill>
                            <a:schemeClr val="tx1"/>
                          </a:solidFill>
                          <a:latin typeface="Arial" panose="020B0604020202020204" pitchFamily="34" charset="0"/>
                          <a:ea typeface="方正舒体" panose="02010601030101010101" pitchFamily="2" charset="-122"/>
                        </a:defRPr>
                      </a:lvl2pPr>
                      <a:lvl3pPr marL="1143000" indent="-228600" eaLnBrk="0" hangingPunct="0">
                        <a:spcBef>
                          <a:spcPct val="20000"/>
                        </a:spcBef>
                        <a:buClr>
                          <a:schemeClr val="accent1"/>
                        </a:buClr>
                        <a:buSzPct val="90000"/>
                        <a:buFont typeface="Arial" panose="020B0604020202020204" pitchFamily="34" charset="0"/>
                        <a:defRPr kumimoji="1" sz="1600">
                          <a:solidFill>
                            <a:schemeClr val="tx1"/>
                          </a:solidFill>
                          <a:latin typeface="Arial" panose="020B0604020202020204" pitchFamily="34" charset="0"/>
                          <a:ea typeface="方正舒体" panose="02010601030101010101" pitchFamily="2" charset="-122"/>
                        </a:defRPr>
                      </a:lvl3pPr>
                      <a:lvl4pPr marL="1600200" indent="-228600" eaLnBrk="0" hangingPunct="0">
                        <a:spcBef>
                          <a:spcPct val="20000"/>
                        </a:spcBef>
                        <a:buClr>
                          <a:schemeClr val="accent1"/>
                        </a:buClr>
                        <a:buFont typeface="Arial" panose="020B0604020202020204" pitchFamily="34" charset="0"/>
                        <a:defRPr kumimoji="1" sz="1400">
                          <a:solidFill>
                            <a:schemeClr val="tx1"/>
                          </a:solidFill>
                          <a:latin typeface="Arial" panose="020B0604020202020204" pitchFamily="34" charset="0"/>
                          <a:ea typeface="方正舒体" panose="02010601030101010101" pitchFamily="2" charset="-122"/>
                        </a:defRPr>
                      </a:lvl4pPr>
                      <a:lvl5pPr marL="2057400" indent="-228600" eaLnBrk="0" hangingPunct="0">
                        <a:spcBef>
                          <a:spcPct val="20000"/>
                        </a:spcBef>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5pPr>
                      <a:lvl6pPr marL="2514600" indent="-228600" eaLnBrk="0" fontAlgn="base" hangingPunct="0">
                        <a:spcBef>
                          <a:spcPct val="20000"/>
                        </a:spcBef>
                        <a:spcAft>
                          <a:spcPct val="0"/>
                        </a:spcAft>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6pPr>
                      <a:lvl7pPr marL="2971800" indent="-228600" eaLnBrk="0" fontAlgn="base" hangingPunct="0">
                        <a:spcBef>
                          <a:spcPct val="20000"/>
                        </a:spcBef>
                        <a:spcAft>
                          <a:spcPct val="0"/>
                        </a:spcAft>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7pPr>
                      <a:lvl8pPr marL="3429000" indent="-228600" eaLnBrk="0" fontAlgn="base" hangingPunct="0">
                        <a:spcBef>
                          <a:spcPct val="20000"/>
                        </a:spcBef>
                        <a:spcAft>
                          <a:spcPct val="0"/>
                        </a:spcAft>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8pPr>
                      <a:lvl9pPr marL="3886200" indent="-228600" eaLnBrk="0" fontAlgn="base" hangingPunct="0">
                        <a:spcBef>
                          <a:spcPct val="20000"/>
                        </a:spcBef>
                        <a:spcAft>
                          <a:spcPct val="0"/>
                        </a:spcAft>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2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1993</a:t>
                      </a:r>
                      <a:r>
                        <a:rPr kumimoji="0" lang="zh-CN" altLang="en-US" sz="2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年</a:t>
                      </a:r>
                      <a:endParaRPr kumimoji="0" lang="zh-CN" altLang="en-US" sz="26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09" marB="4570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chemeClr val="accent1"/>
                        </a:buClr>
                        <a:buSzPct val="85000"/>
                        <a:buFont typeface="Arial" panose="020B0604020202020204" pitchFamily="34" charset="0"/>
                        <a:defRPr kumimoji="1" sz="2400">
                          <a:solidFill>
                            <a:schemeClr val="tx1"/>
                          </a:solidFill>
                          <a:latin typeface="华文新魏" panose="02010800040101010101" pitchFamily="2" charset="-122"/>
                          <a:ea typeface="华文新魏" panose="02010800040101010101" pitchFamily="2" charset="-122"/>
                        </a:defRPr>
                      </a:lvl1pPr>
                      <a:lvl2pPr marL="742950" indent="-285750" eaLnBrk="0" hangingPunct="0">
                        <a:spcBef>
                          <a:spcPct val="20000"/>
                        </a:spcBef>
                        <a:buClr>
                          <a:schemeClr val="accent1"/>
                        </a:buClr>
                        <a:buSzPct val="85000"/>
                        <a:buFont typeface="Arial" panose="020B0604020202020204" pitchFamily="34" charset="0"/>
                        <a:defRPr kumimoji="1">
                          <a:solidFill>
                            <a:schemeClr val="tx1"/>
                          </a:solidFill>
                          <a:latin typeface="Arial" panose="020B0604020202020204" pitchFamily="34" charset="0"/>
                          <a:ea typeface="方正舒体" panose="02010601030101010101" pitchFamily="2" charset="-122"/>
                        </a:defRPr>
                      </a:lvl2pPr>
                      <a:lvl3pPr marL="1143000" indent="-228600" eaLnBrk="0" hangingPunct="0">
                        <a:spcBef>
                          <a:spcPct val="20000"/>
                        </a:spcBef>
                        <a:buClr>
                          <a:schemeClr val="accent1"/>
                        </a:buClr>
                        <a:buSzPct val="90000"/>
                        <a:buFont typeface="Arial" panose="020B0604020202020204" pitchFamily="34" charset="0"/>
                        <a:defRPr kumimoji="1" sz="1600">
                          <a:solidFill>
                            <a:schemeClr val="tx1"/>
                          </a:solidFill>
                          <a:latin typeface="Arial" panose="020B0604020202020204" pitchFamily="34" charset="0"/>
                          <a:ea typeface="方正舒体" panose="02010601030101010101" pitchFamily="2" charset="-122"/>
                        </a:defRPr>
                      </a:lvl3pPr>
                      <a:lvl4pPr marL="1600200" indent="-228600" eaLnBrk="0" hangingPunct="0">
                        <a:spcBef>
                          <a:spcPct val="20000"/>
                        </a:spcBef>
                        <a:buClr>
                          <a:schemeClr val="accent1"/>
                        </a:buClr>
                        <a:buFont typeface="Arial" panose="020B0604020202020204" pitchFamily="34" charset="0"/>
                        <a:defRPr kumimoji="1" sz="1400">
                          <a:solidFill>
                            <a:schemeClr val="tx1"/>
                          </a:solidFill>
                          <a:latin typeface="Arial" panose="020B0604020202020204" pitchFamily="34" charset="0"/>
                          <a:ea typeface="方正舒体" panose="02010601030101010101" pitchFamily="2" charset="-122"/>
                        </a:defRPr>
                      </a:lvl4pPr>
                      <a:lvl5pPr marL="2057400" indent="-228600" eaLnBrk="0" hangingPunct="0">
                        <a:spcBef>
                          <a:spcPct val="20000"/>
                        </a:spcBef>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5pPr>
                      <a:lvl6pPr marL="2514600" indent="-228600" eaLnBrk="0" fontAlgn="base" hangingPunct="0">
                        <a:spcBef>
                          <a:spcPct val="20000"/>
                        </a:spcBef>
                        <a:spcAft>
                          <a:spcPct val="0"/>
                        </a:spcAft>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6pPr>
                      <a:lvl7pPr marL="2971800" indent="-228600" eaLnBrk="0" fontAlgn="base" hangingPunct="0">
                        <a:spcBef>
                          <a:spcPct val="20000"/>
                        </a:spcBef>
                        <a:spcAft>
                          <a:spcPct val="0"/>
                        </a:spcAft>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7pPr>
                      <a:lvl8pPr marL="3429000" indent="-228600" eaLnBrk="0" fontAlgn="base" hangingPunct="0">
                        <a:spcBef>
                          <a:spcPct val="20000"/>
                        </a:spcBef>
                        <a:spcAft>
                          <a:spcPct val="0"/>
                        </a:spcAft>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8pPr>
                      <a:lvl9pPr marL="3886200" indent="-228600" eaLnBrk="0" fontAlgn="base" hangingPunct="0">
                        <a:spcBef>
                          <a:spcPct val="20000"/>
                        </a:spcBef>
                        <a:spcAft>
                          <a:spcPct val="0"/>
                        </a:spcAft>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2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1.6</a:t>
                      </a:r>
                      <a:r>
                        <a:rPr kumimoji="0" lang="zh-CN" altLang="en-US" sz="2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亿美元   外资建设、贷款</a:t>
                      </a:r>
                      <a:endParaRPr kumimoji="0" lang="zh-CN" altLang="en-US" sz="26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09" marB="4570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87363">
                <a:tc>
                  <a:txBody>
                    <a:bodyPr/>
                    <a:lstStyle>
                      <a:lvl1pPr marL="342900" indent="-342900" eaLnBrk="0" hangingPunct="0">
                        <a:spcBef>
                          <a:spcPct val="20000"/>
                        </a:spcBef>
                        <a:buClr>
                          <a:schemeClr val="accent1"/>
                        </a:buClr>
                        <a:buSzPct val="85000"/>
                        <a:buFont typeface="Arial" panose="020B0604020202020204" pitchFamily="34" charset="0"/>
                        <a:defRPr kumimoji="1" sz="2400">
                          <a:solidFill>
                            <a:schemeClr val="tx1"/>
                          </a:solidFill>
                          <a:latin typeface="华文新魏" panose="02010800040101010101" pitchFamily="2" charset="-122"/>
                          <a:ea typeface="华文新魏" panose="02010800040101010101" pitchFamily="2" charset="-122"/>
                        </a:defRPr>
                      </a:lvl1pPr>
                      <a:lvl2pPr marL="742950" indent="-285750" eaLnBrk="0" hangingPunct="0">
                        <a:spcBef>
                          <a:spcPct val="20000"/>
                        </a:spcBef>
                        <a:buClr>
                          <a:schemeClr val="accent1"/>
                        </a:buClr>
                        <a:buSzPct val="85000"/>
                        <a:buFont typeface="Arial" panose="020B0604020202020204" pitchFamily="34" charset="0"/>
                        <a:defRPr kumimoji="1">
                          <a:solidFill>
                            <a:schemeClr val="tx1"/>
                          </a:solidFill>
                          <a:latin typeface="Arial" panose="020B0604020202020204" pitchFamily="34" charset="0"/>
                          <a:ea typeface="方正舒体" panose="02010601030101010101" pitchFamily="2" charset="-122"/>
                        </a:defRPr>
                      </a:lvl2pPr>
                      <a:lvl3pPr marL="1143000" indent="-228600" eaLnBrk="0" hangingPunct="0">
                        <a:spcBef>
                          <a:spcPct val="20000"/>
                        </a:spcBef>
                        <a:buClr>
                          <a:schemeClr val="accent1"/>
                        </a:buClr>
                        <a:buSzPct val="90000"/>
                        <a:buFont typeface="Arial" panose="020B0604020202020204" pitchFamily="34" charset="0"/>
                        <a:defRPr kumimoji="1" sz="1600">
                          <a:solidFill>
                            <a:schemeClr val="tx1"/>
                          </a:solidFill>
                          <a:latin typeface="Arial" panose="020B0604020202020204" pitchFamily="34" charset="0"/>
                          <a:ea typeface="方正舒体" panose="02010601030101010101" pitchFamily="2" charset="-122"/>
                        </a:defRPr>
                      </a:lvl3pPr>
                      <a:lvl4pPr marL="1600200" indent="-228600" eaLnBrk="0" hangingPunct="0">
                        <a:spcBef>
                          <a:spcPct val="20000"/>
                        </a:spcBef>
                        <a:buClr>
                          <a:schemeClr val="accent1"/>
                        </a:buClr>
                        <a:buFont typeface="Arial" panose="020B0604020202020204" pitchFamily="34" charset="0"/>
                        <a:defRPr kumimoji="1" sz="1400">
                          <a:solidFill>
                            <a:schemeClr val="tx1"/>
                          </a:solidFill>
                          <a:latin typeface="Arial" panose="020B0604020202020204" pitchFamily="34" charset="0"/>
                          <a:ea typeface="方正舒体" panose="02010601030101010101" pitchFamily="2" charset="-122"/>
                        </a:defRPr>
                      </a:lvl4pPr>
                      <a:lvl5pPr marL="2057400" indent="-228600" eaLnBrk="0" hangingPunct="0">
                        <a:spcBef>
                          <a:spcPct val="20000"/>
                        </a:spcBef>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5pPr>
                      <a:lvl6pPr marL="2514600" indent="-228600" eaLnBrk="0" fontAlgn="base" hangingPunct="0">
                        <a:spcBef>
                          <a:spcPct val="20000"/>
                        </a:spcBef>
                        <a:spcAft>
                          <a:spcPct val="0"/>
                        </a:spcAft>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6pPr>
                      <a:lvl7pPr marL="2971800" indent="-228600" eaLnBrk="0" fontAlgn="base" hangingPunct="0">
                        <a:spcBef>
                          <a:spcPct val="20000"/>
                        </a:spcBef>
                        <a:spcAft>
                          <a:spcPct val="0"/>
                        </a:spcAft>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7pPr>
                      <a:lvl8pPr marL="3429000" indent="-228600" eaLnBrk="0" fontAlgn="base" hangingPunct="0">
                        <a:spcBef>
                          <a:spcPct val="20000"/>
                        </a:spcBef>
                        <a:spcAft>
                          <a:spcPct val="0"/>
                        </a:spcAft>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8pPr>
                      <a:lvl9pPr marL="3886200" indent="-228600" eaLnBrk="0" fontAlgn="base" hangingPunct="0">
                        <a:spcBef>
                          <a:spcPct val="20000"/>
                        </a:spcBef>
                        <a:spcAft>
                          <a:spcPct val="0"/>
                        </a:spcAft>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en-US" sz="2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卢浦大桥</a:t>
                      </a:r>
                      <a:endParaRPr kumimoji="0" lang="zh-CN" altLang="en-US" sz="26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09" marB="4570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chemeClr val="accent1"/>
                        </a:buClr>
                        <a:buSzPct val="85000"/>
                        <a:buFont typeface="Arial" panose="020B0604020202020204" pitchFamily="34" charset="0"/>
                        <a:defRPr kumimoji="1" sz="2400">
                          <a:solidFill>
                            <a:schemeClr val="tx1"/>
                          </a:solidFill>
                          <a:latin typeface="华文新魏" panose="02010800040101010101" pitchFamily="2" charset="-122"/>
                          <a:ea typeface="华文新魏" panose="02010800040101010101" pitchFamily="2" charset="-122"/>
                        </a:defRPr>
                      </a:lvl1pPr>
                      <a:lvl2pPr marL="742950" indent="-285750" eaLnBrk="0" hangingPunct="0">
                        <a:spcBef>
                          <a:spcPct val="20000"/>
                        </a:spcBef>
                        <a:buClr>
                          <a:schemeClr val="accent1"/>
                        </a:buClr>
                        <a:buSzPct val="85000"/>
                        <a:buFont typeface="Arial" panose="020B0604020202020204" pitchFamily="34" charset="0"/>
                        <a:defRPr kumimoji="1">
                          <a:solidFill>
                            <a:schemeClr val="tx1"/>
                          </a:solidFill>
                          <a:latin typeface="Arial" panose="020B0604020202020204" pitchFamily="34" charset="0"/>
                          <a:ea typeface="方正舒体" panose="02010601030101010101" pitchFamily="2" charset="-122"/>
                        </a:defRPr>
                      </a:lvl2pPr>
                      <a:lvl3pPr marL="1143000" indent="-228600" eaLnBrk="0" hangingPunct="0">
                        <a:spcBef>
                          <a:spcPct val="20000"/>
                        </a:spcBef>
                        <a:buClr>
                          <a:schemeClr val="accent1"/>
                        </a:buClr>
                        <a:buSzPct val="90000"/>
                        <a:buFont typeface="Arial" panose="020B0604020202020204" pitchFamily="34" charset="0"/>
                        <a:defRPr kumimoji="1" sz="1600">
                          <a:solidFill>
                            <a:schemeClr val="tx1"/>
                          </a:solidFill>
                          <a:latin typeface="Arial" panose="020B0604020202020204" pitchFamily="34" charset="0"/>
                          <a:ea typeface="方正舒体" panose="02010601030101010101" pitchFamily="2" charset="-122"/>
                        </a:defRPr>
                      </a:lvl3pPr>
                      <a:lvl4pPr marL="1600200" indent="-228600" eaLnBrk="0" hangingPunct="0">
                        <a:spcBef>
                          <a:spcPct val="20000"/>
                        </a:spcBef>
                        <a:buClr>
                          <a:schemeClr val="accent1"/>
                        </a:buClr>
                        <a:buFont typeface="Arial" panose="020B0604020202020204" pitchFamily="34" charset="0"/>
                        <a:defRPr kumimoji="1" sz="1400">
                          <a:solidFill>
                            <a:schemeClr val="tx1"/>
                          </a:solidFill>
                          <a:latin typeface="Arial" panose="020B0604020202020204" pitchFamily="34" charset="0"/>
                          <a:ea typeface="方正舒体" panose="02010601030101010101" pitchFamily="2" charset="-122"/>
                        </a:defRPr>
                      </a:lvl4pPr>
                      <a:lvl5pPr marL="2057400" indent="-228600" eaLnBrk="0" hangingPunct="0">
                        <a:spcBef>
                          <a:spcPct val="20000"/>
                        </a:spcBef>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5pPr>
                      <a:lvl6pPr marL="2514600" indent="-228600" eaLnBrk="0" fontAlgn="base" hangingPunct="0">
                        <a:spcBef>
                          <a:spcPct val="20000"/>
                        </a:spcBef>
                        <a:spcAft>
                          <a:spcPct val="0"/>
                        </a:spcAft>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6pPr>
                      <a:lvl7pPr marL="2971800" indent="-228600" eaLnBrk="0" fontAlgn="base" hangingPunct="0">
                        <a:spcBef>
                          <a:spcPct val="20000"/>
                        </a:spcBef>
                        <a:spcAft>
                          <a:spcPct val="0"/>
                        </a:spcAft>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7pPr>
                      <a:lvl8pPr marL="3429000" indent="-228600" eaLnBrk="0" fontAlgn="base" hangingPunct="0">
                        <a:spcBef>
                          <a:spcPct val="20000"/>
                        </a:spcBef>
                        <a:spcAft>
                          <a:spcPct val="0"/>
                        </a:spcAft>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8pPr>
                      <a:lvl9pPr marL="3886200" indent="-228600" eaLnBrk="0" fontAlgn="base" hangingPunct="0">
                        <a:spcBef>
                          <a:spcPct val="20000"/>
                        </a:spcBef>
                        <a:spcAft>
                          <a:spcPct val="0"/>
                        </a:spcAft>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2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2003</a:t>
                      </a:r>
                      <a:r>
                        <a:rPr kumimoji="0" lang="zh-CN" altLang="en-US" sz="2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年</a:t>
                      </a:r>
                      <a:endParaRPr kumimoji="0" lang="zh-CN" altLang="en-US" sz="26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09" marB="4570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chemeClr val="accent1"/>
                        </a:buClr>
                        <a:buSzPct val="85000"/>
                        <a:buFont typeface="Arial" panose="020B0604020202020204" pitchFamily="34" charset="0"/>
                        <a:defRPr kumimoji="1" sz="2400">
                          <a:solidFill>
                            <a:schemeClr val="tx1"/>
                          </a:solidFill>
                          <a:latin typeface="华文新魏" panose="02010800040101010101" pitchFamily="2" charset="-122"/>
                          <a:ea typeface="华文新魏" panose="02010800040101010101" pitchFamily="2" charset="-122"/>
                        </a:defRPr>
                      </a:lvl1pPr>
                      <a:lvl2pPr marL="742950" indent="-285750" eaLnBrk="0" hangingPunct="0">
                        <a:spcBef>
                          <a:spcPct val="20000"/>
                        </a:spcBef>
                        <a:buClr>
                          <a:schemeClr val="accent1"/>
                        </a:buClr>
                        <a:buSzPct val="85000"/>
                        <a:buFont typeface="Arial" panose="020B0604020202020204" pitchFamily="34" charset="0"/>
                        <a:defRPr kumimoji="1">
                          <a:solidFill>
                            <a:schemeClr val="tx1"/>
                          </a:solidFill>
                          <a:latin typeface="Arial" panose="020B0604020202020204" pitchFamily="34" charset="0"/>
                          <a:ea typeface="方正舒体" panose="02010601030101010101" pitchFamily="2" charset="-122"/>
                        </a:defRPr>
                      </a:lvl2pPr>
                      <a:lvl3pPr marL="1143000" indent="-228600" eaLnBrk="0" hangingPunct="0">
                        <a:spcBef>
                          <a:spcPct val="20000"/>
                        </a:spcBef>
                        <a:buClr>
                          <a:schemeClr val="accent1"/>
                        </a:buClr>
                        <a:buSzPct val="90000"/>
                        <a:buFont typeface="Arial" panose="020B0604020202020204" pitchFamily="34" charset="0"/>
                        <a:defRPr kumimoji="1" sz="1600">
                          <a:solidFill>
                            <a:schemeClr val="tx1"/>
                          </a:solidFill>
                          <a:latin typeface="Arial" panose="020B0604020202020204" pitchFamily="34" charset="0"/>
                          <a:ea typeface="方正舒体" panose="02010601030101010101" pitchFamily="2" charset="-122"/>
                        </a:defRPr>
                      </a:lvl3pPr>
                      <a:lvl4pPr marL="1600200" indent="-228600" eaLnBrk="0" hangingPunct="0">
                        <a:spcBef>
                          <a:spcPct val="20000"/>
                        </a:spcBef>
                        <a:buClr>
                          <a:schemeClr val="accent1"/>
                        </a:buClr>
                        <a:buFont typeface="Arial" panose="020B0604020202020204" pitchFamily="34" charset="0"/>
                        <a:defRPr kumimoji="1" sz="1400">
                          <a:solidFill>
                            <a:schemeClr val="tx1"/>
                          </a:solidFill>
                          <a:latin typeface="Arial" panose="020B0604020202020204" pitchFamily="34" charset="0"/>
                          <a:ea typeface="方正舒体" panose="02010601030101010101" pitchFamily="2" charset="-122"/>
                        </a:defRPr>
                      </a:lvl4pPr>
                      <a:lvl5pPr marL="2057400" indent="-228600" eaLnBrk="0" hangingPunct="0">
                        <a:spcBef>
                          <a:spcPct val="20000"/>
                        </a:spcBef>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5pPr>
                      <a:lvl6pPr marL="2514600" indent="-228600" eaLnBrk="0" fontAlgn="base" hangingPunct="0">
                        <a:spcBef>
                          <a:spcPct val="20000"/>
                        </a:spcBef>
                        <a:spcAft>
                          <a:spcPct val="0"/>
                        </a:spcAft>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6pPr>
                      <a:lvl7pPr marL="2971800" indent="-228600" eaLnBrk="0" fontAlgn="base" hangingPunct="0">
                        <a:spcBef>
                          <a:spcPct val="20000"/>
                        </a:spcBef>
                        <a:spcAft>
                          <a:spcPct val="0"/>
                        </a:spcAft>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7pPr>
                      <a:lvl8pPr marL="3429000" indent="-228600" eaLnBrk="0" fontAlgn="base" hangingPunct="0">
                        <a:spcBef>
                          <a:spcPct val="20000"/>
                        </a:spcBef>
                        <a:spcAft>
                          <a:spcPct val="0"/>
                        </a:spcAft>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8pPr>
                      <a:lvl9pPr marL="3886200" indent="-228600" eaLnBrk="0" fontAlgn="base" hangingPunct="0">
                        <a:spcBef>
                          <a:spcPct val="20000"/>
                        </a:spcBef>
                        <a:spcAft>
                          <a:spcPct val="0"/>
                        </a:spcAft>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2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25</a:t>
                      </a:r>
                      <a:r>
                        <a:rPr kumimoji="0" lang="zh-CN" altLang="en-US" sz="2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亿元       社会公开招商</a:t>
                      </a:r>
                      <a:endParaRPr kumimoji="0" lang="zh-CN" altLang="en-US" sz="26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09" marB="4570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87363">
                <a:tc>
                  <a:txBody>
                    <a:bodyPr/>
                    <a:lstStyle>
                      <a:lvl1pPr marL="342900" indent="-342900" eaLnBrk="0" hangingPunct="0">
                        <a:spcBef>
                          <a:spcPct val="20000"/>
                        </a:spcBef>
                        <a:buClr>
                          <a:schemeClr val="accent1"/>
                        </a:buClr>
                        <a:buSzPct val="85000"/>
                        <a:buFont typeface="Arial" panose="020B0604020202020204" pitchFamily="34" charset="0"/>
                        <a:defRPr kumimoji="1" sz="2400">
                          <a:solidFill>
                            <a:schemeClr val="tx1"/>
                          </a:solidFill>
                          <a:latin typeface="华文新魏" panose="02010800040101010101" pitchFamily="2" charset="-122"/>
                          <a:ea typeface="华文新魏" panose="02010800040101010101" pitchFamily="2" charset="-122"/>
                        </a:defRPr>
                      </a:lvl1pPr>
                      <a:lvl2pPr marL="742950" indent="-285750" eaLnBrk="0" hangingPunct="0">
                        <a:spcBef>
                          <a:spcPct val="20000"/>
                        </a:spcBef>
                        <a:buClr>
                          <a:schemeClr val="accent1"/>
                        </a:buClr>
                        <a:buSzPct val="85000"/>
                        <a:buFont typeface="Arial" panose="020B0604020202020204" pitchFamily="34" charset="0"/>
                        <a:defRPr kumimoji="1">
                          <a:solidFill>
                            <a:schemeClr val="tx1"/>
                          </a:solidFill>
                          <a:latin typeface="Arial" panose="020B0604020202020204" pitchFamily="34" charset="0"/>
                          <a:ea typeface="方正舒体" panose="02010601030101010101" pitchFamily="2" charset="-122"/>
                        </a:defRPr>
                      </a:lvl2pPr>
                      <a:lvl3pPr marL="1143000" indent="-228600" eaLnBrk="0" hangingPunct="0">
                        <a:spcBef>
                          <a:spcPct val="20000"/>
                        </a:spcBef>
                        <a:buClr>
                          <a:schemeClr val="accent1"/>
                        </a:buClr>
                        <a:buSzPct val="90000"/>
                        <a:buFont typeface="Arial" panose="020B0604020202020204" pitchFamily="34" charset="0"/>
                        <a:defRPr kumimoji="1" sz="1600">
                          <a:solidFill>
                            <a:schemeClr val="tx1"/>
                          </a:solidFill>
                          <a:latin typeface="Arial" panose="020B0604020202020204" pitchFamily="34" charset="0"/>
                          <a:ea typeface="方正舒体" panose="02010601030101010101" pitchFamily="2" charset="-122"/>
                        </a:defRPr>
                      </a:lvl3pPr>
                      <a:lvl4pPr marL="1600200" indent="-228600" eaLnBrk="0" hangingPunct="0">
                        <a:spcBef>
                          <a:spcPct val="20000"/>
                        </a:spcBef>
                        <a:buClr>
                          <a:schemeClr val="accent1"/>
                        </a:buClr>
                        <a:buFont typeface="Arial" panose="020B0604020202020204" pitchFamily="34" charset="0"/>
                        <a:defRPr kumimoji="1" sz="1400">
                          <a:solidFill>
                            <a:schemeClr val="tx1"/>
                          </a:solidFill>
                          <a:latin typeface="Arial" panose="020B0604020202020204" pitchFamily="34" charset="0"/>
                          <a:ea typeface="方正舒体" panose="02010601030101010101" pitchFamily="2" charset="-122"/>
                        </a:defRPr>
                      </a:lvl4pPr>
                      <a:lvl5pPr marL="2057400" indent="-228600" eaLnBrk="0" hangingPunct="0">
                        <a:spcBef>
                          <a:spcPct val="20000"/>
                        </a:spcBef>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5pPr>
                      <a:lvl6pPr marL="2514600" indent="-228600" eaLnBrk="0" fontAlgn="base" hangingPunct="0">
                        <a:spcBef>
                          <a:spcPct val="20000"/>
                        </a:spcBef>
                        <a:spcAft>
                          <a:spcPct val="0"/>
                        </a:spcAft>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6pPr>
                      <a:lvl7pPr marL="2971800" indent="-228600" eaLnBrk="0" fontAlgn="base" hangingPunct="0">
                        <a:spcBef>
                          <a:spcPct val="20000"/>
                        </a:spcBef>
                        <a:spcAft>
                          <a:spcPct val="0"/>
                        </a:spcAft>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7pPr>
                      <a:lvl8pPr marL="3429000" indent="-228600" eaLnBrk="0" fontAlgn="base" hangingPunct="0">
                        <a:spcBef>
                          <a:spcPct val="20000"/>
                        </a:spcBef>
                        <a:spcAft>
                          <a:spcPct val="0"/>
                        </a:spcAft>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8pPr>
                      <a:lvl9pPr marL="3886200" indent="-228600" eaLnBrk="0" fontAlgn="base" hangingPunct="0">
                        <a:spcBef>
                          <a:spcPct val="20000"/>
                        </a:spcBef>
                        <a:spcAft>
                          <a:spcPct val="0"/>
                        </a:spcAft>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en-US" sz="2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大连路隧道</a:t>
                      </a:r>
                      <a:endParaRPr kumimoji="0" lang="zh-CN" altLang="en-US" sz="26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09" marB="4570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chemeClr val="accent1"/>
                        </a:buClr>
                        <a:buSzPct val="85000"/>
                        <a:buFont typeface="Arial" panose="020B0604020202020204" pitchFamily="34" charset="0"/>
                        <a:defRPr kumimoji="1" sz="2400">
                          <a:solidFill>
                            <a:schemeClr val="tx1"/>
                          </a:solidFill>
                          <a:latin typeface="华文新魏" panose="02010800040101010101" pitchFamily="2" charset="-122"/>
                          <a:ea typeface="华文新魏" panose="02010800040101010101" pitchFamily="2" charset="-122"/>
                        </a:defRPr>
                      </a:lvl1pPr>
                      <a:lvl2pPr marL="742950" indent="-285750" eaLnBrk="0" hangingPunct="0">
                        <a:spcBef>
                          <a:spcPct val="20000"/>
                        </a:spcBef>
                        <a:buClr>
                          <a:schemeClr val="accent1"/>
                        </a:buClr>
                        <a:buSzPct val="85000"/>
                        <a:buFont typeface="Arial" panose="020B0604020202020204" pitchFamily="34" charset="0"/>
                        <a:defRPr kumimoji="1">
                          <a:solidFill>
                            <a:schemeClr val="tx1"/>
                          </a:solidFill>
                          <a:latin typeface="Arial" panose="020B0604020202020204" pitchFamily="34" charset="0"/>
                          <a:ea typeface="方正舒体" panose="02010601030101010101" pitchFamily="2" charset="-122"/>
                        </a:defRPr>
                      </a:lvl2pPr>
                      <a:lvl3pPr marL="1143000" indent="-228600" eaLnBrk="0" hangingPunct="0">
                        <a:spcBef>
                          <a:spcPct val="20000"/>
                        </a:spcBef>
                        <a:buClr>
                          <a:schemeClr val="accent1"/>
                        </a:buClr>
                        <a:buSzPct val="90000"/>
                        <a:buFont typeface="Arial" panose="020B0604020202020204" pitchFamily="34" charset="0"/>
                        <a:defRPr kumimoji="1" sz="1600">
                          <a:solidFill>
                            <a:schemeClr val="tx1"/>
                          </a:solidFill>
                          <a:latin typeface="Arial" panose="020B0604020202020204" pitchFamily="34" charset="0"/>
                          <a:ea typeface="方正舒体" panose="02010601030101010101" pitchFamily="2" charset="-122"/>
                        </a:defRPr>
                      </a:lvl3pPr>
                      <a:lvl4pPr marL="1600200" indent="-228600" eaLnBrk="0" hangingPunct="0">
                        <a:spcBef>
                          <a:spcPct val="20000"/>
                        </a:spcBef>
                        <a:buClr>
                          <a:schemeClr val="accent1"/>
                        </a:buClr>
                        <a:buFont typeface="Arial" panose="020B0604020202020204" pitchFamily="34" charset="0"/>
                        <a:defRPr kumimoji="1" sz="1400">
                          <a:solidFill>
                            <a:schemeClr val="tx1"/>
                          </a:solidFill>
                          <a:latin typeface="Arial" panose="020B0604020202020204" pitchFamily="34" charset="0"/>
                          <a:ea typeface="方正舒体" panose="02010601030101010101" pitchFamily="2" charset="-122"/>
                        </a:defRPr>
                      </a:lvl4pPr>
                      <a:lvl5pPr marL="2057400" indent="-228600" eaLnBrk="0" hangingPunct="0">
                        <a:spcBef>
                          <a:spcPct val="20000"/>
                        </a:spcBef>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5pPr>
                      <a:lvl6pPr marL="2514600" indent="-228600" eaLnBrk="0" fontAlgn="base" hangingPunct="0">
                        <a:spcBef>
                          <a:spcPct val="20000"/>
                        </a:spcBef>
                        <a:spcAft>
                          <a:spcPct val="0"/>
                        </a:spcAft>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6pPr>
                      <a:lvl7pPr marL="2971800" indent="-228600" eaLnBrk="0" fontAlgn="base" hangingPunct="0">
                        <a:spcBef>
                          <a:spcPct val="20000"/>
                        </a:spcBef>
                        <a:spcAft>
                          <a:spcPct val="0"/>
                        </a:spcAft>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7pPr>
                      <a:lvl8pPr marL="3429000" indent="-228600" eaLnBrk="0" fontAlgn="base" hangingPunct="0">
                        <a:spcBef>
                          <a:spcPct val="20000"/>
                        </a:spcBef>
                        <a:spcAft>
                          <a:spcPct val="0"/>
                        </a:spcAft>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8pPr>
                      <a:lvl9pPr marL="3886200" indent="-228600" eaLnBrk="0" fontAlgn="base" hangingPunct="0">
                        <a:spcBef>
                          <a:spcPct val="20000"/>
                        </a:spcBef>
                        <a:spcAft>
                          <a:spcPct val="0"/>
                        </a:spcAft>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2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2003</a:t>
                      </a:r>
                      <a:r>
                        <a:rPr kumimoji="0" lang="zh-CN" altLang="en-US" sz="2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年</a:t>
                      </a:r>
                      <a:endParaRPr kumimoji="0" lang="zh-CN" altLang="en-US" sz="26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09" marB="4570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chemeClr val="accent1"/>
                        </a:buClr>
                        <a:buSzPct val="85000"/>
                        <a:buFont typeface="Arial" panose="020B0604020202020204" pitchFamily="34" charset="0"/>
                        <a:defRPr kumimoji="1" sz="2400">
                          <a:solidFill>
                            <a:schemeClr val="tx1"/>
                          </a:solidFill>
                          <a:latin typeface="华文新魏" panose="02010800040101010101" pitchFamily="2" charset="-122"/>
                          <a:ea typeface="华文新魏" panose="02010800040101010101" pitchFamily="2" charset="-122"/>
                        </a:defRPr>
                      </a:lvl1pPr>
                      <a:lvl2pPr marL="742950" indent="-285750" eaLnBrk="0" hangingPunct="0">
                        <a:spcBef>
                          <a:spcPct val="20000"/>
                        </a:spcBef>
                        <a:buClr>
                          <a:schemeClr val="accent1"/>
                        </a:buClr>
                        <a:buSzPct val="85000"/>
                        <a:buFont typeface="Arial" panose="020B0604020202020204" pitchFamily="34" charset="0"/>
                        <a:defRPr kumimoji="1">
                          <a:solidFill>
                            <a:schemeClr val="tx1"/>
                          </a:solidFill>
                          <a:latin typeface="Arial" panose="020B0604020202020204" pitchFamily="34" charset="0"/>
                          <a:ea typeface="方正舒体" panose="02010601030101010101" pitchFamily="2" charset="-122"/>
                        </a:defRPr>
                      </a:lvl2pPr>
                      <a:lvl3pPr marL="1143000" indent="-228600" eaLnBrk="0" hangingPunct="0">
                        <a:spcBef>
                          <a:spcPct val="20000"/>
                        </a:spcBef>
                        <a:buClr>
                          <a:schemeClr val="accent1"/>
                        </a:buClr>
                        <a:buSzPct val="90000"/>
                        <a:buFont typeface="Arial" panose="020B0604020202020204" pitchFamily="34" charset="0"/>
                        <a:defRPr kumimoji="1" sz="1600">
                          <a:solidFill>
                            <a:schemeClr val="tx1"/>
                          </a:solidFill>
                          <a:latin typeface="Arial" panose="020B0604020202020204" pitchFamily="34" charset="0"/>
                          <a:ea typeface="方正舒体" panose="02010601030101010101" pitchFamily="2" charset="-122"/>
                        </a:defRPr>
                      </a:lvl3pPr>
                      <a:lvl4pPr marL="1600200" indent="-228600" eaLnBrk="0" hangingPunct="0">
                        <a:spcBef>
                          <a:spcPct val="20000"/>
                        </a:spcBef>
                        <a:buClr>
                          <a:schemeClr val="accent1"/>
                        </a:buClr>
                        <a:buFont typeface="Arial" panose="020B0604020202020204" pitchFamily="34" charset="0"/>
                        <a:defRPr kumimoji="1" sz="1400">
                          <a:solidFill>
                            <a:schemeClr val="tx1"/>
                          </a:solidFill>
                          <a:latin typeface="Arial" panose="020B0604020202020204" pitchFamily="34" charset="0"/>
                          <a:ea typeface="方正舒体" panose="02010601030101010101" pitchFamily="2" charset="-122"/>
                        </a:defRPr>
                      </a:lvl4pPr>
                      <a:lvl5pPr marL="2057400" indent="-228600" eaLnBrk="0" hangingPunct="0">
                        <a:spcBef>
                          <a:spcPct val="20000"/>
                        </a:spcBef>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5pPr>
                      <a:lvl6pPr marL="2514600" indent="-228600" eaLnBrk="0" fontAlgn="base" hangingPunct="0">
                        <a:spcBef>
                          <a:spcPct val="20000"/>
                        </a:spcBef>
                        <a:spcAft>
                          <a:spcPct val="0"/>
                        </a:spcAft>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6pPr>
                      <a:lvl7pPr marL="2971800" indent="-228600" eaLnBrk="0" fontAlgn="base" hangingPunct="0">
                        <a:spcBef>
                          <a:spcPct val="20000"/>
                        </a:spcBef>
                        <a:spcAft>
                          <a:spcPct val="0"/>
                        </a:spcAft>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7pPr>
                      <a:lvl8pPr marL="3429000" indent="-228600" eaLnBrk="0" fontAlgn="base" hangingPunct="0">
                        <a:spcBef>
                          <a:spcPct val="20000"/>
                        </a:spcBef>
                        <a:spcAft>
                          <a:spcPct val="0"/>
                        </a:spcAft>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8pPr>
                      <a:lvl9pPr marL="3886200" indent="-228600" eaLnBrk="0" fontAlgn="base" hangingPunct="0">
                        <a:spcBef>
                          <a:spcPct val="20000"/>
                        </a:spcBef>
                        <a:spcAft>
                          <a:spcPct val="0"/>
                        </a:spcAft>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2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16.55</a:t>
                      </a:r>
                      <a:r>
                        <a:rPr kumimoji="0" lang="zh-CN" altLang="en-US" sz="2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亿元   社会公开招商</a:t>
                      </a:r>
                      <a:endParaRPr kumimoji="0" lang="zh-CN" altLang="en-US" sz="26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09" marB="4570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87363">
                <a:tc>
                  <a:txBody>
                    <a:bodyPr/>
                    <a:lstStyle>
                      <a:lvl1pPr marL="342900" indent="-342900" eaLnBrk="0" hangingPunct="0">
                        <a:spcBef>
                          <a:spcPct val="20000"/>
                        </a:spcBef>
                        <a:buClr>
                          <a:schemeClr val="accent1"/>
                        </a:buClr>
                        <a:buSzPct val="85000"/>
                        <a:buFont typeface="Arial" panose="020B0604020202020204" pitchFamily="34" charset="0"/>
                        <a:defRPr kumimoji="1" sz="2400">
                          <a:solidFill>
                            <a:schemeClr val="tx1"/>
                          </a:solidFill>
                          <a:latin typeface="华文新魏" panose="02010800040101010101" pitchFamily="2" charset="-122"/>
                          <a:ea typeface="华文新魏" panose="02010800040101010101" pitchFamily="2" charset="-122"/>
                        </a:defRPr>
                      </a:lvl1pPr>
                      <a:lvl2pPr marL="742950" indent="-285750" eaLnBrk="0" hangingPunct="0">
                        <a:spcBef>
                          <a:spcPct val="20000"/>
                        </a:spcBef>
                        <a:buClr>
                          <a:schemeClr val="accent1"/>
                        </a:buClr>
                        <a:buSzPct val="85000"/>
                        <a:buFont typeface="Arial" panose="020B0604020202020204" pitchFamily="34" charset="0"/>
                        <a:defRPr kumimoji="1">
                          <a:solidFill>
                            <a:schemeClr val="tx1"/>
                          </a:solidFill>
                          <a:latin typeface="Arial" panose="020B0604020202020204" pitchFamily="34" charset="0"/>
                          <a:ea typeface="方正舒体" panose="02010601030101010101" pitchFamily="2" charset="-122"/>
                        </a:defRPr>
                      </a:lvl2pPr>
                      <a:lvl3pPr marL="1143000" indent="-228600" eaLnBrk="0" hangingPunct="0">
                        <a:spcBef>
                          <a:spcPct val="20000"/>
                        </a:spcBef>
                        <a:buClr>
                          <a:schemeClr val="accent1"/>
                        </a:buClr>
                        <a:buSzPct val="90000"/>
                        <a:buFont typeface="Arial" panose="020B0604020202020204" pitchFamily="34" charset="0"/>
                        <a:defRPr kumimoji="1" sz="1600">
                          <a:solidFill>
                            <a:schemeClr val="tx1"/>
                          </a:solidFill>
                          <a:latin typeface="Arial" panose="020B0604020202020204" pitchFamily="34" charset="0"/>
                          <a:ea typeface="方正舒体" panose="02010601030101010101" pitchFamily="2" charset="-122"/>
                        </a:defRPr>
                      </a:lvl3pPr>
                      <a:lvl4pPr marL="1600200" indent="-228600" eaLnBrk="0" hangingPunct="0">
                        <a:spcBef>
                          <a:spcPct val="20000"/>
                        </a:spcBef>
                        <a:buClr>
                          <a:schemeClr val="accent1"/>
                        </a:buClr>
                        <a:buFont typeface="Arial" panose="020B0604020202020204" pitchFamily="34" charset="0"/>
                        <a:defRPr kumimoji="1" sz="1400">
                          <a:solidFill>
                            <a:schemeClr val="tx1"/>
                          </a:solidFill>
                          <a:latin typeface="Arial" panose="020B0604020202020204" pitchFamily="34" charset="0"/>
                          <a:ea typeface="方正舒体" panose="02010601030101010101" pitchFamily="2" charset="-122"/>
                        </a:defRPr>
                      </a:lvl4pPr>
                      <a:lvl5pPr marL="2057400" indent="-228600" eaLnBrk="0" hangingPunct="0">
                        <a:spcBef>
                          <a:spcPct val="20000"/>
                        </a:spcBef>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5pPr>
                      <a:lvl6pPr marL="2514600" indent="-228600" eaLnBrk="0" fontAlgn="base" hangingPunct="0">
                        <a:spcBef>
                          <a:spcPct val="20000"/>
                        </a:spcBef>
                        <a:spcAft>
                          <a:spcPct val="0"/>
                        </a:spcAft>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6pPr>
                      <a:lvl7pPr marL="2971800" indent="-228600" eaLnBrk="0" fontAlgn="base" hangingPunct="0">
                        <a:spcBef>
                          <a:spcPct val="20000"/>
                        </a:spcBef>
                        <a:spcAft>
                          <a:spcPct val="0"/>
                        </a:spcAft>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7pPr>
                      <a:lvl8pPr marL="3429000" indent="-228600" eaLnBrk="0" fontAlgn="base" hangingPunct="0">
                        <a:spcBef>
                          <a:spcPct val="20000"/>
                        </a:spcBef>
                        <a:spcAft>
                          <a:spcPct val="0"/>
                        </a:spcAft>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8pPr>
                      <a:lvl9pPr marL="3886200" indent="-228600" eaLnBrk="0" fontAlgn="base" hangingPunct="0">
                        <a:spcBef>
                          <a:spcPct val="20000"/>
                        </a:spcBef>
                        <a:spcAft>
                          <a:spcPct val="0"/>
                        </a:spcAft>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en-US" sz="2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沪青平公路</a:t>
                      </a:r>
                      <a:endParaRPr kumimoji="0" lang="zh-CN" altLang="en-US" sz="26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09" marB="4570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chemeClr val="accent1"/>
                        </a:buClr>
                        <a:buSzPct val="85000"/>
                        <a:buFont typeface="Arial" panose="020B0604020202020204" pitchFamily="34" charset="0"/>
                        <a:defRPr kumimoji="1" sz="2400">
                          <a:solidFill>
                            <a:schemeClr val="tx1"/>
                          </a:solidFill>
                          <a:latin typeface="华文新魏" panose="02010800040101010101" pitchFamily="2" charset="-122"/>
                          <a:ea typeface="华文新魏" panose="02010800040101010101" pitchFamily="2" charset="-122"/>
                        </a:defRPr>
                      </a:lvl1pPr>
                      <a:lvl2pPr marL="742950" indent="-285750" eaLnBrk="0" hangingPunct="0">
                        <a:spcBef>
                          <a:spcPct val="20000"/>
                        </a:spcBef>
                        <a:buClr>
                          <a:schemeClr val="accent1"/>
                        </a:buClr>
                        <a:buSzPct val="85000"/>
                        <a:buFont typeface="Arial" panose="020B0604020202020204" pitchFamily="34" charset="0"/>
                        <a:defRPr kumimoji="1">
                          <a:solidFill>
                            <a:schemeClr val="tx1"/>
                          </a:solidFill>
                          <a:latin typeface="Arial" panose="020B0604020202020204" pitchFamily="34" charset="0"/>
                          <a:ea typeface="方正舒体" panose="02010601030101010101" pitchFamily="2" charset="-122"/>
                        </a:defRPr>
                      </a:lvl2pPr>
                      <a:lvl3pPr marL="1143000" indent="-228600" eaLnBrk="0" hangingPunct="0">
                        <a:spcBef>
                          <a:spcPct val="20000"/>
                        </a:spcBef>
                        <a:buClr>
                          <a:schemeClr val="accent1"/>
                        </a:buClr>
                        <a:buSzPct val="90000"/>
                        <a:buFont typeface="Arial" panose="020B0604020202020204" pitchFamily="34" charset="0"/>
                        <a:defRPr kumimoji="1" sz="1600">
                          <a:solidFill>
                            <a:schemeClr val="tx1"/>
                          </a:solidFill>
                          <a:latin typeface="Arial" panose="020B0604020202020204" pitchFamily="34" charset="0"/>
                          <a:ea typeface="方正舒体" panose="02010601030101010101" pitchFamily="2" charset="-122"/>
                        </a:defRPr>
                      </a:lvl3pPr>
                      <a:lvl4pPr marL="1600200" indent="-228600" eaLnBrk="0" hangingPunct="0">
                        <a:spcBef>
                          <a:spcPct val="20000"/>
                        </a:spcBef>
                        <a:buClr>
                          <a:schemeClr val="accent1"/>
                        </a:buClr>
                        <a:buFont typeface="Arial" panose="020B0604020202020204" pitchFamily="34" charset="0"/>
                        <a:defRPr kumimoji="1" sz="1400">
                          <a:solidFill>
                            <a:schemeClr val="tx1"/>
                          </a:solidFill>
                          <a:latin typeface="Arial" panose="020B0604020202020204" pitchFamily="34" charset="0"/>
                          <a:ea typeface="方正舒体" panose="02010601030101010101" pitchFamily="2" charset="-122"/>
                        </a:defRPr>
                      </a:lvl4pPr>
                      <a:lvl5pPr marL="2057400" indent="-228600" eaLnBrk="0" hangingPunct="0">
                        <a:spcBef>
                          <a:spcPct val="20000"/>
                        </a:spcBef>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5pPr>
                      <a:lvl6pPr marL="2514600" indent="-228600" eaLnBrk="0" fontAlgn="base" hangingPunct="0">
                        <a:spcBef>
                          <a:spcPct val="20000"/>
                        </a:spcBef>
                        <a:spcAft>
                          <a:spcPct val="0"/>
                        </a:spcAft>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6pPr>
                      <a:lvl7pPr marL="2971800" indent="-228600" eaLnBrk="0" fontAlgn="base" hangingPunct="0">
                        <a:spcBef>
                          <a:spcPct val="20000"/>
                        </a:spcBef>
                        <a:spcAft>
                          <a:spcPct val="0"/>
                        </a:spcAft>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7pPr>
                      <a:lvl8pPr marL="3429000" indent="-228600" eaLnBrk="0" fontAlgn="base" hangingPunct="0">
                        <a:spcBef>
                          <a:spcPct val="20000"/>
                        </a:spcBef>
                        <a:spcAft>
                          <a:spcPct val="0"/>
                        </a:spcAft>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8pPr>
                      <a:lvl9pPr marL="3886200" indent="-228600" eaLnBrk="0" fontAlgn="base" hangingPunct="0">
                        <a:spcBef>
                          <a:spcPct val="20000"/>
                        </a:spcBef>
                        <a:spcAft>
                          <a:spcPct val="0"/>
                        </a:spcAft>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2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2002</a:t>
                      </a:r>
                      <a:r>
                        <a:rPr kumimoji="0" lang="zh-CN" altLang="en-US" sz="2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年</a:t>
                      </a:r>
                      <a:endParaRPr kumimoji="0" lang="zh-CN" altLang="en-US" sz="26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09" marB="4570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chemeClr val="accent1"/>
                        </a:buClr>
                        <a:buSzPct val="85000"/>
                        <a:buFont typeface="Arial" panose="020B0604020202020204" pitchFamily="34" charset="0"/>
                        <a:defRPr kumimoji="1" sz="2400">
                          <a:solidFill>
                            <a:schemeClr val="tx1"/>
                          </a:solidFill>
                          <a:latin typeface="华文新魏" panose="02010800040101010101" pitchFamily="2" charset="-122"/>
                          <a:ea typeface="华文新魏" panose="02010800040101010101" pitchFamily="2" charset="-122"/>
                        </a:defRPr>
                      </a:lvl1pPr>
                      <a:lvl2pPr marL="742950" indent="-285750" eaLnBrk="0" hangingPunct="0">
                        <a:spcBef>
                          <a:spcPct val="20000"/>
                        </a:spcBef>
                        <a:buClr>
                          <a:schemeClr val="accent1"/>
                        </a:buClr>
                        <a:buSzPct val="85000"/>
                        <a:buFont typeface="Arial" panose="020B0604020202020204" pitchFamily="34" charset="0"/>
                        <a:defRPr kumimoji="1">
                          <a:solidFill>
                            <a:schemeClr val="tx1"/>
                          </a:solidFill>
                          <a:latin typeface="Arial" panose="020B0604020202020204" pitchFamily="34" charset="0"/>
                          <a:ea typeface="方正舒体" panose="02010601030101010101" pitchFamily="2" charset="-122"/>
                        </a:defRPr>
                      </a:lvl2pPr>
                      <a:lvl3pPr marL="1143000" indent="-228600" eaLnBrk="0" hangingPunct="0">
                        <a:spcBef>
                          <a:spcPct val="20000"/>
                        </a:spcBef>
                        <a:buClr>
                          <a:schemeClr val="accent1"/>
                        </a:buClr>
                        <a:buSzPct val="90000"/>
                        <a:buFont typeface="Arial" panose="020B0604020202020204" pitchFamily="34" charset="0"/>
                        <a:defRPr kumimoji="1" sz="1600">
                          <a:solidFill>
                            <a:schemeClr val="tx1"/>
                          </a:solidFill>
                          <a:latin typeface="Arial" panose="020B0604020202020204" pitchFamily="34" charset="0"/>
                          <a:ea typeface="方正舒体" panose="02010601030101010101" pitchFamily="2" charset="-122"/>
                        </a:defRPr>
                      </a:lvl3pPr>
                      <a:lvl4pPr marL="1600200" indent="-228600" eaLnBrk="0" hangingPunct="0">
                        <a:spcBef>
                          <a:spcPct val="20000"/>
                        </a:spcBef>
                        <a:buClr>
                          <a:schemeClr val="accent1"/>
                        </a:buClr>
                        <a:buFont typeface="Arial" panose="020B0604020202020204" pitchFamily="34" charset="0"/>
                        <a:defRPr kumimoji="1" sz="1400">
                          <a:solidFill>
                            <a:schemeClr val="tx1"/>
                          </a:solidFill>
                          <a:latin typeface="Arial" panose="020B0604020202020204" pitchFamily="34" charset="0"/>
                          <a:ea typeface="方正舒体" panose="02010601030101010101" pitchFamily="2" charset="-122"/>
                        </a:defRPr>
                      </a:lvl4pPr>
                      <a:lvl5pPr marL="2057400" indent="-228600" eaLnBrk="0" hangingPunct="0">
                        <a:spcBef>
                          <a:spcPct val="20000"/>
                        </a:spcBef>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5pPr>
                      <a:lvl6pPr marL="2514600" indent="-228600" eaLnBrk="0" fontAlgn="base" hangingPunct="0">
                        <a:spcBef>
                          <a:spcPct val="20000"/>
                        </a:spcBef>
                        <a:spcAft>
                          <a:spcPct val="0"/>
                        </a:spcAft>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6pPr>
                      <a:lvl7pPr marL="2971800" indent="-228600" eaLnBrk="0" fontAlgn="base" hangingPunct="0">
                        <a:spcBef>
                          <a:spcPct val="20000"/>
                        </a:spcBef>
                        <a:spcAft>
                          <a:spcPct val="0"/>
                        </a:spcAft>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7pPr>
                      <a:lvl8pPr marL="3429000" indent="-228600" eaLnBrk="0" fontAlgn="base" hangingPunct="0">
                        <a:spcBef>
                          <a:spcPct val="20000"/>
                        </a:spcBef>
                        <a:spcAft>
                          <a:spcPct val="0"/>
                        </a:spcAft>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8pPr>
                      <a:lvl9pPr marL="3886200" indent="-228600" eaLnBrk="0" fontAlgn="base" hangingPunct="0">
                        <a:spcBef>
                          <a:spcPct val="20000"/>
                        </a:spcBef>
                        <a:spcAft>
                          <a:spcPct val="0"/>
                        </a:spcAft>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2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16.7</a:t>
                      </a:r>
                      <a:r>
                        <a:rPr kumimoji="0" lang="zh-CN" altLang="en-US" sz="2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亿元    财政拨款</a:t>
                      </a:r>
                      <a:endParaRPr kumimoji="0" lang="zh-CN" altLang="en-US" sz="26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09" marB="4570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87363">
                <a:tc>
                  <a:txBody>
                    <a:bodyPr/>
                    <a:lstStyle>
                      <a:lvl1pPr marL="342900" indent="-342900" eaLnBrk="0" hangingPunct="0">
                        <a:spcBef>
                          <a:spcPct val="20000"/>
                        </a:spcBef>
                        <a:buClr>
                          <a:schemeClr val="accent1"/>
                        </a:buClr>
                        <a:buSzPct val="85000"/>
                        <a:buFont typeface="Arial" panose="020B0604020202020204" pitchFamily="34" charset="0"/>
                        <a:defRPr kumimoji="1" sz="2400">
                          <a:solidFill>
                            <a:schemeClr val="tx1"/>
                          </a:solidFill>
                          <a:latin typeface="华文新魏" panose="02010800040101010101" pitchFamily="2" charset="-122"/>
                          <a:ea typeface="华文新魏" panose="02010800040101010101" pitchFamily="2" charset="-122"/>
                        </a:defRPr>
                      </a:lvl1pPr>
                      <a:lvl2pPr marL="742950" indent="-285750" eaLnBrk="0" hangingPunct="0">
                        <a:spcBef>
                          <a:spcPct val="20000"/>
                        </a:spcBef>
                        <a:buClr>
                          <a:schemeClr val="accent1"/>
                        </a:buClr>
                        <a:buSzPct val="85000"/>
                        <a:buFont typeface="Arial" panose="020B0604020202020204" pitchFamily="34" charset="0"/>
                        <a:defRPr kumimoji="1">
                          <a:solidFill>
                            <a:schemeClr val="tx1"/>
                          </a:solidFill>
                          <a:latin typeface="Arial" panose="020B0604020202020204" pitchFamily="34" charset="0"/>
                          <a:ea typeface="方正舒体" panose="02010601030101010101" pitchFamily="2" charset="-122"/>
                        </a:defRPr>
                      </a:lvl2pPr>
                      <a:lvl3pPr marL="1143000" indent="-228600" eaLnBrk="0" hangingPunct="0">
                        <a:spcBef>
                          <a:spcPct val="20000"/>
                        </a:spcBef>
                        <a:buClr>
                          <a:schemeClr val="accent1"/>
                        </a:buClr>
                        <a:buSzPct val="90000"/>
                        <a:buFont typeface="Arial" panose="020B0604020202020204" pitchFamily="34" charset="0"/>
                        <a:defRPr kumimoji="1" sz="1600">
                          <a:solidFill>
                            <a:schemeClr val="tx1"/>
                          </a:solidFill>
                          <a:latin typeface="Arial" panose="020B0604020202020204" pitchFamily="34" charset="0"/>
                          <a:ea typeface="方正舒体" panose="02010601030101010101" pitchFamily="2" charset="-122"/>
                        </a:defRPr>
                      </a:lvl3pPr>
                      <a:lvl4pPr marL="1600200" indent="-228600" eaLnBrk="0" hangingPunct="0">
                        <a:spcBef>
                          <a:spcPct val="20000"/>
                        </a:spcBef>
                        <a:buClr>
                          <a:schemeClr val="accent1"/>
                        </a:buClr>
                        <a:buFont typeface="Arial" panose="020B0604020202020204" pitchFamily="34" charset="0"/>
                        <a:defRPr kumimoji="1" sz="1400">
                          <a:solidFill>
                            <a:schemeClr val="tx1"/>
                          </a:solidFill>
                          <a:latin typeface="Arial" panose="020B0604020202020204" pitchFamily="34" charset="0"/>
                          <a:ea typeface="方正舒体" panose="02010601030101010101" pitchFamily="2" charset="-122"/>
                        </a:defRPr>
                      </a:lvl4pPr>
                      <a:lvl5pPr marL="2057400" indent="-228600" eaLnBrk="0" hangingPunct="0">
                        <a:spcBef>
                          <a:spcPct val="20000"/>
                        </a:spcBef>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5pPr>
                      <a:lvl6pPr marL="2514600" indent="-228600" eaLnBrk="0" fontAlgn="base" hangingPunct="0">
                        <a:spcBef>
                          <a:spcPct val="20000"/>
                        </a:spcBef>
                        <a:spcAft>
                          <a:spcPct val="0"/>
                        </a:spcAft>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6pPr>
                      <a:lvl7pPr marL="2971800" indent="-228600" eaLnBrk="0" fontAlgn="base" hangingPunct="0">
                        <a:spcBef>
                          <a:spcPct val="20000"/>
                        </a:spcBef>
                        <a:spcAft>
                          <a:spcPct val="0"/>
                        </a:spcAft>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7pPr>
                      <a:lvl8pPr marL="3429000" indent="-228600" eaLnBrk="0" fontAlgn="base" hangingPunct="0">
                        <a:spcBef>
                          <a:spcPct val="20000"/>
                        </a:spcBef>
                        <a:spcAft>
                          <a:spcPct val="0"/>
                        </a:spcAft>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8pPr>
                      <a:lvl9pPr marL="3886200" indent="-228600" eaLnBrk="0" fontAlgn="base" hangingPunct="0">
                        <a:spcBef>
                          <a:spcPct val="20000"/>
                        </a:spcBef>
                        <a:spcAft>
                          <a:spcPct val="0"/>
                        </a:spcAft>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en-US" sz="2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浦东机场一期工程</a:t>
                      </a:r>
                      <a:endParaRPr kumimoji="0" lang="zh-CN" altLang="en-US" sz="26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09" marB="4570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chemeClr val="accent1"/>
                        </a:buClr>
                        <a:buSzPct val="85000"/>
                        <a:buFont typeface="Arial" panose="020B0604020202020204" pitchFamily="34" charset="0"/>
                        <a:defRPr kumimoji="1" sz="2400">
                          <a:solidFill>
                            <a:schemeClr val="tx1"/>
                          </a:solidFill>
                          <a:latin typeface="华文新魏" panose="02010800040101010101" pitchFamily="2" charset="-122"/>
                          <a:ea typeface="华文新魏" panose="02010800040101010101" pitchFamily="2" charset="-122"/>
                        </a:defRPr>
                      </a:lvl1pPr>
                      <a:lvl2pPr marL="742950" indent="-285750" eaLnBrk="0" hangingPunct="0">
                        <a:spcBef>
                          <a:spcPct val="20000"/>
                        </a:spcBef>
                        <a:buClr>
                          <a:schemeClr val="accent1"/>
                        </a:buClr>
                        <a:buSzPct val="85000"/>
                        <a:buFont typeface="Arial" panose="020B0604020202020204" pitchFamily="34" charset="0"/>
                        <a:defRPr kumimoji="1">
                          <a:solidFill>
                            <a:schemeClr val="tx1"/>
                          </a:solidFill>
                          <a:latin typeface="Arial" panose="020B0604020202020204" pitchFamily="34" charset="0"/>
                          <a:ea typeface="方正舒体" panose="02010601030101010101" pitchFamily="2" charset="-122"/>
                        </a:defRPr>
                      </a:lvl2pPr>
                      <a:lvl3pPr marL="1143000" indent="-228600" eaLnBrk="0" hangingPunct="0">
                        <a:spcBef>
                          <a:spcPct val="20000"/>
                        </a:spcBef>
                        <a:buClr>
                          <a:schemeClr val="accent1"/>
                        </a:buClr>
                        <a:buSzPct val="90000"/>
                        <a:buFont typeface="Arial" panose="020B0604020202020204" pitchFamily="34" charset="0"/>
                        <a:defRPr kumimoji="1" sz="1600">
                          <a:solidFill>
                            <a:schemeClr val="tx1"/>
                          </a:solidFill>
                          <a:latin typeface="Arial" panose="020B0604020202020204" pitchFamily="34" charset="0"/>
                          <a:ea typeface="方正舒体" panose="02010601030101010101" pitchFamily="2" charset="-122"/>
                        </a:defRPr>
                      </a:lvl3pPr>
                      <a:lvl4pPr marL="1600200" indent="-228600" eaLnBrk="0" hangingPunct="0">
                        <a:spcBef>
                          <a:spcPct val="20000"/>
                        </a:spcBef>
                        <a:buClr>
                          <a:schemeClr val="accent1"/>
                        </a:buClr>
                        <a:buFont typeface="Arial" panose="020B0604020202020204" pitchFamily="34" charset="0"/>
                        <a:defRPr kumimoji="1" sz="1400">
                          <a:solidFill>
                            <a:schemeClr val="tx1"/>
                          </a:solidFill>
                          <a:latin typeface="Arial" panose="020B0604020202020204" pitchFamily="34" charset="0"/>
                          <a:ea typeface="方正舒体" panose="02010601030101010101" pitchFamily="2" charset="-122"/>
                        </a:defRPr>
                      </a:lvl4pPr>
                      <a:lvl5pPr marL="2057400" indent="-228600" eaLnBrk="0" hangingPunct="0">
                        <a:spcBef>
                          <a:spcPct val="20000"/>
                        </a:spcBef>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5pPr>
                      <a:lvl6pPr marL="2514600" indent="-228600" eaLnBrk="0" fontAlgn="base" hangingPunct="0">
                        <a:spcBef>
                          <a:spcPct val="20000"/>
                        </a:spcBef>
                        <a:spcAft>
                          <a:spcPct val="0"/>
                        </a:spcAft>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6pPr>
                      <a:lvl7pPr marL="2971800" indent="-228600" eaLnBrk="0" fontAlgn="base" hangingPunct="0">
                        <a:spcBef>
                          <a:spcPct val="20000"/>
                        </a:spcBef>
                        <a:spcAft>
                          <a:spcPct val="0"/>
                        </a:spcAft>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7pPr>
                      <a:lvl8pPr marL="3429000" indent="-228600" eaLnBrk="0" fontAlgn="base" hangingPunct="0">
                        <a:spcBef>
                          <a:spcPct val="20000"/>
                        </a:spcBef>
                        <a:spcAft>
                          <a:spcPct val="0"/>
                        </a:spcAft>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8pPr>
                      <a:lvl9pPr marL="3886200" indent="-228600" eaLnBrk="0" fontAlgn="base" hangingPunct="0">
                        <a:spcBef>
                          <a:spcPct val="20000"/>
                        </a:spcBef>
                        <a:spcAft>
                          <a:spcPct val="0"/>
                        </a:spcAft>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2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1999</a:t>
                      </a:r>
                      <a:r>
                        <a:rPr kumimoji="0" lang="zh-CN" altLang="en-US" sz="2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年</a:t>
                      </a:r>
                      <a:endParaRPr kumimoji="0" lang="zh-CN" altLang="en-US" sz="26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09" marB="4570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chemeClr val="accent1"/>
                        </a:buClr>
                        <a:buSzPct val="85000"/>
                        <a:buFont typeface="Arial" panose="020B0604020202020204" pitchFamily="34" charset="0"/>
                        <a:defRPr kumimoji="1" sz="2400">
                          <a:solidFill>
                            <a:schemeClr val="tx1"/>
                          </a:solidFill>
                          <a:latin typeface="华文新魏" panose="02010800040101010101" pitchFamily="2" charset="-122"/>
                          <a:ea typeface="华文新魏" panose="02010800040101010101" pitchFamily="2" charset="-122"/>
                        </a:defRPr>
                      </a:lvl1pPr>
                      <a:lvl2pPr marL="742950" indent="-285750" eaLnBrk="0" hangingPunct="0">
                        <a:spcBef>
                          <a:spcPct val="20000"/>
                        </a:spcBef>
                        <a:buClr>
                          <a:schemeClr val="accent1"/>
                        </a:buClr>
                        <a:buSzPct val="85000"/>
                        <a:buFont typeface="Arial" panose="020B0604020202020204" pitchFamily="34" charset="0"/>
                        <a:defRPr kumimoji="1">
                          <a:solidFill>
                            <a:schemeClr val="tx1"/>
                          </a:solidFill>
                          <a:latin typeface="Arial" panose="020B0604020202020204" pitchFamily="34" charset="0"/>
                          <a:ea typeface="方正舒体" panose="02010601030101010101" pitchFamily="2" charset="-122"/>
                        </a:defRPr>
                      </a:lvl2pPr>
                      <a:lvl3pPr marL="1143000" indent="-228600" eaLnBrk="0" hangingPunct="0">
                        <a:spcBef>
                          <a:spcPct val="20000"/>
                        </a:spcBef>
                        <a:buClr>
                          <a:schemeClr val="accent1"/>
                        </a:buClr>
                        <a:buSzPct val="90000"/>
                        <a:buFont typeface="Arial" panose="020B0604020202020204" pitchFamily="34" charset="0"/>
                        <a:defRPr kumimoji="1" sz="1600">
                          <a:solidFill>
                            <a:schemeClr val="tx1"/>
                          </a:solidFill>
                          <a:latin typeface="Arial" panose="020B0604020202020204" pitchFamily="34" charset="0"/>
                          <a:ea typeface="方正舒体" panose="02010601030101010101" pitchFamily="2" charset="-122"/>
                        </a:defRPr>
                      </a:lvl3pPr>
                      <a:lvl4pPr marL="1600200" indent="-228600" eaLnBrk="0" hangingPunct="0">
                        <a:spcBef>
                          <a:spcPct val="20000"/>
                        </a:spcBef>
                        <a:buClr>
                          <a:schemeClr val="accent1"/>
                        </a:buClr>
                        <a:buFont typeface="Arial" panose="020B0604020202020204" pitchFamily="34" charset="0"/>
                        <a:defRPr kumimoji="1" sz="1400">
                          <a:solidFill>
                            <a:schemeClr val="tx1"/>
                          </a:solidFill>
                          <a:latin typeface="Arial" panose="020B0604020202020204" pitchFamily="34" charset="0"/>
                          <a:ea typeface="方正舒体" panose="02010601030101010101" pitchFamily="2" charset="-122"/>
                        </a:defRPr>
                      </a:lvl4pPr>
                      <a:lvl5pPr marL="2057400" indent="-228600" eaLnBrk="0" hangingPunct="0">
                        <a:spcBef>
                          <a:spcPct val="20000"/>
                        </a:spcBef>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5pPr>
                      <a:lvl6pPr marL="2514600" indent="-228600" eaLnBrk="0" fontAlgn="base" hangingPunct="0">
                        <a:spcBef>
                          <a:spcPct val="20000"/>
                        </a:spcBef>
                        <a:spcAft>
                          <a:spcPct val="0"/>
                        </a:spcAft>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6pPr>
                      <a:lvl7pPr marL="2971800" indent="-228600" eaLnBrk="0" fontAlgn="base" hangingPunct="0">
                        <a:spcBef>
                          <a:spcPct val="20000"/>
                        </a:spcBef>
                        <a:spcAft>
                          <a:spcPct val="0"/>
                        </a:spcAft>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7pPr>
                      <a:lvl8pPr marL="3429000" indent="-228600" eaLnBrk="0" fontAlgn="base" hangingPunct="0">
                        <a:spcBef>
                          <a:spcPct val="20000"/>
                        </a:spcBef>
                        <a:spcAft>
                          <a:spcPct val="0"/>
                        </a:spcAft>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8pPr>
                      <a:lvl9pPr marL="3886200" indent="-228600" eaLnBrk="0" fontAlgn="base" hangingPunct="0">
                        <a:spcBef>
                          <a:spcPct val="20000"/>
                        </a:spcBef>
                        <a:spcAft>
                          <a:spcPct val="0"/>
                        </a:spcAft>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2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130</a:t>
                      </a:r>
                      <a:r>
                        <a:rPr kumimoji="0" lang="zh-CN" altLang="en-US" sz="2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亿元     财政拨款</a:t>
                      </a:r>
                      <a:endParaRPr kumimoji="0" lang="zh-CN" altLang="en-US" sz="26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09" marB="4570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87363">
                <a:tc>
                  <a:txBody>
                    <a:bodyPr/>
                    <a:lstStyle>
                      <a:lvl1pPr marL="342900" indent="-342900" eaLnBrk="0" hangingPunct="0">
                        <a:spcBef>
                          <a:spcPct val="20000"/>
                        </a:spcBef>
                        <a:buClr>
                          <a:schemeClr val="accent1"/>
                        </a:buClr>
                        <a:buSzPct val="85000"/>
                        <a:buFont typeface="Arial" panose="020B0604020202020204" pitchFamily="34" charset="0"/>
                        <a:defRPr kumimoji="1" sz="2400">
                          <a:solidFill>
                            <a:schemeClr val="tx1"/>
                          </a:solidFill>
                          <a:latin typeface="华文新魏" panose="02010800040101010101" pitchFamily="2" charset="-122"/>
                          <a:ea typeface="华文新魏" panose="02010800040101010101" pitchFamily="2" charset="-122"/>
                        </a:defRPr>
                      </a:lvl1pPr>
                      <a:lvl2pPr marL="742950" indent="-285750" eaLnBrk="0" hangingPunct="0">
                        <a:spcBef>
                          <a:spcPct val="20000"/>
                        </a:spcBef>
                        <a:buClr>
                          <a:schemeClr val="accent1"/>
                        </a:buClr>
                        <a:buSzPct val="85000"/>
                        <a:buFont typeface="Arial" panose="020B0604020202020204" pitchFamily="34" charset="0"/>
                        <a:defRPr kumimoji="1">
                          <a:solidFill>
                            <a:schemeClr val="tx1"/>
                          </a:solidFill>
                          <a:latin typeface="Arial" panose="020B0604020202020204" pitchFamily="34" charset="0"/>
                          <a:ea typeface="方正舒体" panose="02010601030101010101" pitchFamily="2" charset="-122"/>
                        </a:defRPr>
                      </a:lvl2pPr>
                      <a:lvl3pPr marL="1143000" indent="-228600" eaLnBrk="0" hangingPunct="0">
                        <a:spcBef>
                          <a:spcPct val="20000"/>
                        </a:spcBef>
                        <a:buClr>
                          <a:schemeClr val="accent1"/>
                        </a:buClr>
                        <a:buSzPct val="90000"/>
                        <a:buFont typeface="Arial" panose="020B0604020202020204" pitchFamily="34" charset="0"/>
                        <a:defRPr kumimoji="1" sz="1600">
                          <a:solidFill>
                            <a:schemeClr val="tx1"/>
                          </a:solidFill>
                          <a:latin typeface="Arial" panose="020B0604020202020204" pitchFamily="34" charset="0"/>
                          <a:ea typeface="方正舒体" panose="02010601030101010101" pitchFamily="2" charset="-122"/>
                        </a:defRPr>
                      </a:lvl3pPr>
                      <a:lvl4pPr marL="1600200" indent="-228600" eaLnBrk="0" hangingPunct="0">
                        <a:spcBef>
                          <a:spcPct val="20000"/>
                        </a:spcBef>
                        <a:buClr>
                          <a:schemeClr val="accent1"/>
                        </a:buClr>
                        <a:buFont typeface="Arial" panose="020B0604020202020204" pitchFamily="34" charset="0"/>
                        <a:defRPr kumimoji="1" sz="1400">
                          <a:solidFill>
                            <a:schemeClr val="tx1"/>
                          </a:solidFill>
                          <a:latin typeface="Arial" panose="020B0604020202020204" pitchFamily="34" charset="0"/>
                          <a:ea typeface="方正舒体" panose="02010601030101010101" pitchFamily="2" charset="-122"/>
                        </a:defRPr>
                      </a:lvl4pPr>
                      <a:lvl5pPr marL="2057400" indent="-228600" eaLnBrk="0" hangingPunct="0">
                        <a:spcBef>
                          <a:spcPct val="20000"/>
                        </a:spcBef>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5pPr>
                      <a:lvl6pPr marL="2514600" indent="-228600" eaLnBrk="0" fontAlgn="base" hangingPunct="0">
                        <a:spcBef>
                          <a:spcPct val="20000"/>
                        </a:spcBef>
                        <a:spcAft>
                          <a:spcPct val="0"/>
                        </a:spcAft>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6pPr>
                      <a:lvl7pPr marL="2971800" indent="-228600" eaLnBrk="0" fontAlgn="base" hangingPunct="0">
                        <a:spcBef>
                          <a:spcPct val="20000"/>
                        </a:spcBef>
                        <a:spcAft>
                          <a:spcPct val="0"/>
                        </a:spcAft>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7pPr>
                      <a:lvl8pPr marL="3429000" indent="-228600" eaLnBrk="0" fontAlgn="base" hangingPunct="0">
                        <a:spcBef>
                          <a:spcPct val="20000"/>
                        </a:spcBef>
                        <a:spcAft>
                          <a:spcPct val="0"/>
                        </a:spcAft>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8pPr>
                      <a:lvl9pPr marL="3886200" indent="-228600" eaLnBrk="0" fontAlgn="base" hangingPunct="0">
                        <a:spcBef>
                          <a:spcPct val="20000"/>
                        </a:spcBef>
                        <a:spcAft>
                          <a:spcPct val="0"/>
                        </a:spcAft>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en-US" sz="2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浦东机场二期工程</a:t>
                      </a:r>
                      <a:endParaRPr kumimoji="0" lang="zh-CN" altLang="en-US" sz="26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09" marB="4570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chemeClr val="accent1"/>
                        </a:buClr>
                        <a:buSzPct val="85000"/>
                        <a:buFont typeface="Arial" panose="020B0604020202020204" pitchFamily="34" charset="0"/>
                        <a:defRPr kumimoji="1" sz="2400">
                          <a:solidFill>
                            <a:schemeClr val="tx1"/>
                          </a:solidFill>
                          <a:latin typeface="华文新魏" panose="02010800040101010101" pitchFamily="2" charset="-122"/>
                          <a:ea typeface="华文新魏" panose="02010800040101010101" pitchFamily="2" charset="-122"/>
                        </a:defRPr>
                      </a:lvl1pPr>
                      <a:lvl2pPr marL="742950" indent="-285750" eaLnBrk="0" hangingPunct="0">
                        <a:spcBef>
                          <a:spcPct val="20000"/>
                        </a:spcBef>
                        <a:buClr>
                          <a:schemeClr val="accent1"/>
                        </a:buClr>
                        <a:buSzPct val="85000"/>
                        <a:buFont typeface="Arial" panose="020B0604020202020204" pitchFamily="34" charset="0"/>
                        <a:defRPr kumimoji="1">
                          <a:solidFill>
                            <a:schemeClr val="tx1"/>
                          </a:solidFill>
                          <a:latin typeface="Arial" panose="020B0604020202020204" pitchFamily="34" charset="0"/>
                          <a:ea typeface="方正舒体" panose="02010601030101010101" pitchFamily="2" charset="-122"/>
                        </a:defRPr>
                      </a:lvl2pPr>
                      <a:lvl3pPr marL="1143000" indent="-228600" eaLnBrk="0" hangingPunct="0">
                        <a:spcBef>
                          <a:spcPct val="20000"/>
                        </a:spcBef>
                        <a:buClr>
                          <a:schemeClr val="accent1"/>
                        </a:buClr>
                        <a:buSzPct val="90000"/>
                        <a:buFont typeface="Arial" panose="020B0604020202020204" pitchFamily="34" charset="0"/>
                        <a:defRPr kumimoji="1" sz="1600">
                          <a:solidFill>
                            <a:schemeClr val="tx1"/>
                          </a:solidFill>
                          <a:latin typeface="Arial" panose="020B0604020202020204" pitchFamily="34" charset="0"/>
                          <a:ea typeface="方正舒体" panose="02010601030101010101" pitchFamily="2" charset="-122"/>
                        </a:defRPr>
                      </a:lvl3pPr>
                      <a:lvl4pPr marL="1600200" indent="-228600" eaLnBrk="0" hangingPunct="0">
                        <a:spcBef>
                          <a:spcPct val="20000"/>
                        </a:spcBef>
                        <a:buClr>
                          <a:schemeClr val="accent1"/>
                        </a:buClr>
                        <a:buFont typeface="Arial" panose="020B0604020202020204" pitchFamily="34" charset="0"/>
                        <a:defRPr kumimoji="1" sz="1400">
                          <a:solidFill>
                            <a:schemeClr val="tx1"/>
                          </a:solidFill>
                          <a:latin typeface="Arial" panose="020B0604020202020204" pitchFamily="34" charset="0"/>
                          <a:ea typeface="方正舒体" panose="02010601030101010101" pitchFamily="2" charset="-122"/>
                        </a:defRPr>
                      </a:lvl4pPr>
                      <a:lvl5pPr marL="2057400" indent="-228600" eaLnBrk="0" hangingPunct="0">
                        <a:spcBef>
                          <a:spcPct val="20000"/>
                        </a:spcBef>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5pPr>
                      <a:lvl6pPr marL="2514600" indent="-228600" eaLnBrk="0" fontAlgn="base" hangingPunct="0">
                        <a:spcBef>
                          <a:spcPct val="20000"/>
                        </a:spcBef>
                        <a:spcAft>
                          <a:spcPct val="0"/>
                        </a:spcAft>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6pPr>
                      <a:lvl7pPr marL="2971800" indent="-228600" eaLnBrk="0" fontAlgn="base" hangingPunct="0">
                        <a:spcBef>
                          <a:spcPct val="20000"/>
                        </a:spcBef>
                        <a:spcAft>
                          <a:spcPct val="0"/>
                        </a:spcAft>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7pPr>
                      <a:lvl8pPr marL="3429000" indent="-228600" eaLnBrk="0" fontAlgn="base" hangingPunct="0">
                        <a:spcBef>
                          <a:spcPct val="20000"/>
                        </a:spcBef>
                        <a:spcAft>
                          <a:spcPct val="0"/>
                        </a:spcAft>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8pPr>
                      <a:lvl9pPr marL="3886200" indent="-228600" eaLnBrk="0" fontAlgn="base" hangingPunct="0">
                        <a:spcBef>
                          <a:spcPct val="20000"/>
                        </a:spcBef>
                        <a:spcAft>
                          <a:spcPct val="0"/>
                        </a:spcAft>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2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2008</a:t>
                      </a:r>
                      <a:r>
                        <a:rPr kumimoji="0" lang="zh-CN" altLang="en-US" sz="2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年</a:t>
                      </a:r>
                      <a:endParaRPr kumimoji="0" lang="zh-CN" altLang="en-US" sz="26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09" marB="4570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chemeClr val="accent1"/>
                        </a:buClr>
                        <a:buSzPct val="85000"/>
                        <a:buFont typeface="Arial" panose="020B0604020202020204" pitchFamily="34" charset="0"/>
                        <a:defRPr kumimoji="1" sz="2400">
                          <a:solidFill>
                            <a:schemeClr val="tx1"/>
                          </a:solidFill>
                          <a:latin typeface="华文新魏" panose="02010800040101010101" pitchFamily="2" charset="-122"/>
                          <a:ea typeface="华文新魏" panose="02010800040101010101" pitchFamily="2" charset="-122"/>
                        </a:defRPr>
                      </a:lvl1pPr>
                      <a:lvl2pPr marL="742950" indent="-285750" eaLnBrk="0" hangingPunct="0">
                        <a:spcBef>
                          <a:spcPct val="20000"/>
                        </a:spcBef>
                        <a:buClr>
                          <a:schemeClr val="accent1"/>
                        </a:buClr>
                        <a:buSzPct val="85000"/>
                        <a:buFont typeface="Arial" panose="020B0604020202020204" pitchFamily="34" charset="0"/>
                        <a:defRPr kumimoji="1">
                          <a:solidFill>
                            <a:schemeClr val="tx1"/>
                          </a:solidFill>
                          <a:latin typeface="Arial" panose="020B0604020202020204" pitchFamily="34" charset="0"/>
                          <a:ea typeface="方正舒体" panose="02010601030101010101" pitchFamily="2" charset="-122"/>
                        </a:defRPr>
                      </a:lvl2pPr>
                      <a:lvl3pPr marL="1143000" indent="-228600" eaLnBrk="0" hangingPunct="0">
                        <a:spcBef>
                          <a:spcPct val="20000"/>
                        </a:spcBef>
                        <a:buClr>
                          <a:schemeClr val="accent1"/>
                        </a:buClr>
                        <a:buSzPct val="90000"/>
                        <a:buFont typeface="Arial" panose="020B0604020202020204" pitchFamily="34" charset="0"/>
                        <a:defRPr kumimoji="1" sz="1600">
                          <a:solidFill>
                            <a:schemeClr val="tx1"/>
                          </a:solidFill>
                          <a:latin typeface="Arial" panose="020B0604020202020204" pitchFamily="34" charset="0"/>
                          <a:ea typeface="方正舒体" panose="02010601030101010101" pitchFamily="2" charset="-122"/>
                        </a:defRPr>
                      </a:lvl3pPr>
                      <a:lvl4pPr marL="1600200" indent="-228600" eaLnBrk="0" hangingPunct="0">
                        <a:spcBef>
                          <a:spcPct val="20000"/>
                        </a:spcBef>
                        <a:buClr>
                          <a:schemeClr val="accent1"/>
                        </a:buClr>
                        <a:buFont typeface="Arial" panose="020B0604020202020204" pitchFamily="34" charset="0"/>
                        <a:defRPr kumimoji="1" sz="1400">
                          <a:solidFill>
                            <a:schemeClr val="tx1"/>
                          </a:solidFill>
                          <a:latin typeface="Arial" panose="020B0604020202020204" pitchFamily="34" charset="0"/>
                          <a:ea typeface="方正舒体" panose="02010601030101010101" pitchFamily="2" charset="-122"/>
                        </a:defRPr>
                      </a:lvl4pPr>
                      <a:lvl5pPr marL="2057400" indent="-228600" eaLnBrk="0" hangingPunct="0">
                        <a:spcBef>
                          <a:spcPct val="20000"/>
                        </a:spcBef>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5pPr>
                      <a:lvl6pPr marL="2514600" indent="-228600" eaLnBrk="0" fontAlgn="base" hangingPunct="0">
                        <a:spcBef>
                          <a:spcPct val="20000"/>
                        </a:spcBef>
                        <a:spcAft>
                          <a:spcPct val="0"/>
                        </a:spcAft>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6pPr>
                      <a:lvl7pPr marL="2971800" indent="-228600" eaLnBrk="0" fontAlgn="base" hangingPunct="0">
                        <a:spcBef>
                          <a:spcPct val="20000"/>
                        </a:spcBef>
                        <a:spcAft>
                          <a:spcPct val="0"/>
                        </a:spcAft>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7pPr>
                      <a:lvl8pPr marL="3429000" indent="-228600" eaLnBrk="0" fontAlgn="base" hangingPunct="0">
                        <a:spcBef>
                          <a:spcPct val="20000"/>
                        </a:spcBef>
                        <a:spcAft>
                          <a:spcPct val="0"/>
                        </a:spcAft>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8pPr>
                      <a:lvl9pPr marL="3886200" indent="-228600" eaLnBrk="0" fontAlgn="base" hangingPunct="0">
                        <a:spcBef>
                          <a:spcPct val="20000"/>
                        </a:spcBef>
                        <a:spcAft>
                          <a:spcPct val="0"/>
                        </a:spcAft>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2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130</a:t>
                      </a:r>
                      <a:r>
                        <a:rPr kumimoji="0" lang="zh-CN" altLang="en-US" sz="2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亿元     财政拨款</a:t>
                      </a:r>
                      <a:endParaRPr kumimoji="0" lang="zh-CN" altLang="en-US" sz="26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09" marB="4570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87363">
                <a:tc>
                  <a:txBody>
                    <a:bodyPr/>
                    <a:lstStyle>
                      <a:lvl1pPr marL="342900" indent="-342900" eaLnBrk="0" hangingPunct="0">
                        <a:spcBef>
                          <a:spcPct val="20000"/>
                        </a:spcBef>
                        <a:buClr>
                          <a:schemeClr val="accent1"/>
                        </a:buClr>
                        <a:buSzPct val="85000"/>
                        <a:buFont typeface="Arial" panose="020B0604020202020204" pitchFamily="34" charset="0"/>
                        <a:defRPr kumimoji="1" sz="2400">
                          <a:solidFill>
                            <a:schemeClr val="tx1"/>
                          </a:solidFill>
                          <a:latin typeface="华文新魏" panose="02010800040101010101" pitchFamily="2" charset="-122"/>
                          <a:ea typeface="华文新魏" panose="02010800040101010101" pitchFamily="2" charset="-122"/>
                        </a:defRPr>
                      </a:lvl1pPr>
                      <a:lvl2pPr marL="742950" indent="-285750" eaLnBrk="0" hangingPunct="0">
                        <a:spcBef>
                          <a:spcPct val="20000"/>
                        </a:spcBef>
                        <a:buClr>
                          <a:schemeClr val="accent1"/>
                        </a:buClr>
                        <a:buSzPct val="85000"/>
                        <a:buFont typeface="Arial" panose="020B0604020202020204" pitchFamily="34" charset="0"/>
                        <a:defRPr kumimoji="1">
                          <a:solidFill>
                            <a:schemeClr val="tx1"/>
                          </a:solidFill>
                          <a:latin typeface="Arial" panose="020B0604020202020204" pitchFamily="34" charset="0"/>
                          <a:ea typeface="方正舒体" panose="02010601030101010101" pitchFamily="2" charset="-122"/>
                        </a:defRPr>
                      </a:lvl2pPr>
                      <a:lvl3pPr marL="1143000" indent="-228600" eaLnBrk="0" hangingPunct="0">
                        <a:spcBef>
                          <a:spcPct val="20000"/>
                        </a:spcBef>
                        <a:buClr>
                          <a:schemeClr val="accent1"/>
                        </a:buClr>
                        <a:buSzPct val="90000"/>
                        <a:buFont typeface="Arial" panose="020B0604020202020204" pitchFamily="34" charset="0"/>
                        <a:defRPr kumimoji="1" sz="1600">
                          <a:solidFill>
                            <a:schemeClr val="tx1"/>
                          </a:solidFill>
                          <a:latin typeface="Arial" panose="020B0604020202020204" pitchFamily="34" charset="0"/>
                          <a:ea typeface="方正舒体" panose="02010601030101010101" pitchFamily="2" charset="-122"/>
                        </a:defRPr>
                      </a:lvl3pPr>
                      <a:lvl4pPr marL="1600200" indent="-228600" eaLnBrk="0" hangingPunct="0">
                        <a:spcBef>
                          <a:spcPct val="20000"/>
                        </a:spcBef>
                        <a:buClr>
                          <a:schemeClr val="accent1"/>
                        </a:buClr>
                        <a:buFont typeface="Arial" panose="020B0604020202020204" pitchFamily="34" charset="0"/>
                        <a:defRPr kumimoji="1" sz="1400">
                          <a:solidFill>
                            <a:schemeClr val="tx1"/>
                          </a:solidFill>
                          <a:latin typeface="Arial" panose="020B0604020202020204" pitchFamily="34" charset="0"/>
                          <a:ea typeface="方正舒体" panose="02010601030101010101" pitchFamily="2" charset="-122"/>
                        </a:defRPr>
                      </a:lvl4pPr>
                      <a:lvl5pPr marL="2057400" indent="-228600" eaLnBrk="0" hangingPunct="0">
                        <a:spcBef>
                          <a:spcPct val="20000"/>
                        </a:spcBef>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5pPr>
                      <a:lvl6pPr marL="2514600" indent="-228600" eaLnBrk="0" fontAlgn="base" hangingPunct="0">
                        <a:spcBef>
                          <a:spcPct val="20000"/>
                        </a:spcBef>
                        <a:spcAft>
                          <a:spcPct val="0"/>
                        </a:spcAft>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6pPr>
                      <a:lvl7pPr marL="2971800" indent="-228600" eaLnBrk="0" fontAlgn="base" hangingPunct="0">
                        <a:spcBef>
                          <a:spcPct val="20000"/>
                        </a:spcBef>
                        <a:spcAft>
                          <a:spcPct val="0"/>
                        </a:spcAft>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7pPr>
                      <a:lvl8pPr marL="3429000" indent="-228600" eaLnBrk="0" fontAlgn="base" hangingPunct="0">
                        <a:spcBef>
                          <a:spcPct val="20000"/>
                        </a:spcBef>
                        <a:spcAft>
                          <a:spcPct val="0"/>
                        </a:spcAft>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8pPr>
                      <a:lvl9pPr marL="3886200" indent="-228600" eaLnBrk="0" fontAlgn="base" hangingPunct="0">
                        <a:spcBef>
                          <a:spcPct val="20000"/>
                        </a:spcBef>
                        <a:spcAft>
                          <a:spcPct val="0"/>
                        </a:spcAft>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en-US" sz="2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市政绿化</a:t>
                      </a:r>
                      <a:endParaRPr kumimoji="0" lang="zh-CN" altLang="en-US" sz="26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09" marB="4570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chemeClr val="accent1"/>
                        </a:buClr>
                        <a:buSzPct val="85000"/>
                        <a:buFont typeface="Arial" panose="020B0604020202020204" pitchFamily="34" charset="0"/>
                        <a:defRPr kumimoji="1" sz="2400">
                          <a:solidFill>
                            <a:schemeClr val="tx1"/>
                          </a:solidFill>
                          <a:latin typeface="华文新魏" panose="02010800040101010101" pitchFamily="2" charset="-122"/>
                          <a:ea typeface="华文新魏" panose="02010800040101010101" pitchFamily="2" charset="-122"/>
                        </a:defRPr>
                      </a:lvl1pPr>
                      <a:lvl2pPr marL="742950" indent="-285750" eaLnBrk="0" hangingPunct="0">
                        <a:spcBef>
                          <a:spcPct val="20000"/>
                        </a:spcBef>
                        <a:buClr>
                          <a:schemeClr val="accent1"/>
                        </a:buClr>
                        <a:buSzPct val="85000"/>
                        <a:buFont typeface="Arial" panose="020B0604020202020204" pitchFamily="34" charset="0"/>
                        <a:defRPr kumimoji="1">
                          <a:solidFill>
                            <a:schemeClr val="tx1"/>
                          </a:solidFill>
                          <a:latin typeface="Arial" panose="020B0604020202020204" pitchFamily="34" charset="0"/>
                          <a:ea typeface="方正舒体" panose="02010601030101010101" pitchFamily="2" charset="-122"/>
                        </a:defRPr>
                      </a:lvl2pPr>
                      <a:lvl3pPr marL="1143000" indent="-228600" eaLnBrk="0" hangingPunct="0">
                        <a:spcBef>
                          <a:spcPct val="20000"/>
                        </a:spcBef>
                        <a:buClr>
                          <a:schemeClr val="accent1"/>
                        </a:buClr>
                        <a:buSzPct val="90000"/>
                        <a:buFont typeface="Arial" panose="020B0604020202020204" pitchFamily="34" charset="0"/>
                        <a:defRPr kumimoji="1" sz="1600">
                          <a:solidFill>
                            <a:schemeClr val="tx1"/>
                          </a:solidFill>
                          <a:latin typeface="Arial" panose="020B0604020202020204" pitchFamily="34" charset="0"/>
                          <a:ea typeface="方正舒体" panose="02010601030101010101" pitchFamily="2" charset="-122"/>
                        </a:defRPr>
                      </a:lvl3pPr>
                      <a:lvl4pPr marL="1600200" indent="-228600" eaLnBrk="0" hangingPunct="0">
                        <a:spcBef>
                          <a:spcPct val="20000"/>
                        </a:spcBef>
                        <a:buClr>
                          <a:schemeClr val="accent1"/>
                        </a:buClr>
                        <a:buFont typeface="Arial" panose="020B0604020202020204" pitchFamily="34" charset="0"/>
                        <a:defRPr kumimoji="1" sz="1400">
                          <a:solidFill>
                            <a:schemeClr val="tx1"/>
                          </a:solidFill>
                          <a:latin typeface="Arial" panose="020B0604020202020204" pitchFamily="34" charset="0"/>
                          <a:ea typeface="方正舒体" panose="02010601030101010101" pitchFamily="2" charset="-122"/>
                        </a:defRPr>
                      </a:lvl4pPr>
                      <a:lvl5pPr marL="2057400" indent="-228600" eaLnBrk="0" hangingPunct="0">
                        <a:spcBef>
                          <a:spcPct val="20000"/>
                        </a:spcBef>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5pPr>
                      <a:lvl6pPr marL="2514600" indent="-228600" eaLnBrk="0" fontAlgn="base" hangingPunct="0">
                        <a:spcBef>
                          <a:spcPct val="20000"/>
                        </a:spcBef>
                        <a:spcAft>
                          <a:spcPct val="0"/>
                        </a:spcAft>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6pPr>
                      <a:lvl7pPr marL="2971800" indent="-228600" eaLnBrk="0" fontAlgn="base" hangingPunct="0">
                        <a:spcBef>
                          <a:spcPct val="20000"/>
                        </a:spcBef>
                        <a:spcAft>
                          <a:spcPct val="0"/>
                        </a:spcAft>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7pPr>
                      <a:lvl8pPr marL="3429000" indent="-228600" eaLnBrk="0" fontAlgn="base" hangingPunct="0">
                        <a:spcBef>
                          <a:spcPct val="20000"/>
                        </a:spcBef>
                        <a:spcAft>
                          <a:spcPct val="0"/>
                        </a:spcAft>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8pPr>
                      <a:lvl9pPr marL="3886200" indent="-228600" eaLnBrk="0" fontAlgn="base" hangingPunct="0">
                        <a:spcBef>
                          <a:spcPct val="20000"/>
                        </a:spcBef>
                        <a:spcAft>
                          <a:spcPct val="0"/>
                        </a:spcAft>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2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1996-2003</a:t>
                      </a:r>
                      <a:r>
                        <a:rPr kumimoji="0" lang="zh-CN" altLang="en-US" sz="2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年</a:t>
                      </a:r>
                      <a:endParaRPr kumimoji="0" lang="zh-CN" altLang="en-US" sz="26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09" marB="4570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chemeClr val="accent1"/>
                        </a:buClr>
                        <a:buSzPct val="85000"/>
                        <a:buFont typeface="Arial" panose="020B0604020202020204" pitchFamily="34" charset="0"/>
                        <a:defRPr kumimoji="1" sz="2400">
                          <a:solidFill>
                            <a:schemeClr val="tx1"/>
                          </a:solidFill>
                          <a:latin typeface="华文新魏" panose="02010800040101010101" pitchFamily="2" charset="-122"/>
                          <a:ea typeface="华文新魏" panose="02010800040101010101" pitchFamily="2" charset="-122"/>
                        </a:defRPr>
                      </a:lvl1pPr>
                      <a:lvl2pPr marL="742950" indent="-285750" eaLnBrk="0" hangingPunct="0">
                        <a:spcBef>
                          <a:spcPct val="20000"/>
                        </a:spcBef>
                        <a:buClr>
                          <a:schemeClr val="accent1"/>
                        </a:buClr>
                        <a:buSzPct val="85000"/>
                        <a:buFont typeface="Arial" panose="020B0604020202020204" pitchFamily="34" charset="0"/>
                        <a:defRPr kumimoji="1">
                          <a:solidFill>
                            <a:schemeClr val="tx1"/>
                          </a:solidFill>
                          <a:latin typeface="Arial" panose="020B0604020202020204" pitchFamily="34" charset="0"/>
                          <a:ea typeface="方正舒体" panose="02010601030101010101" pitchFamily="2" charset="-122"/>
                        </a:defRPr>
                      </a:lvl2pPr>
                      <a:lvl3pPr marL="1143000" indent="-228600" eaLnBrk="0" hangingPunct="0">
                        <a:spcBef>
                          <a:spcPct val="20000"/>
                        </a:spcBef>
                        <a:buClr>
                          <a:schemeClr val="accent1"/>
                        </a:buClr>
                        <a:buSzPct val="90000"/>
                        <a:buFont typeface="Arial" panose="020B0604020202020204" pitchFamily="34" charset="0"/>
                        <a:defRPr kumimoji="1" sz="1600">
                          <a:solidFill>
                            <a:schemeClr val="tx1"/>
                          </a:solidFill>
                          <a:latin typeface="Arial" panose="020B0604020202020204" pitchFamily="34" charset="0"/>
                          <a:ea typeface="方正舒体" panose="02010601030101010101" pitchFamily="2" charset="-122"/>
                        </a:defRPr>
                      </a:lvl3pPr>
                      <a:lvl4pPr marL="1600200" indent="-228600" eaLnBrk="0" hangingPunct="0">
                        <a:spcBef>
                          <a:spcPct val="20000"/>
                        </a:spcBef>
                        <a:buClr>
                          <a:schemeClr val="accent1"/>
                        </a:buClr>
                        <a:buFont typeface="Arial" panose="020B0604020202020204" pitchFamily="34" charset="0"/>
                        <a:defRPr kumimoji="1" sz="1400">
                          <a:solidFill>
                            <a:schemeClr val="tx1"/>
                          </a:solidFill>
                          <a:latin typeface="Arial" panose="020B0604020202020204" pitchFamily="34" charset="0"/>
                          <a:ea typeface="方正舒体" panose="02010601030101010101" pitchFamily="2" charset="-122"/>
                        </a:defRPr>
                      </a:lvl4pPr>
                      <a:lvl5pPr marL="2057400" indent="-228600" eaLnBrk="0" hangingPunct="0">
                        <a:spcBef>
                          <a:spcPct val="20000"/>
                        </a:spcBef>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5pPr>
                      <a:lvl6pPr marL="2514600" indent="-228600" eaLnBrk="0" fontAlgn="base" hangingPunct="0">
                        <a:spcBef>
                          <a:spcPct val="20000"/>
                        </a:spcBef>
                        <a:spcAft>
                          <a:spcPct val="0"/>
                        </a:spcAft>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6pPr>
                      <a:lvl7pPr marL="2971800" indent="-228600" eaLnBrk="0" fontAlgn="base" hangingPunct="0">
                        <a:spcBef>
                          <a:spcPct val="20000"/>
                        </a:spcBef>
                        <a:spcAft>
                          <a:spcPct val="0"/>
                        </a:spcAft>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7pPr>
                      <a:lvl8pPr marL="3429000" indent="-228600" eaLnBrk="0" fontAlgn="base" hangingPunct="0">
                        <a:spcBef>
                          <a:spcPct val="20000"/>
                        </a:spcBef>
                        <a:spcAft>
                          <a:spcPct val="0"/>
                        </a:spcAft>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8pPr>
                      <a:lvl9pPr marL="3886200" indent="-228600" eaLnBrk="0" fontAlgn="base" hangingPunct="0">
                        <a:spcBef>
                          <a:spcPct val="20000"/>
                        </a:spcBef>
                        <a:spcAft>
                          <a:spcPct val="0"/>
                        </a:spcAft>
                        <a:buClr>
                          <a:schemeClr val="accent1"/>
                        </a:buClr>
                        <a:buSzPct val="100000"/>
                        <a:buFont typeface="Arial" panose="020B0604020202020204" pitchFamily="34" charset="0"/>
                        <a:defRPr kumimoji="1" sz="1200">
                          <a:solidFill>
                            <a:schemeClr val="tx1"/>
                          </a:solidFill>
                          <a:latin typeface="Arial" panose="020B0604020202020204" pitchFamily="34" charset="0"/>
                          <a:ea typeface="方正舒体" panose="02010601030101010101" pitchFamily="2" charset="-122"/>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2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600</a:t>
                      </a:r>
                      <a:r>
                        <a:rPr kumimoji="0" lang="zh-CN" altLang="en-US" sz="2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万元     财政拨款</a:t>
                      </a:r>
                      <a:endParaRPr kumimoji="0" lang="zh-CN" altLang="en-US" sz="26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09" marB="4570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spd="slow">
    <p:blinds dir="vert"/>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eaLnBrk="1" hangingPunct="1"/>
            <a:r>
              <a:rPr lang="zh-CN" altLang="en-US" dirty="0"/>
              <a:t>爱护</a:t>
            </a:r>
            <a:r>
              <a:rPr lang="zh-CN" altLang="en-US" dirty="0" smtClean="0"/>
              <a:t>公共设施</a:t>
            </a:r>
            <a:r>
              <a:rPr lang="zh-CN" altLang="en-US" dirty="0"/>
              <a:t>是尊重劳动成果的表现</a:t>
            </a:r>
          </a:p>
        </p:txBody>
      </p:sp>
      <p:sp>
        <p:nvSpPr>
          <p:cNvPr id="3" name="内容占位符 2"/>
          <p:cNvSpPr>
            <a:spLocks noGrp="1"/>
          </p:cNvSpPr>
          <p:nvPr>
            <p:ph idx="1"/>
          </p:nvPr>
        </p:nvSpPr>
        <p:spPr/>
        <p:txBody>
          <a:bodyPr/>
          <a:lstStyle/>
          <a:p>
            <a:pPr eaLnBrk="1" hangingPunct="1"/>
            <a:r>
              <a:rPr kumimoji="0" lang="zh-CN" altLang="en-US" sz="3600" dirty="0" smtClean="0"/>
              <a:t>思考：</a:t>
            </a:r>
            <a:endParaRPr kumimoji="0" lang="en-US" altLang="zh-CN" sz="3600" dirty="0" smtClean="0"/>
          </a:p>
          <a:p>
            <a:pPr eaLnBrk="1" hangingPunct="1"/>
            <a:r>
              <a:rPr kumimoji="0" lang="en-US" altLang="zh-CN" sz="3600" dirty="0" smtClean="0"/>
              <a:t>1</a:t>
            </a:r>
            <a:r>
              <a:rPr kumimoji="0" lang="zh-CN" altLang="en-US" sz="3600" dirty="0" smtClean="0"/>
              <a:t>、政府用于公共设施建设的经费从何而来？</a:t>
            </a:r>
            <a:endParaRPr kumimoji="0" lang="zh-CN" altLang="zh-CN" sz="3600" dirty="0" smtClean="0"/>
          </a:p>
          <a:p>
            <a:pPr eaLnBrk="1" hangingPunct="1"/>
            <a:r>
              <a:rPr kumimoji="0" lang="en-US" altLang="zh-CN" sz="3600" dirty="0" smtClean="0"/>
              <a:t>2</a:t>
            </a:r>
            <a:r>
              <a:rPr kumimoji="0" lang="zh-CN" altLang="en-US" sz="3600" dirty="0" smtClean="0"/>
              <a:t>、税收的来源是什么？</a:t>
            </a:r>
            <a:endParaRPr kumimoji="0" lang="zh-CN" altLang="zh-CN" sz="3600" dirty="0" smtClean="0"/>
          </a:p>
          <a:p>
            <a:pPr eaLnBrk="1" hangingPunct="1"/>
            <a:endParaRPr kumimoji="0" lang="en-US" altLang="zh-CN" sz="3600" dirty="0" smtClean="0"/>
          </a:p>
          <a:p>
            <a:pPr eaLnBrk="1" hangingPunct="1"/>
            <a:r>
              <a:rPr kumimoji="0" lang="zh-CN" altLang="en-US" sz="3600" dirty="0" smtClean="0"/>
              <a:t>总结：</a:t>
            </a:r>
            <a:endParaRPr kumimoji="0" lang="en-US" altLang="zh-CN" sz="3600" dirty="0" smtClean="0"/>
          </a:p>
          <a:p>
            <a:pPr eaLnBrk="1" hangingPunct="1"/>
            <a:r>
              <a:rPr kumimoji="0" lang="zh-CN" altLang="en-US" sz="3600" dirty="0" smtClean="0"/>
              <a:t>公共设施是由广大的劳动者的辛勤劳动所得来的血汗钱建设的，爱护公共设施实际上就是尊重所有为建设和维护公共设施做贡献的人。</a:t>
            </a:r>
          </a:p>
        </p:txBody>
      </p:sp>
    </p:spTree>
  </p:cSld>
  <p:clrMapOvr>
    <a:masterClrMapping/>
  </p:clrMapOvr>
  <p:transition spd="slow">
    <p:wheel spokes="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7" dur="500"/>
                                        <p:tgtEl>
                                          <p:spTgt spid="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randombar(horizontal)">
                                      <p:cBhvr>
                                        <p:cTn id="22" dur="500"/>
                                        <p:tgtEl>
                                          <p:spTgt spid="3">
                                            <p:txEl>
                                              <p:pRg st="4" end="4"/>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randombar(horizontal)">
                                      <p:cBhvr>
                                        <p:cTn id="2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eaLnBrk="1" hangingPunct="1"/>
            <a:r>
              <a:rPr lang="zh-CN" altLang="en-US" dirty="0"/>
              <a:t>爱护</a:t>
            </a:r>
            <a:r>
              <a:rPr lang="zh-CN" altLang="en-US" dirty="0" smtClean="0"/>
              <a:t>公共设施</a:t>
            </a:r>
            <a:r>
              <a:rPr lang="zh-CN" altLang="en-US" dirty="0"/>
              <a:t>是尊重劳动成果的表现</a:t>
            </a:r>
          </a:p>
        </p:txBody>
      </p:sp>
      <p:pic>
        <p:nvPicPr>
          <p:cNvPr id="4" name="内容占位符 3"/>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1847850" y="1412875"/>
            <a:ext cx="4432300" cy="2755900"/>
          </a:xfrm>
        </p:spPr>
      </p:pic>
      <p:pic>
        <p:nvPicPr>
          <p:cNvPr id="5" name="图片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808664" y="1412876"/>
            <a:ext cx="4543425" cy="302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5"/>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817688" y="4173539"/>
            <a:ext cx="4037012" cy="2568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7"/>
          <p:cNvSpPr/>
          <p:nvPr/>
        </p:nvSpPr>
        <p:spPr>
          <a:xfrm>
            <a:off x="5916488" y="4781470"/>
            <a:ext cx="4572000" cy="1815882"/>
          </a:xfrm>
          <a:prstGeom prst="rect">
            <a:avLst/>
          </a:prstGeom>
          <a:solidFill>
            <a:schemeClr val="accent2">
              <a:lumMod val="40000"/>
              <a:lumOff val="60000"/>
            </a:schemeClr>
          </a:solidFill>
          <a:effectLst>
            <a:glow rad="63500">
              <a:schemeClr val="accent3">
                <a:satMod val="175000"/>
                <a:alpha val="40000"/>
              </a:schemeClr>
            </a:glow>
          </a:effectLst>
        </p:spPr>
        <p:style>
          <a:lnRef idx="2">
            <a:schemeClr val="accent5"/>
          </a:lnRef>
          <a:fillRef idx="1">
            <a:schemeClr val="lt1"/>
          </a:fillRef>
          <a:effectRef idx="0">
            <a:schemeClr val="accent5"/>
          </a:effectRef>
          <a:fontRef idx="minor">
            <a:schemeClr val="dk1"/>
          </a:fontRef>
        </p:style>
        <p:txBody>
          <a:bodyPr>
            <a:spAutoFit/>
          </a:bodyPr>
          <a:lstStyle>
            <a:lvl1pPr>
              <a:defRPr kumimoji="1" sz="2400">
                <a:solidFill>
                  <a:schemeClr val="tx1"/>
                </a:solidFill>
                <a:latin typeface="Calibri" panose="020F0502020204030204" pitchFamily="34" charset="0"/>
                <a:ea typeface="宋体" panose="02010600030101010101" pitchFamily="2" charset="-122"/>
              </a:defRPr>
            </a:lvl1pPr>
            <a:lvl2pPr marL="742950" indent="-285750">
              <a:defRPr kumimoji="1" sz="2400">
                <a:solidFill>
                  <a:schemeClr val="tx1"/>
                </a:solidFill>
                <a:latin typeface="Calibri" panose="020F0502020204030204" pitchFamily="34" charset="0"/>
                <a:ea typeface="宋体" panose="02010600030101010101" pitchFamily="2" charset="-122"/>
              </a:defRPr>
            </a:lvl2pPr>
            <a:lvl3pPr marL="1143000" indent="-228600">
              <a:defRPr kumimoji="1" sz="2400">
                <a:solidFill>
                  <a:schemeClr val="tx1"/>
                </a:solidFill>
                <a:latin typeface="Calibri" panose="020F0502020204030204" pitchFamily="34" charset="0"/>
                <a:ea typeface="宋体" panose="02010600030101010101" pitchFamily="2" charset="-122"/>
              </a:defRPr>
            </a:lvl3pPr>
            <a:lvl4pPr marL="1600200" indent="-228600">
              <a:defRPr kumimoji="1" sz="2400">
                <a:solidFill>
                  <a:schemeClr val="tx1"/>
                </a:solidFill>
                <a:latin typeface="Calibri" panose="020F0502020204030204" pitchFamily="34" charset="0"/>
                <a:ea typeface="宋体" panose="02010600030101010101" pitchFamily="2" charset="-122"/>
              </a:defRPr>
            </a:lvl4pPr>
            <a:lvl5pPr marL="2057400" indent="-228600">
              <a:defRPr kumimoji="1" sz="2400">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kumimoji="1" sz="2400">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kumimoji="1" sz="2400">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kumimoji="1" sz="2400">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kumimoji="1" sz="2400">
                <a:solidFill>
                  <a:schemeClr val="tx1"/>
                </a:solidFill>
                <a:latin typeface="Calibri" panose="020F0502020204030204" pitchFamily="34" charset="0"/>
                <a:ea typeface="宋体" panose="02010600030101010101" pitchFamily="2" charset="-122"/>
              </a:defRPr>
            </a:lvl9pPr>
          </a:lstStyle>
          <a:p>
            <a:pPr algn="ctr"/>
            <a:r>
              <a:rPr kumimoji="0" lang="zh-CN" altLang="en-US" sz="2800" b="1" dirty="0">
                <a:latin typeface="华文隶书" panose="02010800040101010101" pitchFamily="2" charset="-122"/>
                <a:ea typeface="华文隶书" panose="02010800040101010101" pitchFamily="2" charset="-122"/>
              </a:rPr>
              <a:t>公共设施是劳动者辛勤劳动的成果，爱护公共设施实际上就是爱护劳动者的辛勤劳动成果。</a:t>
            </a:r>
          </a:p>
        </p:txBody>
      </p:sp>
    </p:spTree>
  </p:cSld>
  <p:clrMapOvr>
    <a:masterClrMapping/>
  </p:clrMapOvr>
  <p:transition spd="slow">
    <p:checke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10" presetClass="entr" presetSubtype="0"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21" presetClass="entr" presetSubtype="1" fill="hold"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heel(1)">
                                      <p:cBhvr>
                                        <p:cTn id="18" dur="2000"/>
                                        <p:tgtEl>
                                          <p:spTgt spid="6"/>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16" presetClass="entr" presetSubtype="21"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barn(inVertical)">
                                      <p:cBhvr>
                                        <p:cTn id="2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p>
            <a:pPr eaLnBrk="1" fontAlgn="auto" hangingPunct="1">
              <a:spcAft>
                <a:spcPts val="0"/>
              </a:spcAft>
              <a:defRPr/>
            </a:pPr>
            <a:r>
              <a:rPr lang="zh-CN" altLang="en-US" dirty="0" smtClean="0">
                <a:cs typeface="+mj-cs"/>
              </a:rPr>
              <a:t>讨论</a:t>
            </a:r>
            <a:endParaRPr lang="zh-CN" altLang="en-US" dirty="0">
              <a:cs typeface="+mj-cs"/>
            </a:endParaRPr>
          </a:p>
        </p:txBody>
      </p:sp>
      <p:sp>
        <p:nvSpPr>
          <p:cNvPr id="3" name="内容占位符 2"/>
          <p:cNvSpPr>
            <a:spLocks noGrp="1"/>
          </p:cNvSpPr>
          <p:nvPr>
            <p:ph idx="1"/>
          </p:nvPr>
        </p:nvSpPr>
        <p:spPr/>
        <p:txBody>
          <a:bodyPr/>
          <a:lstStyle/>
          <a:p>
            <a:pPr eaLnBrk="1" hangingPunct="1">
              <a:lnSpc>
                <a:spcPct val="90000"/>
              </a:lnSpc>
            </a:pPr>
            <a:r>
              <a:rPr kumimoji="0" lang="zh-CN" altLang="en-US" sz="3600" dirty="0"/>
              <a:t>你如何看待：</a:t>
            </a:r>
            <a:endParaRPr kumimoji="0" lang="en-US" altLang="zh-CN" sz="3600" dirty="0"/>
          </a:p>
          <a:p>
            <a:pPr eaLnBrk="1" hangingPunct="1">
              <a:lnSpc>
                <a:spcPct val="90000"/>
              </a:lnSpc>
            </a:pPr>
            <a:r>
              <a:rPr kumimoji="0" lang="zh-CN" altLang="en-US" sz="3600" dirty="0"/>
              <a:t>公共设施是国家的，坏了由国家修，跟自己没关系？</a:t>
            </a:r>
            <a:endParaRPr kumimoji="0" lang="zh-CN" altLang="zh-CN" sz="3600" dirty="0"/>
          </a:p>
          <a:p>
            <a:pPr eaLnBrk="1" hangingPunct="1">
              <a:lnSpc>
                <a:spcPct val="90000"/>
              </a:lnSpc>
            </a:pPr>
            <a:endParaRPr kumimoji="0" lang="en-US" altLang="zh-CN" sz="3600" dirty="0"/>
          </a:p>
          <a:p>
            <a:pPr eaLnBrk="1" hangingPunct="1">
              <a:lnSpc>
                <a:spcPct val="90000"/>
              </a:lnSpc>
            </a:pPr>
            <a:r>
              <a:rPr kumimoji="0" lang="zh-CN" altLang="en-US" sz="3600" dirty="0"/>
              <a:t>总结：</a:t>
            </a:r>
            <a:endParaRPr kumimoji="0" lang="en-US" altLang="zh-CN" sz="3600" dirty="0"/>
          </a:p>
          <a:p>
            <a:pPr eaLnBrk="1" hangingPunct="1">
              <a:lnSpc>
                <a:spcPct val="90000"/>
              </a:lnSpc>
            </a:pPr>
            <a:r>
              <a:rPr kumimoji="0" lang="zh-CN" altLang="en-US" sz="3600" dirty="0"/>
              <a:t>爱护公共设施，实质上就是尊重所有为建设和维护公共设施作贡献的人，就是爱护劳动者的劳动成果。</a:t>
            </a:r>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arn(inVertical)">
                                      <p:cBhvr>
                                        <p:cTn id="17" dur="500"/>
                                        <p:tgtEl>
                                          <p:spTgt spid="3">
                                            <p:txEl>
                                              <p:pRg st="3" end="3"/>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barn(inVertical)">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eaLnBrk="1" hangingPunct="1"/>
            <a:r>
              <a:rPr lang="zh-CN" altLang="en-US" dirty="0" smtClean="0"/>
              <a:t>回顾</a:t>
            </a:r>
          </a:p>
        </p:txBody>
      </p:sp>
      <p:sp>
        <p:nvSpPr>
          <p:cNvPr id="3" name="内容占位符 2"/>
          <p:cNvSpPr>
            <a:spLocks noGrp="1"/>
          </p:cNvSpPr>
          <p:nvPr>
            <p:ph idx="1"/>
          </p:nvPr>
        </p:nvSpPr>
        <p:spPr/>
        <p:txBody>
          <a:bodyPr/>
          <a:lstStyle/>
          <a:p>
            <a:pPr eaLnBrk="1" hangingPunct="1"/>
            <a:r>
              <a:rPr kumimoji="0" lang="en-US" altLang="zh-CN" sz="3600" dirty="0"/>
              <a:t>1</a:t>
            </a:r>
            <a:r>
              <a:rPr kumimoji="0" lang="zh-CN" altLang="en-US" sz="3600" dirty="0"/>
              <a:t>、公共设施</a:t>
            </a:r>
            <a:r>
              <a:rPr kumimoji="0" lang="en-US" altLang="zh-CN" sz="3600" dirty="0"/>
              <a:t>——</a:t>
            </a:r>
            <a:r>
              <a:rPr kumimoji="0" lang="zh-CN" altLang="en-US" sz="3600" dirty="0"/>
              <a:t>概念、特点；</a:t>
            </a:r>
            <a:endParaRPr kumimoji="0" lang="en-US" altLang="zh-CN" sz="3600" dirty="0"/>
          </a:p>
          <a:p>
            <a:pPr eaLnBrk="1" hangingPunct="1"/>
            <a:endParaRPr kumimoji="0" lang="en-US" altLang="zh-CN" sz="3600" dirty="0"/>
          </a:p>
          <a:p>
            <a:pPr eaLnBrk="1" hangingPunct="1"/>
            <a:r>
              <a:rPr kumimoji="0" lang="en-US" altLang="zh-CN" sz="3600" dirty="0"/>
              <a:t>2</a:t>
            </a:r>
            <a:r>
              <a:rPr kumimoji="0" lang="zh-CN" altLang="en-US" sz="3600" dirty="0"/>
              <a:t>、公共设施对社会公共生活和青少年成长的重要作用。</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ipe(down)">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eaLnBrk="1" hangingPunct="1"/>
            <a:r>
              <a:rPr lang="zh-CN" altLang="en-US" smtClean="0"/>
              <a:t>自觉爱护公共设施</a:t>
            </a:r>
          </a:p>
        </p:txBody>
      </p:sp>
      <p:sp>
        <p:nvSpPr>
          <p:cNvPr id="3" name="内容占位符 2"/>
          <p:cNvSpPr>
            <a:spLocks noGrp="1"/>
          </p:cNvSpPr>
          <p:nvPr>
            <p:ph idx="1"/>
          </p:nvPr>
        </p:nvSpPr>
        <p:spPr/>
        <p:txBody>
          <a:bodyPr/>
          <a:lstStyle/>
          <a:p>
            <a:pPr eaLnBrk="1" hangingPunct="1"/>
            <a:r>
              <a:rPr kumimoji="0" lang="zh-CN" altLang="en-US" sz="3600" dirty="0" smtClean="0"/>
              <a:t>我们</a:t>
            </a:r>
            <a:r>
              <a:rPr kumimoji="0" lang="zh-CN" altLang="en-US" sz="3600" dirty="0"/>
              <a:t>有使用公共设施的权利，更有保护公共设施的义务；</a:t>
            </a:r>
          </a:p>
          <a:p>
            <a:pPr eaLnBrk="1" hangingPunct="1"/>
            <a:r>
              <a:rPr kumimoji="0" lang="en-US" altLang="zh-CN" sz="3600" dirty="0" smtClean="0"/>
              <a:t>1</a:t>
            </a:r>
            <a:r>
              <a:rPr kumimoji="0" lang="zh-CN" altLang="en-US" sz="3600" dirty="0" smtClean="0"/>
              <a:t>、</a:t>
            </a:r>
            <a:r>
              <a:rPr kumimoji="0" lang="zh-CN" altLang="en-US" sz="3600" dirty="0"/>
              <a:t>爱护公共设施是爱护公物的表现；</a:t>
            </a:r>
          </a:p>
          <a:p>
            <a:pPr eaLnBrk="1" hangingPunct="1"/>
            <a:r>
              <a:rPr kumimoji="0" lang="en-US" altLang="zh-CN" sz="3600" dirty="0" smtClean="0"/>
              <a:t>2</a:t>
            </a:r>
            <a:r>
              <a:rPr kumimoji="0" lang="zh-CN" altLang="en-US" sz="3600" dirty="0" smtClean="0"/>
              <a:t>、</a:t>
            </a:r>
            <a:r>
              <a:rPr kumimoji="0" lang="zh-CN" altLang="en-US" sz="3600" dirty="0"/>
              <a:t>爱护公共设施是尊重劳动成果的表现；</a:t>
            </a:r>
          </a:p>
          <a:p>
            <a:pPr eaLnBrk="1" hangingPunct="1"/>
            <a:r>
              <a:rPr kumimoji="0" lang="en-US" altLang="zh-CN" sz="3600" dirty="0" smtClean="0"/>
              <a:t>3</a:t>
            </a:r>
            <a:r>
              <a:rPr kumimoji="0" lang="zh-CN" altLang="en-US" sz="3600" dirty="0" smtClean="0"/>
              <a:t>、</a:t>
            </a:r>
            <a:r>
              <a:rPr kumimoji="0" lang="zh-CN" altLang="en-US" sz="3600" dirty="0"/>
              <a:t>爱护公共设施是公民文明程度的重要表现。</a:t>
            </a:r>
          </a:p>
          <a:p>
            <a:pPr eaLnBrk="1" hangingPunct="1"/>
            <a:endParaRPr kumimoji="0" lang="zh-CN" altLang="en-US" dirty="0" smtClean="0"/>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eaLnBrk="1" hangingPunct="1"/>
            <a:r>
              <a:rPr lang="zh-CN" altLang="en-US" dirty="0" smtClean="0"/>
              <a:t>破坏公共设施现象</a:t>
            </a:r>
          </a:p>
        </p:txBody>
      </p:sp>
      <p:pic>
        <p:nvPicPr>
          <p:cNvPr id="4" name="内容占位符 3"/>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1992313" y="1376363"/>
            <a:ext cx="3816350" cy="2862262"/>
          </a:xfrm>
        </p:spPr>
      </p:pic>
      <p:pic>
        <p:nvPicPr>
          <p:cNvPr id="6" name="图片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870575" y="1303339"/>
            <a:ext cx="4402138" cy="313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图片 6"/>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725614" y="4292600"/>
            <a:ext cx="3362325" cy="224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图片 7"/>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800601" y="4510088"/>
            <a:ext cx="2873375" cy="192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图片 8"/>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907214" y="4292601"/>
            <a:ext cx="3552825" cy="235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16" presetClass="entr" presetSubtype="21"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500"/>
                                        <p:tgtEl>
                                          <p:spTgt spid="6"/>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6" presetClass="entr" presetSubtype="16" fill="hold"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circle(in)">
                                      <p:cBhvr>
                                        <p:cTn id="18" dur="2000"/>
                                        <p:tgtEl>
                                          <p:spTgt spid="7"/>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1" presetClass="entr" presetSubtype="1"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heel(1)">
                                      <p:cBhvr>
                                        <p:cTn id="23" dur="2000"/>
                                        <p:tgtEl>
                                          <p:spTgt spid="8"/>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14" presetClass="entr" presetSubtype="10" fill="hold"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randombar(horizontal)">
                                      <p:cBhvr>
                                        <p:cTn id="2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eaLnBrk="1" hangingPunct="1"/>
            <a:r>
              <a:rPr lang="zh-CN" altLang="en-US" dirty="0"/>
              <a:t>爱护公共设施是每个公民应尽的义务</a:t>
            </a:r>
          </a:p>
        </p:txBody>
      </p:sp>
      <p:sp>
        <p:nvSpPr>
          <p:cNvPr id="3" name="内容占位符 2"/>
          <p:cNvSpPr>
            <a:spLocks noGrp="1"/>
          </p:cNvSpPr>
          <p:nvPr>
            <p:ph idx="1"/>
          </p:nvPr>
        </p:nvSpPr>
        <p:spPr/>
        <p:txBody>
          <a:bodyPr/>
          <a:lstStyle/>
          <a:p>
            <a:pPr eaLnBrk="1" hangingPunct="1"/>
            <a:r>
              <a:rPr lang="zh-CN" altLang="zh-CN" sz="3600" dirty="0"/>
              <a:t>电缆被</a:t>
            </a:r>
            <a:r>
              <a:rPr lang="zh-CN" altLang="zh-CN" sz="3600" dirty="0" smtClean="0"/>
              <a:t>盗</a:t>
            </a:r>
            <a:endParaRPr lang="en-US" altLang="zh-CN" sz="3600" dirty="0" smtClean="0"/>
          </a:p>
          <a:p>
            <a:pPr eaLnBrk="1" hangingPunct="1"/>
            <a:r>
              <a:rPr lang="zh-CN" altLang="zh-CN" sz="3600" dirty="0"/>
              <a:t>井盖被</a:t>
            </a:r>
            <a:r>
              <a:rPr lang="zh-CN" altLang="zh-CN" sz="3600" dirty="0" smtClean="0"/>
              <a:t>偷</a:t>
            </a:r>
            <a:endParaRPr lang="en-US" altLang="zh-CN" sz="3600" dirty="0" smtClean="0"/>
          </a:p>
          <a:p>
            <a:pPr eaLnBrk="1" hangingPunct="1"/>
            <a:r>
              <a:rPr kumimoji="0" lang="zh-CN" altLang="en-US" sz="3600" dirty="0" smtClean="0"/>
              <a:t>损坏公交站牌</a:t>
            </a:r>
            <a:endParaRPr kumimoji="0" lang="en-US" altLang="zh-CN" sz="3600" dirty="0" smtClean="0"/>
          </a:p>
          <a:p>
            <a:pPr eaLnBrk="1" hangingPunct="1"/>
            <a:r>
              <a:rPr kumimoji="0" lang="zh-CN" altLang="en-US" sz="3600" dirty="0" smtClean="0"/>
              <a:t>公共设施私人使用</a:t>
            </a:r>
            <a:endParaRPr kumimoji="0" lang="en-US" altLang="zh-CN" sz="3600" dirty="0" smtClean="0"/>
          </a:p>
          <a:p>
            <a:pPr eaLnBrk="1" hangingPunct="1"/>
            <a:endParaRPr kumimoji="0" lang="zh-CN" altLang="en-US" sz="3600" dirty="0" smtClean="0"/>
          </a:p>
        </p:txBody>
      </p:sp>
    </p:spTree>
    <p:extLst>
      <p:ext uri="{BB962C8B-B14F-4D97-AF65-F5344CB8AC3E}">
        <p14:creationId xmlns:p14="http://schemas.microsoft.com/office/powerpoint/2010/main" val="2875974381"/>
      </p:ext>
    </p:extLst>
  </p:cSld>
  <p:clrMapOvr>
    <a:masterClrMapping/>
  </p:clrMapOvr>
  <p:transition spd="slow">
    <p:circl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eaLnBrk="1" hangingPunct="1"/>
            <a:r>
              <a:rPr lang="zh-CN" altLang="en-US" dirty="0"/>
              <a:t>爱护公共设施是每个公民应尽的义务</a:t>
            </a:r>
          </a:p>
        </p:txBody>
      </p:sp>
      <p:sp>
        <p:nvSpPr>
          <p:cNvPr id="3" name="内容占位符 2"/>
          <p:cNvSpPr>
            <a:spLocks noGrp="1"/>
          </p:cNvSpPr>
          <p:nvPr>
            <p:ph idx="1"/>
          </p:nvPr>
        </p:nvSpPr>
        <p:spPr/>
        <p:txBody>
          <a:bodyPr/>
          <a:lstStyle/>
          <a:p>
            <a:pPr eaLnBrk="1" hangingPunct="1"/>
            <a:r>
              <a:rPr kumimoji="0" lang="zh-CN" altLang="en-US" sz="3600" dirty="0" smtClean="0"/>
              <a:t>我们在使用公共设施的时候有保护公共设施的责任和义务，这不仅是道德的要求，也是法律的要求。</a:t>
            </a:r>
            <a:endParaRPr kumimoji="0" lang="en-US" altLang="zh-CN" sz="3600" dirty="0" smtClean="0"/>
          </a:p>
          <a:p>
            <a:pPr eaLnBrk="1" hangingPunct="1"/>
            <a:endParaRPr kumimoji="0" lang="en-US" altLang="zh-CN" sz="3600" dirty="0" smtClean="0"/>
          </a:p>
          <a:p>
            <a:pPr eaLnBrk="1" hangingPunct="1"/>
            <a:r>
              <a:rPr kumimoji="0" lang="en-US" altLang="zh-CN" sz="3600" dirty="0" smtClean="0"/>
              <a:t>《</a:t>
            </a:r>
            <a:r>
              <a:rPr kumimoji="0" lang="zh-CN" altLang="en-US" sz="3600" dirty="0" smtClean="0"/>
              <a:t>宪法</a:t>
            </a:r>
            <a:r>
              <a:rPr kumimoji="0" lang="en-US" altLang="zh-CN" sz="3600" dirty="0" smtClean="0"/>
              <a:t>》</a:t>
            </a:r>
            <a:r>
              <a:rPr kumimoji="0" lang="zh-CN" altLang="en-US" sz="3600" dirty="0" smtClean="0"/>
              <a:t>规定：社会主义公共财产神圣不可侵犯，国家保护社会主义的公共财产，禁止任何组织和个人用任何手段侵占或者破坏国家的和集体的财产。</a:t>
            </a:r>
          </a:p>
        </p:txBody>
      </p:sp>
    </p:spTree>
  </p:cSld>
  <p:clrMapOvr>
    <a:masterClrMapping/>
  </p:clrMapOvr>
  <p:transition spd="slow">
    <p:circl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eaLnBrk="1" hangingPunct="1"/>
            <a:r>
              <a:rPr lang="zh-CN" altLang="en-US" dirty="0" smtClean="0"/>
              <a:t>爱护公共设施是爱护公物的表现</a:t>
            </a:r>
          </a:p>
        </p:txBody>
      </p:sp>
      <p:sp>
        <p:nvSpPr>
          <p:cNvPr id="3" name="内容占位符 2"/>
          <p:cNvSpPr>
            <a:spLocks noGrp="1"/>
          </p:cNvSpPr>
          <p:nvPr>
            <p:ph idx="1"/>
          </p:nvPr>
        </p:nvSpPr>
        <p:spPr/>
        <p:txBody>
          <a:bodyPr/>
          <a:lstStyle/>
          <a:p>
            <a:pPr eaLnBrk="1" hangingPunct="1"/>
            <a:r>
              <a:rPr kumimoji="0" lang="en-US" altLang="zh-CN" sz="3600" dirty="0" smtClean="0"/>
              <a:t>1</a:t>
            </a:r>
            <a:r>
              <a:rPr kumimoji="0" lang="zh-CN" altLang="en-US" sz="3600" dirty="0" smtClean="0"/>
              <a:t>、公用设施都是公物。</a:t>
            </a:r>
          </a:p>
          <a:p>
            <a:pPr eaLnBrk="1" hangingPunct="1"/>
            <a:r>
              <a:rPr kumimoji="0" lang="en-US" altLang="zh-CN" sz="3600" dirty="0" smtClean="0"/>
              <a:t>2</a:t>
            </a:r>
            <a:r>
              <a:rPr kumimoji="0" lang="zh-CN" altLang="en-US" sz="3600" dirty="0" smtClean="0"/>
              <a:t>、爱护公物是社会公德内容之一，爱护公共设施就是遵守社会公德，爱护公物。</a:t>
            </a:r>
          </a:p>
          <a:p>
            <a:pPr eaLnBrk="1" hangingPunct="1"/>
            <a:r>
              <a:rPr kumimoji="0" lang="en-US" altLang="zh-CN" sz="3600" dirty="0" smtClean="0"/>
              <a:t>3</a:t>
            </a:r>
            <a:r>
              <a:rPr kumimoji="0" lang="zh-CN" altLang="en-US" sz="3600" dirty="0" smtClean="0"/>
              <a:t>、爱护公物是每个人应当具备的道德修养，所以爱护公共设施是每个人应具备的道德修养。</a:t>
            </a:r>
          </a:p>
          <a:p>
            <a:pPr eaLnBrk="1" hangingPunct="1"/>
            <a:r>
              <a:rPr kumimoji="0" lang="zh-CN" altLang="en-US" sz="3600" dirty="0" smtClean="0"/>
              <a:t>所以说爱护公共设施是爱护公物的表现。</a:t>
            </a:r>
          </a:p>
          <a:p>
            <a:pPr eaLnBrk="1" hangingPunct="1"/>
            <a:endParaRPr kumimoji="0" lang="zh-CN" altLang="en-US" dirty="0" smtClean="0"/>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eaLnBrk="1" hangingPunct="1"/>
            <a:r>
              <a:rPr lang="zh-CN" altLang="en-US" smtClean="0"/>
              <a:t>破坏公共设施现象</a:t>
            </a:r>
          </a:p>
        </p:txBody>
      </p:sp>
      <p:pic>
        <p:nvPicPr>
          <p:cNvPr id="4" name="内容占位符 3"/>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1992313" y="1376363"/>
            <a:ext cx="3816350" cy="2862262"/>
          </a:xfrm>
        </p:spPr>
      </p:pic>
      <p:pic>
        <p:nvPicPr>
          <p:cNvPr id="6" name="图片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870575" y="1303339"/>
            <a:ext cx="4402138" cy="313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图片 6"/>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725614" y="4292600"/>
            <a:ext cx="3362325" cy="224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图片 7"/>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800601" y="4510088"/>
            <a:ext cx="2873375" cy="192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图片 8"/>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907214" y="4292601"/>
            <a:ext cx="3552825" cy="235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16" presetClass="entr" presetSubtype="21"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500"/>
                                        <p:tgtEl>
                                          <p:spTgt spid="6"/>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6" presetClass="entr" presetSubtype="16" fill="hold"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circle(in)">
                                      <p:cBhvr>
                                        <p:cTn id="18" dur="2000"/>
                                        <p:tgtEl>
                                          <p:spTgt spid="7"/>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1" presetClass="entr" presetSubtype="1"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heel(1)">
                                      <p:cBhvr>
                                        <p:cTn id="23" dur="2000"/>
                                        <p:tgtEl>
                                          <p:spTgt spid="8"/>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14" presetClass="entr" presetSubtype="10" fill="hold"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randombar(horizontal)">
                                      <p:cBhvr>
                                        <p:cTn id="2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774825" y="4941888"/>
            <a:ext cx="4897438" cy="1200150"/>
          </a:xfrm>
          <a:prstGeom prst="rect">
            <a:avLst/>
          </a:prstGeom>
          <a:solidFill>
            <a:schemeClr val="bg2">
              <a:lumMod val="50000"/>
            </a:schemeClr>
          </a:solidFill>
        </p:spPr>
        <p:style>
          <a:lnRef idx="2">
            <a:schemeClr val="accent1"/>
          </a:lnRef>
          <a:fillRef idx="1">
            <a:schemeClr val="lt1"/>
          </a:fillRef>
          <a:effectRef idx="0">
            <a:schemeClr val="accent1"/>
          </a:effectRef>
          <a:fontRef idx="minor">
            <a:schemeClr val="dk1"/>
          </a:fontRef>
        </p:style>
        <p:txBody>
          <a:bodyPr>
            <a:spAutoFit/>
          </a:bodyPr>
          <a:lstStyle>
            <a:lvl1pPr>
              <a:defRPr kumimoji="1" sz="2400">
                <a:solidFill>
                  <a:schemeClr val="tx1"/>
                </a:solidFill>
                <a:latin typeface="Calibri" panose="020F0502020204030204" pitchFamily="34" charset="0"/>
                <a:ea typeface="宋体" panose="02010600030101010101" pitchFamily="2" charset="-122"/>
              </a:defRPr>
            </a:lvl1pPr>
            <a:lvl2pPr marL="742950" indent="-285750">
              <a:defRPr kumimoji="1" sz="2400">
                <a:solidFill>
                  <a:schemeClr val="tx1"/>
                </a:solidFill>
                <a:latin typeface="Calibri" panose="020F0502020204030204" pitchFamily="34" charset="0"/>
                <a:ea typeface="宋体" panose="02010600030101010101" pitchFamily="2" charset="-122"/>
              </a:defRPr>
            </a:lvl2pPr>
            <a:lvl3pPr marL="1143000" indent="-228600">
              <a:defRPr kumimoji="1" sz="2400">
                <a:solidFill>
                  <a:schemeClr val="tx1"/>
                </a:solidFill>
                <a:latin typeface="Calibri" panose="020F0502020204030204" pitchFamily="34" charset="0"/>
                <a:ea typeface="宋体" panose="02010600030101010101" pitchFamily="2" charset="-122"/>
              </a:defRPr>
            </a:lvl3pPr>
            <a:lvl4pPr marL="1600200" indent="-228600">
              <a:defRPr kumimoji="1" sz="2400">
                <a:solidFill>
                  <a:schemeClr val="tx1"/>
                </a:solidFill>
                <a:latin typeface="Calibri" panose="020F0502020204030204" pitchFamily="34" charset="0"/>
                <a:ea typeface="宋体" panose="02010600030101010101" pitchFamily="2" charset="-122"/>
              </a:defRPr>
            </a:lvl4pPr>
            <a:lvl5pPr marL="2057400" indent="-228600">
              <a:defRPr kumimoji="1" sz="2400">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kumimoji="1" sz="2400">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kumimoji="1" sz="2400">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kumimoji="1" sz="2400">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kumimoji="1" sz="2400">
                <a:solidFill>
                  <a:schemeClr val="tx1"/>
                </a:solidFill>
                <a:latin typeface="Calibri" panose="020F0502020204030204" pitchFamily="34" charset="0"/>
                <a:ea typeface="宋体" panose="02010600030101010101" pitchFamily="2" charset="-122"/>
              </a:defRPr>
            </a:lvl9pPr>
          </a:lstStyle>
          <a:p>
            <a:pPr algn="just"/>
            <a:r>
              <a:rPr kumimoji="0" lang="zh-CN" altLang="en-US" sz="3600">
                <a:solidFill>
                  <a:srgbClr val="FF0000"/>
                </a:solidFill>
                <a:latin typeface="华文隶书" panose="02010800040101010101" pitchFamily="2" charset="-122"/>
                <a:ea typeface="华文隶书" panose="02010800040101010101" pitchFamily="2" charset="-122"/>
              </a:rPr>
              <a:t>作为学生，我们应该</a:t>
            </a:r>
            <a:endParaRPr kumimoji="0" lang="en-US" altLang="zh-CN" sz="3600">
              <a:solidFill>
                <a:srgbClr val="FF0000"/>
              </a:solidFill>
              <a:latin typeface="华文隶书" panose="02010800040101010101" pitchFamily="2" charset="-122"/>
              <a:ea typeface="华文隶书" panose="02010800040101010101" pitchFamily="2" charset="-122"/>
            </a:endParaRPr>
          </a:p>
          <a:p>
            <a:pPr algn="just"/>
            <a:r>
              <a:rPr kumimoji="0" lang="zh-CN" altLang="en-US" sz="3600">
                <a:solidFill>
                  <a:srgbClr val="FF0000"/>
                </a:solidFill>
                <a:latin typeface="华文隶书" panose="02010800040101010101" pitchFamily="2" charset="-122"/>
                <a:ea typeface="华文隶书" panose="02010800040101010101" pitchFamily="2" charset="-122"/>
              </a:rPr>
              <a:t>如何来保护公共设施？</a:t>
            </a:r>
            <a:endParaRPr kumimoji="0" lang="en-US" altLang="zh-CN" sz="3600">
              <a:solidFill>
                <a:srgbClr val="FF0000"/>
              </a:solidFill>
              <a:latin typeface="华文隶书" panose="02010800040101010101" pitchFamily="2" charset="-122"/>
              <a:ea typeface="华文隶书" panose="02010800040101010101" pitchFamily="2" charset="-122"/>
            </a:endParaRPr>
          </a:p>
        </p:txBody>
      </p:sp>
      <p:sp>
        <p:nvSpPr>
          <p:cNvPr id="2" name="标题 1"/>
          <p:cNvSpPr>
            <a:spLocks noGrp="1"/>
          </p:cNvSpPr>
          <p:nvPr>
            <p:ph type="title"/>
          </p:nvPr>
        </p:nvSpPr>
        <p:spPr/>
        <p:txBody>
          <a:bodyPr/>
          <a:lstStyle/>
          <a:p>
            <a:pPr eaLnBrk="1" hangingPunct="1"/>
            <a:r>
              <a:rPr lang="zh-CN" altLang="en-US" smtClean="0"/>
              <a:t>评论下列说法或现象</a:t>
            </a:r>
          </a:p>
        </p:txBody>
      </p:sp>
      <p:sp>
        <p:nvSpPr>
          <p:cNvPr id="3" name="内容占位符 2"/>
          <p:cNvSpPr>
            <a:spLocks noGrp="1"/>
          </p:cNvSpPr>
          <p:nvPr>
            <p:ph idx="1"/>
          </p:nvPr>
        </p:nvSpPr>
        <p:spPr>
          <a:xfrm>
            <a:off x="609600" y="1600200"/>
            <a:ext cx="10972800" cy="2687638"/>
          </a:xfrm>
        </p:spPr>
        <p:txBody>
          <a:bodyPr/>
          <a:lstStyle/>
          <a:p>
            <a:pPr eaLnBrk="1" hangingPunct="1"/>
            <a:r>
              <a:rPr kumimoji="0" lang="en-US" altLang="zh-CN" sz="3200" dirty="0" smtClean="0"/>
              <a:t>1</a:t>
            </a:r>
            <a:r>
              <a:rPr kumimoji="0" lang="zh-CN" altLang="en-US" sz="3200" dirty="0" smtClean="0"/>
              <a:t>、有的人在家节水节电，在单位无视“长明灯，长流水”；</a:t>
            </a:r>
            <a:endParaRPr kumimoji="0" lang="en-US" altLang="zh-CN" sz="3200" dirty="0" smtClean="0"/>
          </a:p>
          <a:p>
            <a:pPr eaLnBrk="1" hangingPunct="1"/>
            <a:r>
              <a:rPr kumimoji="0" lang="en-US" altLang="zh-CN" sz="3200" dirty="0" smtClean="0"/>
              <a:t>2</a:t>
            </a:r>
            <a:r>
              <a:rPr kumimoji="0" lang="zh-CN" altLang="en-US" sz="3200" dirty="0" smtClean="0"/>
              <a:t>、一些人化公为私，侵吞公共财物，总认为“公家的东西不拿白不拿”；</a:t>
            </a:r>
            <a:endParaRPr kumimoji="0" lang="en-US" altLang="zh-CN" sz="3200" dirty="0" smtClean="0"/>
          </a:p>
          <a:p>
            <a:pPr eaLnBrk="1" hangingPunct="1"/>
            <a:r>
              <a:rPr kumimoji="0" lang="en-US" altLang="zh-CN" sz="3200" dirty="0" smtClean="0"/>
              <a:t>3</a:t>
            </a:r>
            <a:r>
              <a:rPr kumimoji="0" lang="zh-CN" altLang="en-US" sz="3200" dirty="0" smtClean="0"/>
              <a:t>、“公共设施不是你的我的，是大家的，想怎么用就怎么用”？</a:t>
            </a:r>
            <a:endParaRPr kumimoji="0" lang="en-US" altLang="zh-CN" sz="3200" dirty="0" smtClean="0"/>
          </a:p>
          <a:p>
            <a:pPr eaLnBrk="1" hangingPunct="1"/>
            <a:endParaRPr kumimoji="0" lang="en-US" altLang="zh-CN" sz="2400" dirty="0" smtClean="0"/>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672263" y="4287838"/>
            <a:ext cx="3776663" cy="2508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cove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ircle(in)">
                                      <p:cBhvr>
                                        <p:cTn id="12" dur="2000"/>
                                        <p:tgtEl>
                                          <p:spTgt spid="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2"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6" presetClass="entr" presetSubtype="16" fill="hold" grpId="0"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circle(in)">
                                      <p:cBhvr>
                                        <p:cTn id="24" dur="2000"/>
                                        <p:tgtEl>
                                          <p:spTgt spid="3">
                                            <p:txEl>
                                              <p:pRg st="2" end="2"/>
                                            </p:txEl>
                                          </p:spTgt>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barn(inVertical)">
                                      <p:cBhvr>
                                        <p:cTn id="2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3" grpId="0"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透明">
  <a:themeElements>
    <a:clrScheme name="透明">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fontScheme name="Office 经典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透明">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Override1.xml><?xml version="1.0" encoding="utf-8"?>
<a:themeOverride xmlns:a="http://schemas.openxmlformats.org/drawingml/2006/main">
  <a:clrScheme name="透明">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Clarity</Template>
  <TotalTime>225</TotalTime>
  <Words>670</Words>
  <Paragraphs>84</Paragraphs>
  <Slides>16</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16</vt:i4>
      </vt:variant>
    </vt:vector>
  </HeadingPairs>
  <TitlesOfParts>
    <vt:vector size="25" baseType="lpstr">
      <vt:lpstr>Calibri</vt:lpstr>
      <vt:lpstr>宋体</vt:lpstr>
      <vt:lpstr>Arial</vt:lpstr>
      <vt:lpstr>方正舒体</vt:lpstr>
      <vt:lpstr>华文新魏</vt:lpstr>
      <vt:lpstr>楷体</vt:lpstr>
      <vt:lpstr>华文隶书</vt:lpstr>
      <vt:lpstr>Times New Roman</vt:lpstr>
      <vt:lpstr>透明</vt:lpstr>
      <vt:lpstr>公共设施 情系大众</vt:lpstr>
      <vt:lpstr>回顾</vt:lpstr>
      <vt:lpstr>自觉爱护公共设施</vt:lpstr>
      <vt:lpstr>破坏公共设施现象</vt:lpstr>
      <vt:lpstr>爱护公共设施是每个公民应尽的义务</vt:lpstr>
      <vt:lpstr>爱护公共设施是每个公民应尽的义务</vt:lpstr>
      <vt:lpstr>爱护公共设施是爱护公物的表现</vt:lpstr>
      <vt:lpstr>破坏公共设施现象</vt:lpstr>
      <vt:lpstr>评论下列说法或现象</vt:lpstr>
      <vt:lpstr>总结</vt:lpstr>
      <vt:lpstr>阅读思考</vt:lpstr>
      <vt:lpstr>爱护公共设施是尊重劳动成果的表现</vt:lpstr>
      <vt:lpstr>政府对大型公共设施的投入 </vt:lpstr>
      <vt:lpstr>爱护公共设施是尊重劳动成果的表现</vt:lpstr>
      <vt:lpstr>爱护公共设施是尊重劳动成果的表现</vt:lpstr>
      <vt:lpstr>讨论</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
  <dc:description/>
  <cp:lastModifiedBy>Tclsevers</cp:lastModifiedBy>
  <dcterms:created xsi:type="dcterms:W3CDTF">2014-10-26T08:44:58Z</dcterms:created>
  <dcterms:modified xsi:type="dcterms:W3CDTF">2018-11-23T04:40:40Z</dcterms:modified>
</cp:coreProperties>
</file>