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9" r:id="rId2"/>
    <p:sldId id="257" r:id="rId3"/>
    <p:sldId id="274" r:id="rId4"/>
    <p:sldId id="256" r:id="rId5"/>
    <p:sldId id="260" r:id="rId6"/>
    <p:sldId id="261" r:id="rId7"/>
    <p:sldId id="265" r:id="rId8"/>
    <p:sldId id="262" r:id="rId9"/>
    <p:sldId id="263" r:id="rId10"/>
    <p:sldId id="276" r:id="rId11"/>
    <p:sldId id="277" r:id="rId12"/>
    <p:sldId id="264" r:id="rId13"/>
    <p:sldId id="267" r:id="rId14"/>
    <p:sldId id="270" r:id="rId15"/>
    <p:sldId id="273" r:id="rId16"/>
    <p:sldId id="275" r:id="rId17"/>
    <p:sldId id="269" r:id="rId18"/>
    <p:sldId id="272"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mbria" pitchFamily="18" charset="0"/>
        <a:ea typeface="宋体" pitchFamily="2" charset="-122"/>
        <a:cs typeface="+mn-cs"/>
      </a:defRPr>
    </a:lvl1pPr>
    <a:lvl2pPr marL="457200" algn="l" rtl="0" fontAlgn="base">
      <a:spcBef>
        <a:spcPct val="0"/>
      </a:spcBef>
      <a:spcAft>
        <a:spcPct val="0"/>
      </a:spcAft>
      <a:defRPr kern="1200">
        <a:solidFill>
          <a:schemeClr val="tx1"/>
        </a:solidFill>
        <a:latin typeface="Cambria" pitchFamily="18" charset="0"/>
        <a:ea typeface="宋体" pitchFamily="2" charset="-122"/>
        <a:cs typeface="+mn-cs"/>
      </a:defRPr>
    </a:lvl2pPr>
    <a:lvl3pPr marL="914400" algn="l" rtl="0" fontAlgn="base">
      <a:spcBef>
        <a:spcPct val="0"/>
      </a:spcBef>
      <a:spcAft>
        <a:spcPct val="0"/>
      </a:spcAft>
      <a:defRPr kern="1200">
        <a:solidFill>
          <a:schemeClr val="tx1"/>
        </a:solidFill>
        <a:latin typeface="Cambria" pitchFamily="18" charset="0"/>
        <a:ea typeface="宋体" pitchFamily="2" charset="-122"/>
        <a:cs typeface="+mn-cs"/>
      </a:defRPr>
    </a:lvl3pPr>
    <a:lvl4pPr marL="1371600" algn="l" rtl="0" fontAlgn="base">
      <a:spcBef>
        <a:spcPct val="0"/>
      </a:spcBef>
      <a:spcAft>
        <a:spcPct val="0"/>
      </a:spcAft>
      <a:defRPr kern="1200">
        <a:solidFill>
          <a:schemeClr val="tx1"/>
        </a:solidFill>
        <a:latin typeface="Cambria" pitchFamily="18" charset="0"/>
        <a:ea typeface="宋体" pitchFamily="2" charset="-122"/>
        <a:cs typeface="+mn-cs"/>
      </a:defRPr>
    </a:lvl4pPr>
    <a:lvl5pPr marL="1828800" algn="l" rtl="0" fontAlgn="base">
      <a:spcBef>
        <a:spcPct val="0"/>
      </a:spcBef>
      <a:spcAft>
        <a:spcPct val="0"/>
      </a:spcAft>
      <a:defRPr kern="1200">
        <a:solidFill>
          <a:schemeClr val="tx1"/>
        </a:solidFill>
        <a:latin typeface="Cambria" pitchFamily="18" charset="0"/>
        <a:ea typeface="宋体" pitchFamily="2" charset="-122"/>
        <a:cs typeface="+mn-cs"/>
      </a:defRPr>
    </a:lvl5pPr>
    <a:lvl6pPr marL="2286000" algn="l" defTabSz="914400" rtl="0" eaLnBrk="1" latinLnBrk="0" hangingPunct="1">
      <a:defRPr kern="1200">
        <a:solidFill>
          <a:schemeClr val="tx1"/>
        </a:solidFill>
        <a:latin typeface="Cambria" pitchFamily="18" charset="0"/>
        <a:ea typeface="宋体" pitchFamily="2" charset="-122"/>
        <a:cs typeface="+mn-cs"/>
      </a:defRPr>
    </a:lvl6pPr>
    <a:lvl7pPr marL="2743200" algn="l" defTabSz="914400" rtl="0" eaLnBrk="1" latinLnBrk="0" hangingPunct="1">
      <a:defRPr kern="1200">
        <a:solidFill>
          <a:schemeClr val="tx1"/>
        </a:solidFill>
        <a:latin typeface="Cambria" pitchFamily="18" charset="0"/>
        <a:ea typeface="宋体" pitchFamily="2" charset="-122"/>
        <a:cs typeface="+mn-cs"/>
      </a:defRPr>
    </a:lvl7pPr>
    <a:lvl8pPr marL="3200400" algn="l" defTabSz="914400" rtl="0" eaLnBrk="1" latinLnBrk="0" hangingPunct="1">
      <a:defRPr kern="1200">
        <a:solidFill>
          <a:schemeClr val="tx1"/>
        </a:solidFill>
        <a:latin typeface="Cambria" pitchFamily="18" charset="0"/>
        <a:ea typeface="宋体" pitchFamily="2" charset="-122"/>
        <a:cs typeface="+mn-cs"/>
      </a:defRPr>
    </a:lvl8pPr>
    <a:lvl9pPr marL="3657600" algn="l" defTabSz="914400" rtl="0" eaLnBrk="1" latinLnBrk="0" hangingPunct="1">
      <a:defRPr kern="1200">
        <a:solidFill>
          <a:schemeClr val="tx1"/>
        </a:solidFill>
        <a:latin typeface="Cambria"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6" d="100"/>
          <a:sy n="96" d="100"/>
        </p:scale>
        <p:origin x="-1936" y="-10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B091E4-F71F-E84F-A2CE-B79FA0783A9D}" type="doc">
      <dgm:prSet loTypeId="urn:microsoft.com/office/officeart/2008/layout/CircularPictureCallout" loCatId="" qsTypeId="urn:microsoft.com/office/officeart/2005/8/quickstyle/simple4" qsCatId="simple" csTypeId="urn:microsoft.com/office/officeart/2005/8/colors/accent1_2" csCatId="accent1" phldr="0"/>
      <dgm:spPr/>
      <dgm:t>
        <a:bodyPr/>
        <a:lstStyle/>
        <a:p>
          <a:endParaRPr lang="zh-CN" altLang="en-US"/>
        </a:p>
      </dgm:t>
    </dgm:pt>
    <dgm:pt modelId="{7C4DB70F-BAD3-C646-8199-62FD2B5550F7}" type="pres">
      <dgm:prSet presAssocID="{19B091E4-F71F-E84F-A2CE-B79FA0783A9D}" presName="Name0" presStyleCnt="0">
        <dgm:presLayoutVars>
          <dgm:chMax val="7"/>
          <dgm:chPref val="7"/>
          <dgm:dir/>
        </dgm:presLayoutVars>
      </dgm:prSet>
      <dgm:spPr/>
      <dgm:t>
        <a:bodyPr/>
        <a:lstStyle/>
        <a:p>
          <a:endParaRPr lang="zh-CN" altLang="en-US"/>
        </a:p>
      </dgm:t>
    </dgm:pt>
    <dgm:pt modelId="{20EB89B5-C47B-D143-97EB-437BD55F3720}" type="pres">
      <dgm:prSet presAssocID="{19B091E4-F71F-E84F-A2CE-B79FA0783A9D}" presName="Name1" presStyleCnt="0"/>
      <dgm:spPr/>
    </dgm:pt>
  </dgm:ptLst>
  <dgm:cxnLst>
    <dgm:cxn modelId="{D0609CE0-4ED6-4E7F-BCAF-3B070BA53F73}" type="presOf" srcId="{19B091E4-F71F-E84F-A2CE-B79FA0783A9D}" destId="{7C4DB70F-BAD3-C646-8199-62FD2B5550F7}" srcOrd="0" destOrd="0" presId="urn:microsoft.com/office/officeart/2008/layout/CircularPictureCallout"/>
    <dgm:cxn modelId="{71969131-53E2-446B-98DE-49CCDBBF77CC}" type="presParOf" srcId="{7C4DB70F-BAD3-C646-8199-62FD2B5550F7}" destId="{20EB89B5-C47B-D143-97EB-437BD55F3720}" srcOrd="0" destOrd="0" presId="urn:microsoft.com/office/officeart/2008/layout/CircularPictureCallou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438B07-58C9-6140-9EC6-D40C6701DCB1}" type="doc">
      <dgm:prSet loTypeId="urn:microsoft.com/office/officeart/2005/8/layout/radial4" loCatId="" qsTypeId="urn:microsoft.com/office/officeart/2005/8/quickstyle/3D2" qsCatId="3D" csTypeId="urn:microsoft.com/office/officeart/2005/8/colors/accent1_2" csCatId="accent1" phldr="1"/>
      <dgm:spPr/>
      <dgm:t>
        <a:bodyPr/>
        <a:lstStyle/>
        <a:p>
          <a:endParaRPr lang="zh-CN" altLang="en-US"/>
        </a:p>
      </dgm:t>
    </dgm:pt>
    <dgm:pt modelId="{B15C52AA-31B2-E94D-8248-347A98A81F7B}">
      <dgm:prSet phldrT="[文本]"/>
      <dgm:spPr/>
      <dgm:t>
        <a:bodyPr/>
        <a:lstStyle/>
        <a:p>
          <a:r>
            <a:rPr lang="zh-CN" altLang="en-US" dirty="0" smtClean="0"/>
            <a:t>面对破坏公共设施的行为该怎么做？</a:t>
          </a:r>
          <a:endParaRPr lang="zh-CN" altLang="en-US" dirty="0"/>
        </a:p>
      </dgm:t>
    </dgm:pt>
    <dgm:pt modelId="{8D4AF80F-2E55-3B4F-BF04-D486A17060E9}" type="parTrans" cxnId="{6F086E55-53E2-854E-A66A-1E2FD5DDF8C5}">
      <dgm:prSet/>
      <dgm:spPr/>
      <dgm:t>
        <a:bodyPr/>
        <a:lstStyle/>
        <a:p>
          <a:endParaRPr lang="zh-CN" altLang="en-US"/>
        </a:p>
      </dgm:t>
    </dgm:pt>
    <dgm:pt modelId="{B47C4A49-855D-D843-A994-0360006064C9}" type="sibTrans" cxnId="{6F086E55-53E2-854E-A66A-1E2FD5DDF8C5}">
      <dgm:prSet/>
      <dgm:spPr/>
      <dgm:t>
        <a:bodyPr/>
        <a:lstStyle/>
        <a:p>
          <a:endParaRPr lang="zh-CN" altLang="en-US"/>
        </a:p>
      </dgm:t>
    </dgm:pt>
    <dgm:pt modelId="{0116C25E-0BD8-CC4C-88FD-0314F5FBEEC6}">
      <dgm:prSet phldrT="[文本]"/>
      <dgm:spPr/>
      <dgm:t>
        <a:bodyPr/>
        <a:lstStyle/>
        <a:p>
          <a:r>
            <a:rPr lang="zh-CN" altLang="en-US" dirty="0" smtClean="0"/>
            <a:t>自觉遵守</a:t>
          </a:r>
          <a:endParaRPr lang="zh-CN" altLang="en-US" dirty="0"/>
        </a:p>
      </dgm:t>
    </dgm:pt>
    <dgm:pt modelId="{7C7C3540-AC04-0F4A-A349-F248D51835FD}" type="parTrans" cxnId="{0D33410A-91F9-754D-838C-BAE2D791A108}">
      <dgm:prSet/>
      <dgm:spPr/>
      <dgm:t>
        <a:bodyPr/>
        <a:lstStyle/>
        <a:p>
          <a:endParaRPr lang="zh-CN" altLang="en-US"/>
        </a:p>
      </dgm:t>
    </dgm:pt>
    <dgm:pt modelId="{E3FED0FD-FEB3-3C4E-9E46-8363843A17BE}" type="sibTrans" cxnId="{0D33410A-91F9-754D-838C-BAE2D791A108}">
      <dgm:prSet/>
      <dgm:spPr/>
      <dgm:t>
        <a:bodyPr/>
        <a:lstStyle/>
        <a:p>
          <a:endParaRPr lang="zh-CN" altLang="en-US"/>
        </a:p>
      </dgm:t>
    </dgm:pt>
    <dgm:pt modelId="{F169A5CA-367D-9B4E-A12A-8B81D954B3B3}">
      <dgm:prSet phldrT="[文本]"/>
      <dgm:spPr/>
      <dgm:t>
        <a:bodyPr/>
        <a:lstStyle/>
        <a:p>
          <a:r>
            <a:rPr lang="zh-CN" altLang="en-US" dirty="0" smtClean="0"/>
            <a:t>勇于制止</a:t>
          </a:r>
          <a:endParaRPr lang="zh-CN" altLang="en-US" dirty="0"/>
        </a:p>
      </dgm:t>
    </dgm:pt>
    <dgm:pt modelId="{1AAF1BE3-347C-A348-BDA7-FC3AA2B02966}" type="parTrans" cxnId="{234C9CE8-8484-2B4D-A634-D89FFC2CFCE9}">
      <dgm:prSet/>
      <dgm:spPr/>
      <dgm:t>
        <a:bodyPr/>
        <a:lstStyle/>
        <a:p>
          <a:endParaRPr lang="zh-CN" altLang="en-US"/>
        </a:p>
      </dgm:t>
    </dgm:pt>
    <dgm:pt modelId="{7E5F65C1-A383-984D-A727-502F8A5099CB}" type="sibTrans" cxnId="{234C9CE8-8484-2B4D-A634-D89FFC2CFCE9}">
      <dgm:prSet/>
      <dgm:spPr/>
      <dgm:t>
        <a:bodyPr/>
        <a:lstStyle/>
        <a:p>
          <a:endParaRPr lang="zh-CN" altLang="en-US"/>
        </a:p>
      </dgm:t>
    </dgm:pt>
    <dgm:pt modelId="{AB8E2E39-1010-6242-A366-6C426ED99940}">
      <dgm:prSet phldrT="[文本]"/>
      <dgm:spPr/>
      <dgm:t>
        <a:bodyPr/>
        <a:lstStyle/>
        <a:p>
          <a:r>
            <a:rPr lang="zh-CN" altLang="en-US" dirty="0" smtClean="0"/>
            <a:t>向有关部门检举和反馈</a:t>
          </a:r>
          <a:endParaRPr lang="zh-CN" altLang="en-US" dirty="0"/>
        </a:p>
      </dgm:t>
    </dgm:pt>
    <dgm:pt modelId="{D306123B-6A33-2B48-A37F-CBEC9DD81C07}" type="parTrans" cxnId="{7EF31755-83EC-6A4F-A960-C3B848444AE1}">
      <dgm:prSet/>
      <dgm:spPr/>
      <dgm:t>
        <a:bodyPr/>
        <a:lstStyle/>
        <a:p>
          <a:endParaRPr lang="zh-CN" altLang="en-US"/>
        </a:p>
      </dgm:t>
    </dgm:pt>
    <dgm:pt modelId="{66615F92-C883-FA41-AF26-84426C4E732E}" type="sibTrans" cxnId="{7EF31755-83EC-6A4F-A960-C3B848444AE1}">
      <dgm:prSet/>
      <dgm:spPr/>
      <dgm:t>
        <a:bodyPr/>
        <a:lstStyle/>
        <a:p>
          <a:endParaRPr lang="zh-CN" altLang="en-US"/>
        </a:p>
      </dgm:t>
    </dgm:pt>
    <dgm:pt modelId="{26704385-C577-3B47-AF6B-96FEF2FB8B23}" type="pres">
      <dgm:prSet presAssocID="{BF438B07-58C9-6140-9EC6-D40C6701DCB1}" presName="cycle" presStyleCnt="0">
        <dgm:presLayoutVars>
          <dgm:chMax val="1"/>
          <dgm:dir/>
          <dgm:animLvl val="ctr"/>
          <dgm:resizeHandles val="exact"/>
        </dgm:presLayoutVars>
      </dgm:prSet>
      <dgm:spPr/>
      <dgm:t>
        <a:bodyPr/>
        <a:lstStyle/>
        <a:p>
          <a:endParaRPr lang="zh-CN" altLang="en-US"/>
        </a:p>
      </dgm:t>
    </dgm:pt>
    <dgm:pt modelId="{EA8C672A-549E-6E49-9D91-06612DAE75CB}" type="pres">
      <dgm:prSet presAssocID="{B15C52AA-31B2-E94D-8248-347A98A81F7B}" presName="centerShape" presStyleLbl="node0" presStyleIdx="0" presStyleCnt="1" custScaleX="193637" custScaleY="62973"/>
      <dgm:spPr/>
      <dgm:t>
        <a:bodyPr/>
        <a:lstStyle/>
        <a:p>
          <a:endParaRPr lang="zh-CN" altLang="en-US"/>
        </a:p>
      </dgm:t>
    </dgm:pt>
    <dgm:pt modelId="{1CE23273-4EA0-CB42-B678-6D6586877CE3}" type="pres">
      <dgm:prSet presAssocID="{7C7C3540-AC04-0F4A-A349-F248D51835FD}" presName="parTrans" presStyleLbl="bgSibTrans2D1" presStyleIdx="0" presStyleCnt="3"/>
      <dgm:spPr/>
      <dgm:t>
        <a:bodyPr/>
        <a:lstStyle/>
        <a:p>
          <a:endParaRPr lang="zh-CN" altLang="en-US"/>
        </a:p>
      </dgm:t>
    </dgm:pt>
    <dgm:pt modelId="{BEF02021-8C20-2B4A-A722-E5EA425DFA52}" type="pres">
      <dgm:prSet presAssocID="{0116C25E-0BD8-CC4C-88FD-0314F5FBEEC6}" presName="node" presStyleLbl="node1" presStyleIdx="0" presStyleCnt="3">
        <dgm:presLayoutVars>
          <dgm:bulletEnabled val="1"/>
        </dgm:presLayoutVars>
      </dgm:prSet>
      <dgm:spPr/>
      <dgm:t>
        <a:bodyPr/>
        <a:lstStyle/>
        <a:p>
          <a:endParaRPr lang="zh-CN" altLang="en-US"/>
        </a:p>
      </dgm:t>
    </dgm:pt>
    <dgm:pt modelId="{C8459196-A4A4-E049-9604-A8305F8CF1F9}" type="pres">
      <dgm:prSet presAssocID="{1AAF1BE3-347C-A348-BDA7-FC3AA2B02966}" presName="parTrans" presStyleLbl="bgSibTrans2D1" presStyleIdx="1" presStyleCnt="3"/>
      <dgm:spPr/>
      <dgm:t>
        <a:bodyPr/>
        <a:lstStyle/>
        <a:p>
          <a:endParaRPr lang="zh-CN" altLang="en-US"/>
        </a:p>
      </dgm:t>
    </dgm:pt>
    <dgm:pt modelId="{0CE97D24-6E54-2D41-A5E4-48FB6F3EA052}" type="pres">
      <dgm:prSet presAssocID="{F169A5CA-367D-9B4E-A12A-8B81D954B3B3}" presName="node" presStyleLbl="node1" presStyleIdx="1" presStyleCnt="3">
        <dgm:presLayoutVars>
          <dgm:bulletEnabled val="1"/>
        </dgm:presLayoutVars>
      </dgm:prSet>
      <dgm:spPr/>
      <dgm:t>
        <a:bodyPr/>
        <a:lstStyle/>
        <a:p>
          <a:endParaRPr lang="zh-CN" altLang="en-US"/>
        </a:p>
      </dgm:t>
    </dgm:pt>
    <dgm:pt modelId="{859CA36A-E5CA-2F4E-88AD-DE515B35A9E5}" type="pres">
      <dgm:prSet presAssocID="{D306123B-6A33-2B48-A37F-CBEC9DD81C07}" presName="parTrans" presStyleLbl="bgSibTrans2D1" presStyleIdx="2" presStyleCnt="3"/>
      <dgm:spPr/>
      <dgm:t>
        <a:bodyPr/>
        <a:lstStyle/>
        <a:p>
          <a:endParaRPr lang="zh-CN" altLang="en-US"/>
        </a:p>
      </dgm:t>
    </dgm:pt>
    <dgm:pt modelId="{AAFAF860-E610-CF49-AAAD-664BEC3E7564}" type="pres">
      <dgm:prSet presAssocID="{AB8E2E39-1010-6242-A366-6C426ED99940}" presName="node" presStyleLbl="node1" presStyleIdx="2" presStyleCnt="3">
        <dgm:presLayoutVars>
          <dgm:bulletEnabled val="1"/>
        </dgm:presLayoutVars>
      </dgm:prSet>
      <dgm:spPr/>
      <dgm:t>
        <a:bodyPr/>
        <a:lstStyle/>
        <a:p>
          <a:endParaRPr lang="zh-CN" altLang="en-US"/>
        </a:p>
      </dgm:t>
    </dgm:pt>
  </dgm:ptLst>
  <dgm:cxnLst>
    <dgm:cxn modelId="{7EF31755-83EC-6A4F-A960-C3B848444AE1}" srcId="{B15C52AA-31B2-E94D-8248-347A98A81F7B}" destId="{AB8E2E39-1010-6242-A366-6C426ED99940}" srcOrd="2" destOrd="0" parTransId="{D306123B-6A33-2B48-A37F-CBEC9DD81C07}" sibTransId="{66615F92-C883-FA41-AF26-84426C4E732E}"/>
    <dgm:cxn modelId="{45E85D4F-9910-4D72-A3FB-3985F5769596}" type="presOf" srcId="{F169A5CA-367D-9B4E-A12A-8B81D954B3B3}" destId="{0CE97D24-6E54-2D41-A5E4-48FB6F3EA052}" srcOrd="0" destOrd="0" presId="urn:microsoft.com/office/officeart/2005/8/layout/radial4"/>
    <dgm:cxn modelId="{BC27FD92-D8AD-4B33-86EB-356EB524A403}" type="presOf" srcId="{B15C52AA-31B2-E94D-8248-347A98A81F7B}" destId="{EA8C672A-549E-6E49-9D91-06612DAE75CB}" srcOrd="0" destOrd="0" presId="urn:microsoft.com/office/officeart/2005/8/layout/radial4"/>
    <dgm:cxn modelId="{C3CD87A5-C777-433A-88D8-2AE2ABDAC3D3}" type="presOf" srcId="{0116C25E-0BD8-CC4C-88FD-0314F5FBEEC6}" destId="{BEF02021-8C20-2B4A-A722-E5EA425DFA52}" srcOrd="0" destOrd="0" presId="urn:microsoft.com/office/officeart/2005/8/layout/radial4"/>
    <dgm:cxn modelId="{0D33410A-91F9-754D-838C-BAE2D791A108}" srcId="{B15C52AA-31B2-E94D-8248-347A98A81F7B}" destId="{0116C25E-0BD8-CC4C-88FD-0314F5FBEEC6}" srcOrd="0" destOrd="0" parTransId="{7C7C3540-AC04-0F4A-A349-F248D51835FD}" sibTransId="{E3FED0FD-FEB3-3C4E-9E46-8363843A17BE}"/>
    <dgm:cxn modelId="{234C9CE8-8484-2B4D-A634-D89FFC2CFCE9}" srcId="{B15C52AA-31B2-E94D-8248-347A98A81F7B}" destId="{F169A5CA-367D-9B4E-A12A-8B81D954B3B3}" srcOrd="1" destOrd="0" parTransId="{1AAF1BE3-347C-A348-BDA7-FC3AA2B02966}" sibTransId="{7E5F65C1-A383-984D-A727-502F8A5099CB}"/>
    <dgm:cxn modelId="{DED22100-7068-4E14-AE7D-0FAA7F111DAF}" type="presOf" srcId="{BF438B07-58C9-6140-9EC6-D40C6701DCB1}" destId="{26704385-C577-3B47-AF6B-96FEF2FB8B23}" srcOrd="0" destOrd="0" presId="urn:microsoft.com/office/officeart/2005/8/layout/radial4"/>
    <dgm:cxn modelId="{981A3A64-1689-4A48-A724-B19948BC6026}" type="presOf" srcId="{7C7C3540-AC04-0F4A-A349-F248D51835FD}" destId="{1CE23273-4EA0-CB42-B678-6D6586877CE3}" srcOrd="0" destOrd="0" presId="urn:microsoft.com/office/officeart/2005/8/layout/radial4"/>
    <dgm:cxn modelId="{E119AD68-7339-4B7C-9186-AD70F802C390}" type="presOf" srcId="{D306123B-6A33-2B48-A37F-CBEC9DD81C07}" destId="{859CA36A-E5CA-2F4E-88AD-DE515B35A9E5}" srcOrd="0" destOrd="0" presId="urn:microsoft.com/office/officeart/2005/8/layout/radial4"/>
    <dgm:cxn modelId="{DBB65CA9-5B3D-4315-B905-A16CE6D229BE}" type="presOf" srcId="{1AAF1BE3-347C-A348-BDA7-FC3AA2B02966}" destId="{C8459196-A4A4-E049-9604-A8305F8CF1F9}" srcOrd="0" destOrd="0" presId="urn:microsoft.com/office/officeart/2005/8/layout/radial4"/>
    <dgm:cxn modelId="{70AF79AF-25CC-48E1-8B49-DD644D59AB88}" type="presOf" srcId="{AB8E2E39-1010-6242-A366-6C426ED99940}" destId="{AAFAF860-E610-CF49-AAAD-664BEC3E7564}" srcOrd="0" destOrd="0" presId="urn:microsoft.com/office/officeart/2005/8/layout/radial4"/>
    <dgm:cxn modelId="{6F086E55-53E2-854E-A66A-1E2FD5DDF8C5}" srcId="{BF438B07-58C9-6140-9EC6-D40C6701DCB1}" destId="{B15C52AA-31B2-E94D-8248-347A98A81F7B}" srcOrd="0" destOrd="0" parTransId="{8D4AF80F-2E55-3B4F-BF04-D486A17060E9}" sibTransId="{B47C4A49-855D-D843-A994-0360006064C9}"/>
    <dgm:cxn modelId="{2D8B01C6-93C7-4C97-8883-5113F9D9D9EC}" type="presParOf" srcId="{26704385-C577-3B47-AF6B-96FEF2FB8B23}" destId="{EA8C672A-549E-6E49-9D91-06612DAE75CB}" srcOrd="0" destOrd="0" presId="urn:microsoft.com/office/officeart/2005/8/layout/radial4"/>
    <dgm:cxn modelId="{0712D240-7ED6-4BAC-8A3E-CA609727FA43}" type="presParOf" srcId="{26704385-C577-3B47-AF6B-96FEF2FB8B23}" destId="{1CE23273-4EA0-CB42-B678-6D6586877CE3}" srcOrd="1" destOrd="0" presId="urn:microsoft.com/office/officeart/2005/8/layout/radial4"/>
    <dgm:cxn modelId="{268ECA29-69E6-441A-84E9-46B7D5368FBA}" type="presParOf" srcId="{26704385-C577-3B47-AF6B-96FEF2FB8B23}" destId="{BEF02021-8C20-2B4A-A722-E5EA425DFA52}" srcOrd="2" destOrd="0" presId="urn:microsoft.com/office/officeart/2005/8/layout/radial4"/>
    <dgm:cxn modelId="{449EC0C8-9AD9-427C-B5BE-CC61F1353BE5}" type="presParOf" srcId="{26704385-C577-3B47-AF6B-96FEF2FB8B23}" destId="{C8459196-A4A4-E049-9604-A8305F8CF1F9}" srcOrd="3" destOrd="0" presId="urn:microsoft.com/office/officeart/2005/8/layout/radial4"/>
    <dgm:cxn modelId="{4BAF2A9D-416C-4163-889B-337320C0EC4E}" type="presParOf" srcId="{26704385-C577-3B47-AF6B-96FEF2FB8B23}" destId="{0CE97D24-6E54-2D41-A5E4-48FB6F3EA052}" srcOrd="4" destOrd="0" presId="urn:microsoft.com/office/officeart/2005/8/layout/radial4"/>
    <dgm:cxn modelId="{B744D493-7FA9-4439-8213-D42E7985C92E}" type="presParOf" srcId="{26704385-C577-3B47-AF6B-96FEF2FB8B23}" destId="{859CA36A-E5CA-2F4E-88AD-DE515B35A9E5}" srcOrd="5" destOrd="0" presId="urn:microsoft.com/office/officeart/2005/8/layout/radial4"/>
    <dgm:cxn modelId="{FD0FB641-B22F-4516-AE51-BE2C9187F0B1}" type="presParOf" srcId="{26704385-C577-3B47-AF6B-96FEF2FB8B23}" destId="{AAFAF860-E610-CF49-AAAD-664BEC3E7564}" srcOrd="6" destOrd="0" presId="urn:microsoft.com/office/officeart/2005/8/layout/radial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8C672A-549E-6E49-9D91-06612DAE75CB}">
      <dsp:nvSpPr>
        <dsp:cNvPr id="0" name=""/>
        <dsp:cNvSpPr/>
      </dsp:nvSpPr>
      <dsp:spPr>
        <a:xfrm>
          <a:off x="1586242" y="2965483"/>
          <a:ext cx="3475915" cy="1130408"/>
        </a:xfrm>
        <a:prstGeom prst="ellipse">
          <a:avLst/>
        </a:prstGeom>
        <a:gradFill rotWithShape="0">
          <a:gsLst>
            <a:gs pos="0">
              <a:schemeClr val="accent1">
                <a:hueOff val="0"/>
                <a:satOff val="0"/>
                <a:lumOff val="0"/>
                <a:alphaOff val="0"/>
                <a:tint val="100000"/>
                <a:shade val="100000"/>
                <a:satMod val="100000"/>
                <a:lumMod val="90000"/>
              </a:schemeClr>
            </a:gs>
            <a:gs pos="100000">
              <a:schemeClr val="accent1">
                <a:hueOff val="0"/>
                <a:satOff val="0"/>
                <a:lumOff val="0"/>
                <a:alphaOff val="0"/>
                <a:tint val="95000"/>
                <a:shade val="100000"/>
                <a:satMod val="110000"/>
                <a:lumMod val="105000"/>
              </a:schemeClr>
            </a:gs>
          </a:gsLst>
          <a:path path="circle">
            <a:fillToRect l="40000" t="100000" r="40000" b="100000"/>
          </a:path>
        </a:gradFill>
        <a:ln>
          <a:noFill/>
        </a:ln>
        <a:effectLst>
          <a:outerShdw blurRad="50800" dist="12700" dir="5400000" rotWithShape="0">
            <a:srgbClr val="000000">
              <a:alpha val="37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面对破坏公共设施的行为该怎么做？</a:t>
          </a:r>
          <a:endParaRPr lang="zh-CN" altLang="en-US" sz="2300" kern="1200" dirty="0"/>
        </a:p>
      </dsp:txBody>
      <dsp:txXfrm>
        <a:off x="2095278" y="3131027"/>
        <a:ext cx="2457843" cy="799320"/>
      </dsp:txXfrm>
    </dsp:sp>
    <dsp:sp modelId="{1CE23273-4EA0-CB42-B678-6D6586877CE3}">
      <dsp:nvSpPr>
        <dsp:cNvPr id="0" name=""/>
        <dsp:cNvSpPr/>
      </dsp:nvSpPr>
      <dsp:spPr>
        <a:xfrm rot="12900000">
          <a:off x="976046" y="2221753"/>
          <a:ext cx="1688235" cy="511594"/>
        </a:xfrm>
        <a:prstGeom prst="leftArrow">
          <a:avLst>
            <a:gd name="adj1" fmla="val 60000"/>
            <a:gd name="adj2" fmla="val 50000"/>
          </a:avLst>
        </a:prstGeom>
        <a:solidFill>
          <a:schemeClr val="accent1">
            <a:tint val="60000"/>
            <a:hueOff val="0"/>
            <a:satOff val="0"/>
            <a:lumOff val="0"/>
            <a:alphaOff val="0"/>
          </a:schemeClr>
        </a:solidFill>
        <a:ln>
          <a:noFill/>
        </a:ln>
        <a:effectLst>
          <a:outerShdw blurRad="50800" dist="12700" dir="5400000" rotWithShape="0">
            <a:srgbClr val="000000">
              <a:alpha val="37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BEF02021-8C20-2B4A-A722-E5EA425DFA52}">
      <dsp:nvSpPr>
        <dsp:cNvPr id="0" name=""/>
        <dsp:cNvSpPr/>
      </dsp:nvSpPr>
      <dsp:spPr>
        <a:xfrm>
          <a:off x="276046" y="1311259"/>
          <a:ext cx="1705314" cy="1364251"/>
        </a:xfrm>
        <a:prstGeom prst="roundRect">
          <a:avLst>
            <a:gd name="adj" fmla="val 10000"/>
          </a:avLst>
        </a:prstGeom>
        <a:gradFill rotWithShape="0">
          <a:gsLst>
            <a:gs pos="0">
              <a:schemeClr val="accent1">
                <a:hueOff val="0"/>
                <a:satOff val="0"/>
                <a:lumOff val="0"/>
                <a:alphaOff val="0"/>
                <a:tint val="100000"/>
                <a:shade val="100000"/>
                <a:satMod val="100000"/>
                <a:lumMod val="90000"/>
              </a:schemeClr>
            </a:gs>
            <a:gs pos="100000">
              <a:schemeClr val="accent1">
                <a:hueOff val="0"/>
                <a:satOff val="0"/>
                <a:lumOff val="0"/>
                <a:alphaOff val="0"/>
                <a:tint val="95000"/>
                <a:shade val="100000"/>
                <a:satMod val="110000"/>
                <a:lumMod val="105000"/>
              </a:schemeClr>
            </a:gs>
          </a:gsLst>
          <a:path path="circle">
            <a:fillToRect l="40000" t="100000" r="40000" b="100000"/>
          </a:path>
        </a:gradFill>
        <a:ln>
          <a:noFill/>
        </a:ln>
        <a:effectLst>
          <a:outerShdw blurRad="50800" dist="12700" dir="5400000" rotWithShape="0">
            <a:srgbClr val="000000">
              <a:alpha val="37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zh-CN" altLang="en-US" sz="2800" kern="1200" dirty="0" smtClean="0"/>
            <a:t>自觉遵守</a:t>
          </a:r>
          <a:endParaRPr lang="zh-CN" altLang="en-US" sz="2800" kern="1200" dirty="0"/>
        </a:p>
      </dsp:txBody>
      <dsp:txXfrm>
        <a:off x="316004" y="1351217"/>
        <a:ext cx="1625398" cy="1284335"/>
      </dsp:txXfrm>
    </dsp:sp>
    <dsp:sp modelId="{C8459196-A4A4-E049-9604-A8305F8CF1F9}">
      <dsp:nvSpPr>
        <dsp:cNvPr id="0" name=""/>
        <dsp:cNvSpPr/>
      </dsp:nvSpPr>
      <dsp:spPr>
        <a:xfrm rot="16200000">
          <a:off x="2324861" y="1594023"/>
          <a:ext cx="1998676" cy="511594"/>
        </a:xfrm>
        <a:prstGeom prst="leftArrow">
          <a:avLst>
            <a:gd name="adj1" fmla="val 60000"/>
            <a:gd name="adj2" fmla="val 50000"/>
          </a:avLst>
        </a:prstGeom>
        <a:solidFill>
          <a:schemeClr val="accent1">
            <a:tint val="60000"/>
            <a:hueOff val="0"/>
            <a:satOff val="0"/>
            <a:lumOff val="0"/>
            <a:alphaOff val="0"/>
          </a:schemeClr>
        </a:solidFill>
        <a:ln>
          <a:noFill/>
        </a:ln>
        <a:effectLst>
          <a:outerShdw blurRad="50800" dist="12700" dir="5400000" rotWithShape="0">
            <a:srgbClr val="000000">
              <a:alpha val="37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0CE97D24-6E54-2D41-A5E4-48FB6F3EA052}">
      <dsp:nvSpPr>
        <dsp:cNvPr id="0" name=""/>
        <dsp:cNvSpPr/>
      </dsp:nvSpPr>
      <dsp:spPr>
        <a:xfrm>
          <a:off x="2471542" y="168356"/>
          <a:ext cx="1705314" cy="1364251"/>
        </a:xfrm>
        <a:prstGeom prst="roundRect">
          <a:avLst>
            <a:gd name="adj" fmla="val 10000"/>
          </a:avLst>
        </a:prstGeom>
        <a:gradFill rotWithShape="0">
          <a:gsLst>
            <a:gs pos="0">
              <a:schemeClr val="accent1">
                <a:hueOff val="0"/>
                <a:satOff val="0"/>
                <a:lumOff val="0"/>
                <a:alphaOff val="0"/>
                <a:tint val="100000"/>
                <a:shade val="100000"/>
                <a:satMod val="100000"/>
                <a:lumMod val="90000"/>
              </a:schemeClr>
            </a:gs>
            <a:gs pos="100000">
              <a:schemeClr val="accent1">
                <a:hueOff val="0"/>
                <a:satOff val="0"/>
                <a:lumOff val="0"/>
                <a:alphaOff val="0"/>
                <a:tint val="95000"/>
                <a:shade val="100000"/>
                <a:satMod val="110000"/>
                <a:lumMod val="105000"/>
              </a:schemeClr>
            </a:gs>
          </a:gsLst>
          <a:path path="circle">
            <a:fillToRect l="40000" t="100000" r="40000" b="100000"/>
          </a:path>
        </a:gradFill>
        <a:ln>
          <a:noFill/>
        </a:ln>
        <a:effectLst>
          <a:outerShdw blurRad="50800" dist="12700" dir="5400000" rotWithShape="0">
            <a:srgbClr val="000000">
              <a:alpha val="37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zh-CN" altLang="en-US" sz="2800" kern="1200" dirty="0" smtClean="0"/>
            <a:t>勇于制止</a:t>
          </a:r>
          <a:endParaRPr lang="zh-CN" altLang="en-US" sz="2800" kern="1200" dirty="0"/>
        </a:p>
      </dsp:txBody>
      <dsp:txXfrm>
        <a:off x="2511500" y="208314"/>
        <a:ext cx="1625398" cy="1284335"/>
      </dsp:txXfrm>
    </dsp:sp>
    <dsp:sp modelId="{859CA36A-E5CA-2F4E-88AD-DE515B35A9E5}">
      <dsp:nvSpPr>
        <dsp:cNvPr id="0" name=""/>
        <dsp:cNvSpPr/>
      </dsp:nvSpPr>
      <dsp:spPr>
        <a:xfrm rot="19500000">
          <a:off x="3984117" y="2221753"/>
          <a:ext cx="1688235" cy="511594"/>
        </a:xfrm>
        <a:prstGeom prst="leftArrow">
          <a:avLst>
            <a:gd name="adj1" fmla="val 60000"/>
            <a:gd name="adj2" fmla="val 50000"/>
          </a:avLst>
        </a:prstGeom>
        <a:solidFill>
          <a:schemeClr val="accent1">
            <a:tint val="60000"/>
            <a:hueOff val="0"/>
            <a:satOff val="0"/>
            <a:lumOff val="0"/>
            <a:alphaOff val="0"/>
          </a:schemeClr>
        </a:solidFill>
        <a:ln>
          <a:noFill/>
        </a:ln>
        <a:effectLst>
          <a:outerShdw blurRad="50800" dist="12700" dir="5400000" rotWithShape="0">
            <a:srgbClr val="000000">
              <a:alpha val="37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AAFAF860-E610-CF49-AAAD-664BEC3E7564}">
      <dsp:nvSpPr>
        <dsp:cNvPr id="0" name=""/>
        <dsp:cNvSpPr/>
      </dsp:nvSpPr>
      <dsp:spPr>
        <a:xfrm>
          <a:off x="4667038" y="1311259"/>
          <a:ext cx="1705314" cy="1364251"/>
        </a:xfrm>
        <a:prstGeom prst="roundRect">
          <a:avLst>
            <a:gd name="adj" fmla="val 10000"/>
          </a:avLst>
        </a:prstGeom>
        <a:gradFill rotWithShape="0">
          <a:gsLst>
            <a:gs pos="0">
              <a:schemeClr val="accent1">
                <a:hueOff val="0"/>
                <a:satOff val="0"/>
                <a:lumOff val="0"/>
                <a:alphaOff val="0"/>
                <a:tint val="100000"/>
                <a:shade val="100000"/>
                <a:satMod val="100000"/>
                <a:lumMod val="90000"/>
              </a:schemeClr>
            </a:gs>
            <a:gs pos="100000">
              <a:schemeClr val="accent1">
                <a:hueOff val="0"/>
                <a:satOff val="0"/>
                <a:lumOff val="0"/>
                <a:alphaOff val="0"/>
                <a:tint val="95000"/>
                <a:shade val="100000"/>
                <a:satMod val="110000"/>
                <a:lumMod val="105000"/>
              </a:schemeClr>
            </a:gs>
          </a:gsLst>
          <a:path path="circle">
            <a:fillToRect l="40000" t="100000" r="40000" b="100000"/>
          </a:path>
        </a:gradFill>
        <a:ln>
          <a:noFill/>
        </a:ln>
        <a:effectLst>
          <a:outerShdw blurRad="50800" dist="12700" dir="5400000" rotWithShape="0">
            <a:srgbClr val="000000">
              <a:alpha val="37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zh-CN" altLang="en-US" sz="2800" kern="1200" dirty="0" smtClean="0"/>
            <a:t>向有关部门检举和反馈</a:t>
          </a:r>
          <a:endParaRPr lang="zh-CN" altLang="en-US" sz="2800" kern="1200" dirty="0"/>
        </a:p>
      </dsp:txBody>
      <dsp:txXfrm>
        <a:off x="4706996" y="1351217"/>
        <a:ext cx="1625398" cy="1284335"/>
      </dsp:txXfrm>
    </dsp:sp>
  </dsp:spTree>
</dsp:drawing>
</file>

<file path=ppt/diagrams/layout1.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C:\Users\jnsch\Desktop\O14ThemesHandoffs\WorkingFiles\FinalHanoff\Sketchbook\Cover.jpg"/>
          <p:cNvPicPr>
            <a:picLocks noChangeAspect="1" noChangeArrowheads="1"/>
          </p:cNvPicPr>
          <p:nvPr/>
        </p:nvPicPr>
        <p:blipFill>
          <a:blip r:embed="rId2">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5" name="Group 15"/>
          <p:cNvGrpSpPr>
            <a:grpSpLocks/>
          </p:cNvGrpSpPr>
          <p:nvPr/>
        </p:nvGrpSpPr>
        <p:grpSpPr bwMode="auto">
          <a:xfrm rot="-1066324">
            <a:off x="617538" y="3922713"/>
            <a:ext cx="2509837" cy="2527300"/>
            <a:chOff x="494947" y="417279"/>
            <a:chExt cx="2417578" cy="2421351"/>
          </a:xfrm>
        </p:grpSpPr>
        <p:sp>
          <p:nvSpPr>
            <p:cNvPr id="6" name="Freeform 11"/>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10"/>
            <p:cNvSpPr/>
            <p:nvPr/>
          </p:nvSpPr>
          <p:spPr>
            <a:xfrm>
              <a:off x="590646" y="417140"/>
              <a:ext cx="2321242" cy="2320968"/>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8" name="Picture 13" descr="stickie-shadow.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4456" y="436040"/>
              <a:ext cx="404704" cy="461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 descr="stickie-shadow.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37932" y="2282410"/>
              <a:ext cx="404704" cy="461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Picture 7" descr="TitleCar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343346">
            <a:off x="2855913" y="2587625"/>
            <a:ext cx="5773737"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coverBand.png"/>
          <p:cNvPicPr>
            <a:picLocks noChangeAspect="1"/>
          </p:cNvPicPr>
          <p:nvPr/>
        </p:nvPicPr>
        <p:blipFill>
          <a:blip r:embed="rId5"/>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12" name="Date Placeholder 3"/>
          <p:cNvSpPr>
            <a:spLocks noGrp="1"/>
          </p:cNvSpPr>
          <p:nvPr>
            <p:ph type="dt" sz="half" idx="10"/>
          </p:nvPr>
        </p:nvSpPr>
        <p:spPr>
          <a:xfrm rot="20520000">
            <a:off x="963613" y="5060950"/>
            <a:ext cx="1968500" cy="534988"/>
          </a:xfrm>
        </p:spPr>
        <p:txBody>
          <a:bodyPr anchor="t"/>
          <a:lstStyle>
            <a:lvl1pPr algn="ctr">
              <a:defRPr sz="2200">
                <a:solidFill>
                  <a:schemeClr val="accent1"/>
                </a:solidFill>
              </a:defRPr>
            </a:lvl1pPr>
          </a:lstStyle>
          <a:p>
            <a:pPr>
              <a:defRPr/>
            </a:pPr>
            <a:fld id="{E7658D61-325C-43F5-B10C-0BAE531B6318}" type="datetimeFigureOut">
              <a:rPr lang="zh-CN" altLang="en-US"/>
              <a:pPr>
                <a:defRPr/>
              </a:pPr>
              <a:t>14/11/23</a:t>
            </a:fld>
            <a:endParaRPr lang="zh-CN" altLang="en-US"/>
          </a:p>
        </p:txBody>
      </p:sp>
      <p:sp>
        <p:nvSpPr>
          <p:cNvPr id="13" name="Footer Placeholder 4"/>
          <p:cNvSpPr>
            <a:spLocks noGrp="1"/>
          </p:cNvSpPr>
          <p:nvPr>
            <p:ph type="ftr" sz="quarter" idx="11"/>
          </p:nvPr>
        </p:nvSpPr>
        <p:spPr>
          <a:xfrm rot="20520000">
            <a:off x="647700" y="4135438"/>
            <a:ext cx="2085975" cy="835025"/>
          </a:xfrm>
        </p:spPr>
        <p:txBody>
          <a:bodyPr/>
          <a:lstStyle>
            <a:lvl1pPr algn="l">
              <a:defRPr sz="1600">
                <a:solidFill>
                  <a:schemeClr val="accent5">
                    <a:lumMod val="50000"/>
                  </a:schemeClr>
                </a:solidFill>
              </a:defRPr>
            </a:lvl1pPr>
          </a:lstStyle>
          <a:p>
            <a:pPr>
              <a:defRPr/>
            </a:pPr>
            <a:endParaRPr lang="zh-CN" altLang="en-US"/>
          </a:p>
        </p:txBody>
      </p:sp>
      <p:sp>
        <p:nvSpPr>
          <p:cNvPr id="14" name="Slide Number Placeholder 5"/>
          <p:cNvSpPr>
            <a:spLocks noGrp="1"/>
          </p:cNvSpPr>
          <p:nvPr>
            <p:ph type="sldNum" sz="quarter" idx="12"/>
          </p:nvPr>
        </p:nvSpPr>
        <p:spPr>
          <a:xfrm rot="20520000">
            <a:off x="1981200" y="5510213"/>
            <a:ext cx="738188" cy="425450"/>
          </a:xfrm>
        </p:spPr>
        <p:txBody>
          <a:bodyPr/>
          <a:lstStyle>
            <a:lvl1pPr algn="r">
              <a:defRPr>
                <a:solidFill>
                  <a:schemeClr val="accent1">
                    <a:lumMod val="75000"/>
                  </a:schemeClr>
                </a:solidFill>
              </a:defRPr>
            </a:lvl1pPr>
          </a:lstStyle>
          <a:p>
            <a:pPr>
              <a:defRPr/>
            </a:pPr>
            <a:fld id="{A099F702-D8B2-4B98-988A-47CBCBB8DAB0}" type="slidenum">
              <a:rPr lang="zh-CN" altLang="en-US"/>
              <a:pPr>
                <a:defRPr/>
              </a:pPr>
              <a:t>‹#›</a:t>
            </a:fld>
            <a:endParaRPr lang="zh-CN" altLang="en-US"/>
          </a:p>
        </p:txBody>
      </p:sp>
    </p:spTree>
    <p:extLst>
      <p:ext uri="{BB962C8B-B14F-4D97-AF65-F5344CB8AC3E}">
        <p14:creationId xmlns:p14="http://schemas.microsoft.com/office/powerpoint/2010/main" val="1093275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8A20A825-C2D7-474A-A90C-25A790B53562}" type="datetimeFigureOut">
              <a:rPr lang="zh-CN" altLang="en-US"/>
              <a:pPr>
                <a:defRPr/>
              </a:pPr>
              <a:t>14/11/23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7918FF2-8A64-4A55-9AB0-3A870980D8E4}" type="slidenum">
              <a:rPr lang="zh-CN" altLang="en-US"/>
              <a:pPr>
                <a:defRPr/>
              </a:pPr>
              <a:t>‹#›</a:t>
            </a:fld>
            <a:endParaRPr lang="zh-CN" altLang="en-US"/>
          </a:p>
        </p:txBody>
      </p:sp>
    </p:spTree>
    <p:extLst>
      <p:ext uri="{BB962C8B-B14F-4D97-AF65-F5344CB8AC3E}">
        <p14:creationId xmlns:p14="http://schemas.microsoft.com/office/powerpoint/2010/main" val="1821783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84977AD0-8680-4A1A-A355-7F48981E1EBC}" type="datetimeFigureOut">
              <a:rPr lang="zh-CN" altLang="en-US"/>
              <a:pPr>
                <a:defRPr/>
              </a:pPr>
              <a:t>14/11/23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9A0656D9-55BD-4DED-94B2-597196C0FECA}" type="slidenum">
              <a:rPr lang="zh-CN" altLang="en-US"/>
              <a:pPr>
                <a:defRPr/>
              </a:pPr>
              <a:t>‹#›</a:t>
            </a:fld>
            <a:endParaRPr lang="zh-CN" altLang="en-US"/>
          </a:p>
        </p:txBody>
      </p:sp>
    </p:spTree>
    <p:extLst>
      <p:ext uri="{BB962C8B-B14F-4D97-AF65-F5344CB8AC3E}">
        <p14:creationId xmlns:p14="http://schemas.microsoft.com/office/powerpoint/2010/main" val="1967997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631ED4CB-624E-472A-83C4-B842D2E897F9}" type="datetimeFigureOut">
              <a:rPr lang="zh-CN" altLang="en-US"/>
              <a:pPr>
                <a:defRPr/>
              </a:pPr>
              <a:t>14/11/23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97A1AD75-4A2D-400E-A315-929456A8A564}" type="slidenum">
              <a:rPr lang="zh-CN" altLang="en-US"/>
              <a:pPr>
                <a:defRPr/>
              </a:pPr>
              <a:t>‹#›</a:t>
            </a:fld>
            <a:endParaRPr lang="zh-CN" altLang="en-US"/>
          </a:p>
        </p:txBody>
      </p:sp>
    </p:spTree>
    <p:extLst>
      <p:ext uri="{BB962C8B-B14F-4D97-AF65-F5344CB8AC3E}">
        <p14:creationId xmlns:p14="http://schemas.microsoft.com/office/powerpoint/2010/main" val="4060524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199" y="3754402"/>
            <a:ext cx="7467601" cy="15001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D3C39310-4FA6-4451-8AFA-33538AAAF073}" type="datetimeFigureOut">
              <a:rPr lang="zh-CN" altLang="en-US"/>
              <a:pPr>
                <a:defRPr/>
              </a:pPr>
              <a:t>14/11/23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20802F8-2DEA-40D7-B7B7-11EA0F38AA73}" type="slidenum">
              <a:rPr lang="zh-CN" altLang="en-US"/>
              <a:pPr>
                <a:defRPr/>
              </a:pPr>
              <a:t>‹#›</a:t>
            </a:fld>
            <a:endParaRPr lang="zh-CN" altLang="en-US"/>
          </a:p>
        </p:txBody>
      </p:sp>
    </p:spTree>
    <p:extLst>
      <p:ext uri="{BB962C8B-B14F-4D97-AF65-F5344CB8AC3E}">
        <p14:creationId xmlns:p14="http://schemas.microsoft.com/office/powerpoint/2010/main" val="1324527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841248" y="2039112"/>
            <a:ext cx="3657600" cy="39502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Content Placeholder 10"/>
          <p:cNvSpPr>
            <a:spLocks noGrp="1"/>
          </p:cNvSpPr>
          <p:nvPr>
            <p:ph sz="quarter" idx="14"/>
          </p:nvPr>
        </p:nvSpPr>
        <p:spPr>
          <a:xfrm>
            <a:off x="4645152" y="2039112"/>
            <a:ext cx="3657600" cy="39502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5"/>
          </p:nvPr>
        </p:nvSpPr>
        <p:spPr/>
        <p:txBody>
          <a:bodyPr/>
          <a:lstStyle>
            <a:lvl1pPr>
              <a:defRPr/>
            </a:lvl1pPr>
          </a:lstStyle>
          <a:p>
            <a:pPr>
              <a:defRPr/>
            </a:pPr>
            <a:fld id="{6FF4F69C-898F-4A85-A839-B6105A496D47}" type="datetimeFigureOut">
              <a:rPr lang="zh-CN" altLang="en-US"/>
              <a:pPr>
                <a:defRPr/>
              </a:pPr>
              <a:t>14/11/23</a:t>
            </a:fld>
            <a:endParaRPr lang="zh-CN" altLang="en-US"/>
          </a:p>
        </p:txBody>
      </p:sp>
      <p:sp>
        <p:nvSpPr>
          <p:cNvPr id="6" name="Footer Placeholder 4"/>
          <p:cNvSpPr>
            <a:spLocks noGrp="1"/>
          </p:cNvSpPr>
          <p:nvPr>
            <p:ph type="ftr" sz="quarter" idx="16"/>
          </p:nvPr>
        </p:nvSpPr>
        <p:spPr/>
        <p:txBody>
          <a:bodyPr/>
          <a:lstStyle>
            <a:lvl1pPr>
              <a:defRPr/>
            </a:lvl1pPr>
          </a:lstStyle>
          <a:p>
            <a:pPr>
              <a:defRPr/>
            </a:pPr>
            <a:endParaRPr lang="zh-CN" altLang="en-US"/>
          </a:p>
        </p:txBody>
      </p:sp>
      <p:sp>
        <p:nvSpPr>
          <p:cNvPr id="7" name="Slide Number Placeholder 5"/>
          <p:cNvSpPr>
            <a:spLocks noGrp="1"/>
          </p:cNvSpPr>
          <p:nvPr>
            <p:ph type="sldNum" sz="quarter" idx="17"/>
          </p:nvPr>
        </p:nvSpPr>
        <p:spPr/>
        <p:txBody>
          <a:bodyPr/>
          <a:lstStyle>
            <a:lvl1pPr>
              <a:defRPr/>
            </a:lvl1pPr>
          </a:lstStyle>
          <a:p>
            <a:pPr>
              <a:defRPr/>
            </a:pPr>
            <a:fld id="{97D5AF28-166B-4DC1-8230-B8D2EFCAFC22}" type="slidenum">
              <a:rPr lang="zh-CN" altLang="en-US"/>
              <a:pPr>
                <a:defRPr/>
              </a:pPr>
              <a:t>‹#›</a:t>
            </a:fld>
            <a:endParaRPr lang="zh-CN" altLang="en-US"/>
          </a:p>
        </p:txBody>
      </p:sp>
    </p:spTree>
    <p:extLst>
      <p:ext uri="{BB962C8B-B14F-4D97-AF65-F5344CB8AC3E}">
        <p14:creationId xmlns:p14="http://schemas.microsoft.com/office/powerpoint/2010/main" val="3344103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Freeform 22"/>
          <p:cNvSpPr>
            <a:spLocks/>
          </p:cNvSpPr>
          <p:nvPr/>
        </p:nvSpPr>
        <p:spPr bwMode="auto">
          <a:xfrm rot="20274567">
            <a:off x="3933825" y="4281488"/>
            <a:ext cx="1289050" cy="722312"/>
          </a:xfrm>
          <a:custGeom>
            <a:avLst/>
            <a:gdLst>
              <a:gd name="T0" fmla="*/ 338996 w 1288494"/>
              <a:gd name="T1" fmla="*/ 442904 h 722529"/>
              <a:gd name="T2" fmla="*/ 457839 w 1288494"/>
              <a:gd name="T3" fmla="*/ 487581 h 722529"/>
              <a:gd name="T4" fmla="*/ 142221 w 1288494"/>
              <a:gd name="T5" fmla="*/ 301097 h 722529"/>
              <a:gd name="T6" fmla="*/ 1077386 w 1288494"/>
              <a:gd name="T7" fmla="*/ 637159 h 722529"/>
              <a:gd name="T8" fmla="*/ 35068 w 1288494"/>
              <a:gd name="T9" fmla="*/ 156376 h 722529"/>
              <a:gd name="T10" fmla="*/ 26300 w 1288494"/>
              <a:gd name="T11" fmla="*/ 136951 h 722529"/>
              <a:gd name="T12" fmla="*/ 1238117 w 1288494"/>
              <a:gd name="T13" fmla="*/ 669212 h 722529"/>
              <a:gd name="T14" fmla="*/ 1231297 w 1288494"/>
              <a:gd name="T15" fmla="*/ 654641 h 722529"/>
              <a:gd name="T16" fmla="*/ 1050110 w 1288494"/>
              <a:gd name="T17" fmla="*/ 591509 h 722529"/>
              <a:gd name="T18" fmla="*/ 1236168 w 1288494"/>
              <a:gd name="T19" fmla="*/ 617732 h 722529"/>
              <a:gd name="T20" fmla="*/ 14611 w 1288494"/>
              <a:gd name="T21" fmla="*/ 104896 h 722529"/>
              <a:gd name="T22" fmla="*/ 2921 w 1288494"/>
              <a:gd name="T23" fmla="*/ 9712 h 722529"/>
              <a:gd name="T24" fmla="*/ 9741 w 1288494"/>
              <a:gd name="T25" fmla="*/ 44680 h 722529"/>
              <a:gd name="T26" fmla="*/ 23379 w 1288494"/>
              <a:gd name="T27" fmla="*/ 100042 h 722529"/>
              <a:gd name="T28" fmla="*/ 59423 w 1288494"/>
              <a:gd name="T29" fmla="*/ 179686 h 722529"/>
              <a:gd name="T30" fmla="*/ 143198 w 1288494"/>
              <a:gd name="T31" fmla="*/ 282642 h 722529"/>
              <a:gd name="T32" fmla="*/ 221126 w 1288494"/>
              <a:gd name="T33" fmla="*/ 351602 h 722529"/>
              <a:gd name="T34" fmla="*/ 282498 w 1288494"/>
              <a:gd name="T35" fmla="*/ 393369 h 722529"/>
              <a:gd name="T36" fmla="*/ 414979 w 1288494"/>
              <a:gd name="T37" fmla="*/ 467187 h 722529"/>
              <a:gd name="T38" fmla="*/ 481218 w 1288494"/>
              <a:gd name="T39" fmla="*/ 499238 h 722529"/>
              <a:gd name="T40" fmla="*/ 566942 w 1288494"/>
              <a:gd name="T41" fmla="*/ 532261 h 722529"/>
              <a:gd name="T42" fmla="*/ 685787 w 1288494"/>
              <a:gd name="T43" fmla="*/ 565284 h 722529"/>
              <a:gd name="T44" fmla="*/ 971206 w 1288494"/>
              <a:gd name="T45" fmla="*/ 620647 h 722529"/>
              <a:gd name="T46" fmla="*/ 1245422 w 1288494"/>
              <a:gd name="T47" fmla="*/ 638130 h 722529"/>
              <a:gd name="T48" fmla="*/ 1108558 w 1288494"/>
              <a:gd name="T49" fmla="*/ 640075 h 722529"/>
              <a:gd name="T50" fmla="*/ 1030627 w 1288494"/>
              <a:gd name="T51" fmla="*/ 634244 h 722529"/>
              <a:gd name="T52" fmla="*/ 950750 w 1288494"/>
              <a:gd name="T53" fmla="*/ 627446 h 722529"/>
              <a:gd name="T54" fmla="*/ 909835 w 1288494"/>
              <a:gd name="T55" fmla="*/ 622591 h 722529"/>
              <a:gd name="T56" fmla="*/ 816320 w 1288494"/>
              <a:gd name="T57" fmla="*/ 605106 h 722529"/>
              <a:gd name="T58" fmla="*/ 783199 w 1288494"/>
              <a:gd name="T59" fmla="*/ 598307 h 722529"/>
              <a:gd name="T60" fmla="*/ 728648 w 1288494"/>
              <a:gd name="T61" fmla="*/ 587623 h 722529"/>
              <a:gd name="T62" fmla="*/ 683839 w 1288494"/>
              <a:gd name="T63" fmla="*/ 574025 h 722529"/>
              <a:gd name="T64" fmla="*/ 642924 w 1288494"/>
              <a:gd name="T65" fmla="*/ 564312 h 722529"/>
              <a:gd name="T66" fmla="*/ 596167 w 1288494"/>
              <a:gd name="T67" fmla="*/ 552659 h 722529"/>
              <a:gd name="T68" fmla="*/ 555252 w 1288494"/>
              <a:gd name="T69" fmla="*/ 538087 h 722529"/>
              <a:gd name="T70" fmla="*/ 527003 w 1288494"/>
              <a:gd name="T71" fmla="*/ 528375 h 722529"/>
              <a:gd name="T72" fmla="*/ 494856 w 1288494"/>
              <a:gd name="T73" fmla="*/ 516722 h 722529"/>
              <a:gd name="T74" fmla="*/ 449074 w 1288494"/>
              <a:gd name="T75" fmla="*/ 498265 h 722529"/>
              <a:gd name="T76" fmla="*/ 423747 w 1288494"/>
              <a:gd name="T77" fmla="*/ 485639 h 722529"/>
              <a:gd name="T78" fmla="*/ 392573 w 1288494"/>
              <a:gd name="T79" fmla="*/ 469128 h 722529"/>
              <a:gd name="T80" fmla="*/ 354583 w 1288494"/>
              <a:gd name="T81" fmla="*/ 449703 h 722529"/>
              <a:gd name="T82" fmla="*/ 328281 w 1288494"/>
              <a:gd name="T83" fmla="*/ 436104 h 722529"/>
              <a:gd name="T84" fmla="*/ 294187 w 1288494"/>
              <a:gd name="T85" fmla="*/ 414735 h 722529"/>
              <a:gd name="T86" fmla="*/ 241583 w 1288494"/>
              <a:gd name="T87" fmla="*/ 379771 h 722529"/>
              <a:gd name="T88" fmla="*/ 211385 w 1288494"/>
              <a:gd name="T89" fmla="*/ 360345 h 722529"/>
              <a:gd name="T90" fmla="*/ 149041 w 1288494"/>
              <a:gd name="T91" fmla="*/ 307894 h 722529"/>
              <a:gd name="T92" fmla="*/ 135402 w 1288494"/>
              <a:gd name="T93" fmla="*/ 292354 h 722529"/>
              <a:gd name="T94" fmla="*/ 132481 w 1288494"/>
              <a:gd name="T95" fmla="*/ 287500 h 722529"/>
              <a:gd name="T96" fmla="*/ 122741 w 1288494"/>
              <a:gd name="T97" fmla="*/ 278756 h 722529"/>
              <a:gd name="T98" fmla="*/ 109102 w 1288494"/>
              <a:gd name="T99" fmla="*/ 266131 h 722529"/>
              <a:gd name="T100" fmla="*/ 91566 w 1288494"/>
              <a:gd name="T101" fmla="*/ 242819 h 722529"/>
              <a:gd name="T102" fmla="*/ 84751 w 1288494"/>
              <a:gd name="T103" fmla="*/ 234079 h 722529"/>
              <a:gd name="T104" fmla="*/ 70136 w 1288494"/>
              <a:gd name="T105" fmla="*/ 215623 h 722529"/>
              <a:gd name="T106" fmla="*/ 63317 w 1288494"/>
              <a:gd name="T107" fmla="*/ 199111 h 722529"/>
              <a:gd name="T108" fmla="*/ 46758 w 1288494"/>
              <a:gd name="T109" fmla="*/ 174828 h 722529"/>
              <a:gd name="T110" fmla="*/ 37017 w 1288494"/>
              <a:gd name="T111" fmla="*/ 160261 h 722529"/>
              <a:gd name="T112" fmla="*/ 34096 w 1288494"/>
              <a:gd name="T113" fmla="*/ 143749 h 722529"/>
              <a:gd name="T114" fmla="*/ 16560 w 1288494"/>
              <a:gd name="T115" fmla="*/ 101014 h 722529"/>
              <a:gd name="T116" fmla="*/ 4871 w 1288494"/>
              <a:gd name="T117" fmla="*/ 50506 h 722529"/>
              <a:gd name="T118" fmla="*/ 1888 w 1288494"/>
              <a:gd name="T119" fmla="*/ 3035 h 7225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88494" h="722529">
                <a:moveTo>
                  <a:pt x="548461" y="537763"/>
                </a:moveTo>
                <a:lnTo>
                  <a:pt x="548461" y="537763"/>
                </a:lnTo>
                <a:close/>
                <a:moveTo>
                  <a:pt x="547489" y="536791"/>
                </a:moveTo>
                <a:lnTo>
                  <a:pt x="548461" y="537763"/>
                </a:lnTo>
                <a:lnTo>
                  <a:pt x="546516" y="536791"/>
                </a:lnTo>
                <a:lnTo>
                  <a:pt x="544572" y="535818"/>
                </a:lnTo>
                <a:lnTo>
                  <a:pt x="547489" y="536791"/>
                </a:lnTo>
                <a:close/>
                <a:moveTo>
                  <a:pt x="338413" y="443436"/>
                </a:moveTo>
                <a:lnTo>
                  <a:pt x="340357" y="444408"/>
                </a:lnTo>
                <a:lnTo>
                  <a:pt x="339385" y="444408"/>
                </a:lnTo>
                <a:lnTo>
                  <a:pt x="338413" y="443436"/>
                </a:lnTo>
                <a:close/>
                <a:moveTo>
                  <a:pt x="337440" y="442463"/>
                </a:moveTo>
                <a:lnTo>
                  <a:pt x="338413" y="443436"/>
                </a:lnTo>
                <a:lnTo>
                  <a:pt x="338412" y="443436"/>
                </a:lnTo>
                <a:lnTo>
                  <a:pt x="337440" y="442463"/>
                </a:lnTo>
                <a:close/>
                <a:moveTo>
                  <a:pt x="334522" y="440518"/>
                </a:moveTo>
                <a:lnTo>
                  <a:pt x="334523" y="441491"/>
                </a:lnTo>
                <a:lnTo>
                  <a:pt x="333550" y="441491"/>
                </a:lnTo>
                <a:lnTo>
                  <a:pt x="331605" y="439546"/>
                </a:lnTo>
                <a:lnTo>
                  <a:pt x="334522" y="440518"/>
                </a:lnTo>
                <a:close/>
                <a:moveTo>
                  <a:pt x="644733" y="565964"/>
                </a:moveTo>
                <a:lnTo>
                  <a:pt x="642788" y="565964"/>
                </a:lnTo>
                <a:lnTo>
                  <a:pt x="641816" y="565964"/>
                </a:lnTo>
                <a:lnTo>
                  <a:pt x="644733" y="565964"/>
                </a:lnTo>
                <a:close/>
                <a:moveTo>
                  <a:pt x="457051" y="488168"/>
                </a:moveTo>
                <a:lnTo>
                  <a:pt x="458996" y="489140"/>
                </a:lnTo>
                <a:lnTo>
                  <a:pt x="458993" y="489139"/>
                </a:lnTo>
                <a:lnTo>
                  <a:pt x="457051" y="488168"/>
                </a:lnTo>
                <a:close/>
                <a:moveTo>
                  <a:pt x="243112" y="383144"/>
                </a:moveTo>
                <a:lnTo>
                  <a:pt x="244085" y="384117"/>
                </a:lnTo>
                <a:lnTo>
                  <a:pt x="243112" y="383144"/>
                </a:lnTo>
                <a:close/>
                <a:moveTo>
                  <a:pt x="781848" y="599027"/>
                </a:moveTo>
                <a:lnTo>
                  <a:pt x="781848" y="599027"/>
                </a:lnTo>
                <a:lnTo>
                  <a:pt x="780876" y="599027"/>
                </a:lnTo>
                <a:lnTo>
                  <a:pt x="781848" y="599027"/>
                </a:lnTo>
                <a:close/>
                <a:moveTo>
                  <a:pt x="242140" y="366612"/>
                </a:moveTo>
                <a:lnTo>
                  <a:pt x="244085" y="368557"/>
                </a:lnTo>
                <a:lnTo>
                  <a:pt x="241797" y="366956"/>
                </a:lnTo>
                <a:lnTo>
                  <a:pt x="242140" y="366612"/>
                </a:lnTo>
                <a:close/>
                <a:moveTo>
                  <a:pt x="141978" y="301458"/>
                </a:moveTo>
                <a:lnTo>
                  <a:pt x="141978" y="301459"/>
                </a:lnTo>
                <a:lnTo>
                  <a:pt x="141977" y="301459"/>
                </a:lnTo>
                <a:lnTo>
                  <a:pt x="141978" y="301458"/>
                </a:lnTo>
                <a:close/>
                <a:moveTo>
                  <a:pt x="142950" y="301458"/>
                </a:moveTo>
                <a:lnTo>
                  <a:pt x="142950" y="302430"/>
                </a:lnTo>
                <a:lnTo>
                  <a:pt x="141978" y="301459"/>
                </a:lnTo>
                <a:lnTo>
                  <a:pt x="142950" y="301458"/>
                </a:lnTo>
                <a:close/>
                <a:moveTo>
                  <a:pt x="979256" y="620421"/>
                </a:moveTo>
                <a:lnTo>
                  <a:pt x="979165" y="620512"/>
                </a:lnTo>
                <a:lnTo>
                  <a:pt x="978283" y="620421"/>
                </a:lnTo>
                <a:lnTo>
                  <a:pt x="979256" y="620421"/>
                </a:lnTo>
                <a:close/>
                <a:moveTo>
                  <a:pt x="93355" y="247974"/>
                </a:moveTo>
                <a:lnTo>
                  <a:pt x="94328" y="248946"/>
                </a:lnTo>
                <a:lnTo>
                  <a:pt x="94328" y="249919"/>
                </a:lnTo>
                <a:lnTo>
                  <a:pt x="93355" y="247974"/>
                </a:lnTo>
                <a:close/>
                <a:moveTo>
                  <a:pt x="1075528" y="637925"/>
                </a:moveTo>
                <a:lnTo>
                  <a:pt x="1075528" y="637925"/>
                </a:lnTo>
                <a:lnTo>
                  <a:pt x="1074555" y="637925"/>
                </a:lnTo>
                <a:lnTo>
                  <a:pt x="1075528"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lnTo>
                  <a:pt x="47650" y="177958"/>
                </a:lnTo>
                <a:close/>
                <a:moveTo>
                  <a:pt x="35008" y="156564"/>
                </a:moveTo>
                <a:lnTo>
                  <a:pt x="36953" y="159157"/>
                </a:lnTo>
                <a:lnTo>
                  <a:pt x="36953" y="159481"/>
                </a:lnTo>
                <a:lnTo>
                  <a:pt x="35008" y="156564"/>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lnTo>
                  <a:pt x="25284" y="133225"/>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lnTo>
                  <a:pt x="1277796" y="622366"/>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lnTo>
                  <a:pt x="13614" y="101134"/>
                </a:lnTo>
                <a:close/>
                <a:moveTo>
                  <a:pt x="5835" y="22366"/>
                </a:moveTo>
                <a:lnTo>
                  <a:pt x="5835" y="23338"/>
                </a:lnTo>
                <a:lnTo>
                  <a:pt x="5658" y="22542"/>
                </a:lnTo>
                <a:lnTo>
                  <a:pt x="5835" y="22366"/>
                </a:lnTo>
                <a:close/>
                <a:moveTo>
                  <a:pt x="3890" y="14586"/>
                </a:moveTo>
                <a:lnTo>
                  <a:pt x="4862" y="15559"/>
                </a:lnTo>
                <a:lnTo>
                  <a:pt x="4862" y="18476"/>
                </a:lnTo>
                <a:lnTo>
                  <a:pt x="4668" y="18087"/>
                </a:lnTo>
                <a:lnTo>
                  <a:pt x="3890" y="14586"/>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lnTo>
                  <a:pt x="1884" y="3039"/>
                </a:lnTo>
                <a:close/>
                <a:moveTo>
                  <a:pt x="972" y="0"/>
                </a:moveTo>
                <a:lnTo>
                  <a:pt x="1945" y="2917"/>
                </a:lnTo>
                <a:lnTo>
                  <a:pt x="1884" y="3039"/>
                </a:lnTo>
                <a:lnTo>
                  <a:pt x="9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33"/>
          <p:cNvSpPr>
            <a:spLocks/>
          </p:cNvSpPr>
          <p:nvPr/>
        </p:nvSpPr>
        <p:spPr bwMode="auto">
          <a:xfrm rot="9377604">
            <a:off x="3925888" y="3316288"/>
            <a:ext cx="1289050" cy="722312"/>
          </a:xfrm>
          <a:custGeom>
            <a:avLst/>
            <a:gdLst>
              <a:gd name="T0" fmla="*/ 14610 w 1288494"/>
              <a:gd name="T1" fmla="*/ 108782 h 722529"/>
              <a:gd name="T2" fmla="*/ 32146 w 1288494"/>
              <a:gd name="T3" fmla="*/ 149577 h 722529"/>
              <a:gd name="T4" fmla="*/ 37017 w 1288494"/>
              <a:gd name="T5" fmla="*/ 159289 h 722529"/>
              <a:gd name="T6" fmla="*/ 49679 w 1288494"/>
              <a:gd name="T7" fmla="*/ 184545 h 722529"/>
              <a:gd name="T8" fmla="*/ 1139729 w 1288494"/>
              <a:gd name="T9" fmla="*/ 708063 h 722529"/>
              <a:gd name="T10" fmla="*/ 1228375 w 1288494"/>
              <a:gd name="T11" fmla="*/ 629391 h 722529"/>
              <a:gd name="T12" fmla="*/ 1060825 w 1288494"/>
              <a:gd name="T13" fmla="*/ 576943 h 722529"/>
              <a:gd name="T14" fmla="*/ 1289746 w 1288494"/>
              <a:gd name="T15" fmla="*/ 637161 h 722529"/>
              <a:gd name="T16" fmla="*/ 910809 w 1288494"/>
              <a:gd name="T17" fmla="*/ 621619 h 722529"/>
              <a:gd name="T18" fmla="*/ 244504 w 1288494"/>
              <a:gd name="T19" fmla="*/ 368113 h 722529"/>
              <a:gd name="T20" fmla="*/ 335098 w 1288494"/>
              <a:gd name="T21" fmla="*/ 439991 h 722529"/>
              <a:gd name="T22" fmla="*/ 440306 w 1288494"/>
              <a:gd name="T23" fmla="*/ 491467 h 722529"/>
              <a:gd name="T24" fmla="*/ 393549 w 1288494"/>
              <a:gd name="T25" fmla="*/ 470101 h 722529"/>
              <a:gd name="T26" fmla="*/ 368221 w 1288494"/>
              <a:gd name="T27" fmla="*/ 458443 h 722529"/>
              <a:gd name="T28" fmla="*/ 347764 w 1288494"/>
              <a:gd name="T29" fmla="*/ 446790 h 722529"/>
              <a:gd name="T30" fmla="*/ 306848 w 1288494"/>
              <a:gd name="T31" fmla="*/ 424448 h 722529"/>
              <a:gd name="T32" fmla="*/ 270808 w 1288494"/>
              <a:gd name="T33" fmla="*/ 402109 h 722529"/>
              <a:gd name="T34" fmla="*/ 225995 w 1288494"/>
              <a:gd name="T35" fmla="*/ 371029 h 722529"/>
              <a:gd name="T36" fmla="*/ 195797 w 1288494"/>
              <a:gd name="T37" fmla="*/ 348689 h 722529"/>
              <a:gd name="T38" fmla="*/ 142221 w 1288494"/>
              <a:gd name="T39" fmla="*/ 300126 h 722529"/>
              <a:gd name="T40" fmla="*/ 140273 w 1288494"/>
              <a:gd name="T41" fmla="*/ 290414 h 722529"/>
              <a:gd name="T42" fmla="*/ 129559 w 1288494"/>
              <a:gd name="T43" fmla="*/ 285555 h 722529"/>
              <a:gd name="T44" fmla="*/ 113972 w 1288494"/>
              <a:gd name="T45" fmla="*/ 272930 h 722529"/>
              <a:gd name="T46" fmla="*/ 104231 w 1288494"/>
              <a:gd name="T47" fmla="*/ 260304 h 722529"/>
              <a:gd name="T48" fmla="*/ 89621 w 1288494"/>
              <a:gd name="T49" fmla="*/ 242820 h 722529"/>
              <a:gd name="T50" fmla="*/ 75006 w 1288494"/>
              <a:gd name="T51" fmla="*/ 224367 h 722529"/>
              <a:gd name="T52" fmla="*/ 67214 w 1288494"/>
              <a:gd name="T53" fmla="*/ 205911 h 722529"/>
              <a:gd name="T54" fmla="*/ 54552 w 1288494"/>
              <a:gd name="T55" fmla="*/ 189399 h 722529"/>
              <a:gd name="T56" fmla="*/ 42859 w 1288494"/>
              <a:gd name="T57" fmla="*/ 170947 h 722529"/>
              <a:gd name="T58" fmla="*/ 37017 w 1288494"/>
              <a:gd name="T59" fmla="*/ 155404 h 722529"/>
              <a:gd name="T60" fmla="*/ 28248 w 1288494"/>
              <a:gd name="T61" fmla="*/ 130152 h 722529"/>
              <a:gd name="T62" fmla="*/ 7791 w 1288494"/>
              <a:gd name="T63" fmla="*/ 69932 h 722529"/>
              <a:gd name="T64" fmla="*/ 4870 w 1288494"/>
              <a:gd name="T65" fmla="*/ 33995 h 722529"/>
              <a:gd name="T66" fmla="*/ 1948 w 1288494"/>
              <a:gd name="T67" fmla="*/ 13598 h 722529"/>
              <a:gd name="T68" fmla="*/ 5846 w 1288494"/>
              <a:gd name="T69" fmla="*/ 40795 h 722529"/>
              <a:gd name="T70" fmla="*/ 32147 w 1288494"/>
              <a:gd name="T71" fmla="*/ 123353 h 722529"/>
              <a:gd name="T72" fmla="*/ 70135 w 1288494"/>
              <a:gd name="T73" fmla="*/ 194257 h 722529"/>
              <a:gd name="T74" fmla="*/ 165600 w 1288494"/>
              <a:gd name="T75" fmla="*/ 303040 h 722529"/>
              <a:gd name="T76" fmla="*/ 242211 w 1288494"/>
              <a:gd name="T77" fmla="*/ 366516 h 722529"/>
              <a:gd name="T78" fmla="*/ 304900 w 1288494"/>
              <a:gd name="T79" fmla="*/ 406967 h 722529"/>
              <a:gd name="T80" fmla="*/ 431538 w 1288494"/>
              <a:gd name="T81" fmla="*/ 474955 h 722529"/>
              <a:gd name="T82" fmla="*/ 488037 w 1288494"/>
              <a:gd name="T83" fmla="*/ 502151 h 722529"/>
              <a:gd name="T84" fmla="*/ 571812 w 1288494"/>
              <a:gd name="T85" fmla="*/ 533234 h 722529"/>
              <a:gd name="T86" fmla="*/ 821189 w 1288494"/>
              <a:gd name="T87" fmla="*/ 595395 h 722529"/>
              <a:gd name="T88" fmla="*/ 973153 w 1288494"/>
              <a:gd name="T89" fmla="*/ 620648 h 722529"/>
              <a:gd name="T90" fmla="*/ 1245909 w 1288494"/>
              <a:gd name="T91" fmla="*/ 639103 h 722529"/>
              <a:gd name="T92" fmla="*/ 1090049 w 1288494"/>
              <a:gd name="T93" fmla="*/ 637160 h 722529"/>
              <a:gd name="T94" fmla="*/ 1030626 w 1288494"/>
              <a:gd name="T95" fmla="*/ 634245 h 722529"/>
              <a:gd name="T96" fmla="*/ 948800 w 1288494"/>
              <a:gd name="T97" fmla="*/ 627446 h 722529"/>
              <a:gd name="T98" fmla="*/ 912757 w 1288494"/>
              <a:gd name="T99" fmla="*/ 620648 h 722529"/>
              <a:gd name="T100" fmla="*/ 808525 w 1288494"/>
              <a:gd name="T101" fmla="*/ 603167 h 722529"/>
              <a:gd name="T102" fmla="*/ 772483 w 1288494"/>
              <a:gd name="T103" fmla="*/ 596368 h 722529"/>
              <a:gd name="T104" fmla="*/ 710138 w 1288494"/>
              <a:gd name="T105" fmla="*/ 581797 h 722529"/>
              <a:gd name="T106" fmla="*/ 672149 w 1288494"/>
              <a:gd name="T107" fmla="*/ 573057 h 722529"/>
              <a:gd name="T108" fmla="*/ 634156 w 1288494"/>
              <a:gd name="T109" fmla="*/ 563345 h 722529"/>
              <a:gd name="T110" fmla="*/ 588373 w 1288494"/>
              <a:gd name="T111" fmla="*/ 548773 h 722529"/>
              <a:gd name="T112" fmla="*/ 555251 w 1288494"/>
              <a:gd name="T113" fmla="*/ 538088 h 722529"/>
              <a:gd name="T114" fmla="*/ 527002 w 1288494"/>
              <a:gd name="T115" fmla="*/ 528375 h 722529"/>
              <a:gd name="T116" fmla="*/ 494855 w 1288494"/>
              <a:gd name="T117" fmla="*/ 516722 h 722529"/>
              <a:gd name="T118" fmla="*/ 449073 w 1288494"/>
              <a:gd name="T119" fmla="*/ 498266 h 7225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88494" h="722529">
                <a:moveTo>
                  <a:pt x="1884" y="3038"/>
                </a:moveTo>
                <a:lnTo>
                  <a:pt x="972" y="0"/>
                </a:lnTo>
                <a:lnTo>
                  <a:pt x="1944" y="2917"/>
                </a:lnTo>
                <a:lnTo>
                  <a:pt x="1884" y="3038"/>
                </a:lnTo>
                <a:close/>
                <a:moveTo>
                  <a:pt x="4861" y="18476"/>
                </a:moveTo>
                <a:lnTo>
                  <a:pt x="4667" y="18087"/>
                </a:lnTo>
                <a:lnTo>
                  <a:pt x="3889" y="14587"/>
                </a:lnTo>
                <a:lnTo>
                  <a:pt x="4861" y="15559"/>
                </a:lnTo>
                <a:lnTo>
                  <a:pt x="4861" y="18476"/>
                </a:lnTo>
                <a:close/>
                <a:moveTo>
                  <a:pt x="5834" y="23339"/>
                </a:moveTo>
                <a:lnTo>
                  <a:pt x="5658" y="22543"/>
                </a:lnTo>
                <a:lnTo>
                  <a:pt x="5834" y="22366"/>
                </a:lnTo>
                <a:lnTo>
                  <a:pt x="5834" y="23339"/>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lnTo>
                  <a:pt x="15559"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lnTo>
                  <a:pt x="35007" y="151701"/>
                </a:lnTo>
                <a:close/>
                <a:moveTo>
                  <a:pt x="35007" y="151702"/>
                </a:moveTo>
                <a:lnTo>
                  <a:pt x="35007" y="151702"/>
                </a:lnTo>
                <a:lnTo>
                  <a:pt x="35007" y="151701"/>
                </a:lnTo>
                <a:lnTo>
                  <a:pt x="35007" y="151702"/>
                </a:lnTo>
                <a:close/>
                <a:moveTo>
                  <a:pt x="36953" y="159481"/>
                </a:moveTo>
                <a:lnTo>
                  <a:pt x="35007" y="156564"/>
                </a:lnTo>
                <a:lnTo>
                  <a:pt x="36953" y="159158"/>
                </a:lnTo>
                <a:lnTo>
                  <a:pt x="36953" y="159481"/>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lnTo>
                  <a:pt x="49595" y="184765"/>
                </a:lnTo>
                <a:close/>
                <a:moveTo>
                  <a:pt x="70988" y="218801"/>
                </a:moveTo>
                <a:lnTo>
                  <a:pt x="70016" y="217828"/>
                </a:lnTo>
                <a:lnTo>
                  <a:pt x="70988" y="218801"/>
                </a:lnTo>
                <a:close/>
                <a:moveTo>
                  <a:pt x="978282" y="620422"/>
                </a:moveTo>
                <a:lnTo>
                  <a:pt x="979254" y="620422"/>
                </a:lnTo>
                <a:lnTo>
                  <a:pt x="979164" y="620513"/>
                </a:lnTo>
                <a:lnTo>
                  <a:pt x="978282" y="620422"/>
                </a:lnTo>
                <a:close/>
                <a:moveTo>
                  <a:pt x="94327" y="249919"/>
                </a:moveTo>
                <a:lnTo>
                  <a:pt x="93354" y="247974"/>
                </a:lnTo>
                <a:lnTo>
                  <a:pt x="94327" y="248946"/>
                </a:lnTo>
                <a:lnTo>
                  <a:pt x="94327" y="249919"/>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lnTo>
                  <a:pt x="1137764" y="721557"/>
                </a:lnTo>
                <a:close/>
                <a:moveTo>
                  <a:pt x="909238" y="622367"/>
                </a:moveTo>
                <a:lnTo>
                  <a:pt x="909238" y="622367"/>
                </a:lnTo>
                <a:lnTo>
                  <a:pt x="909463" y="622367"/>
                </a:lnTo>
                <a:lnTo>
                  <a:pt x="909238" y="622367"/>
                </a:lnTo>
                <a:close/>
                <a:moveTo>
                  <a:pt x="908266" y="623340"/>
                </a:moveTo>
                <a:lnTo>
                  <a:pt x="908266" y="622367"/>
                </a:lnTo>
                <a:lnTo>
                  <a:pt x="909238" y="622367"/>
                </a:lnTo>
                <a:lnTo>
                  <a:pt x="908266" y="623340"/>
                </a:lnTo>
                <a:close/>
                <a:moveTo>
                  <a:pt x="141977" y="301459"/>
                </a:moveTo>
                <a:lnTo>
                  <a:pt x="141977" y="301459"/>
                </a:lnTo>
                <a:close/>
                <a:moveTo>
                  <a:pt x="142949" y="302431"/>
                </a:moveTo>
                <a:lnTo>
                  <a:pt x="141977" y="301459"/>
                </a:lnTo>
                <a:lnTo>
                  <a:pt x="142949" y="301459"/>
                </a:lnTo>
                <a:lnTo>
                  <a:pt x="142949" y="302431"/>
                </a:lnTo>
                <a:close/>
                <a:moveTo>
                  <a:pt x="244084" y="368557"/>
                </a:moveTo>
                <a:lnTo>
                  <a:pt x="241795" y="366956"/>
                </a:lnTo>
                <a:lnTo>
                  <a:pt x="242139" y="366613"/>
                </a:lnTo>
                <a:lnTo>
                  <a:pt x="244084" y="368557"/>
                </a:lnTo>
                <a:close/>
                <a:moveTo>
                  <a:pt x="641815" y="565965"/>
                </a:moveTo>
                <a:lnTo>
                  <a:pt x="641815" y="565965"/>
                </a:lnTo>
                <a:lnTo>
                  <a:pt x="644732" y="565965"/>
                </a:lnTo>
                <a:lnTo>
                  <a:pt x="642787" y="565965"/>
                </a:lnTo>
                <a:lnTo>
                  <a:pt x="641815" y="565965"/>
                </a:lnTo>
                <a:close/>
                <a:moveTo>
                  <a:pt x="458992" y="489140"/>
                </a:moveTo>
                <a:lnTo>
                  <a:pt x="457050" y="488169"/>
                </a:lnTo>
                <a:lnTo>
                  <a:pt x="458995" y="489141"/>
                </a:lnTo>
                <a:lnTo>
                  <a:pt x="458992" y="489140"/>
                </a:lnTo>
                <a:close/>
                <a:moveTo>
                  <a:pt x="333549" y="441491"/>
                </a:moveTo>
                <a:lnTo>
                  <a:pt x="331604" y="439546"/>
                </a:lnTo>
                <a:lnTo>
                  <a:pt x="334521" y="440519"/>
                </a:lnTo>
                <a:lnTo>
                  <a:pt x="334521" y="441491"/>
                </a:lnTo>
                <a:lnTo>
                  <a:pt x="333549" y="441491"/>
                </a:lnTo>
                <a:close/>
                <a:moveTo>
                  <a:pt x="339384" y="444409"/>
                </a:moveTo>
                <a:lnTo>
                  <a:pt x="337439" y="442464"/>
                </a:lnTo>
                <a:lnTo>
                  <a:pt x="338411" y="443436"/>
                </a:lnTo>
                <a:lnTo>
                  <a:pt x="340356" y="444408"/>
                </a:lnTo>
                <a:lnTo>
                  <a:pt x="339384" y="444409"/>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lnTo>
                  <a:pt x="448298" y="4988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3" name="Content Placeholder 12"/>
          <p:cNvSpPr>
            <a:spLocks noGrp="1"/>
          </p:cNvSpPr>
          <p:nvPr>
            <p:ph sz="quarter" idx="13"/>
          </p:nvPr>
        </p:nvSpPr>
        <p:spPr>
          <a:xfrm>
            <a:off x="841248" y="2743199"/>
            <a:ext cx="3017520" cy="32461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9" name="Date Placeholder 6"/>
          <p:cNvSpPr>
            <a:spLocks noGrp="1"/>
          </p:cNvSpPr>
          <p:nvPr>
            <p:ph type="dt" sz="half" idx="15"/>
          </p:nvPr>
        </p:nvSpPr>
        <p:spPr/>
        <p:txBody>
          <a:bodyPr/>
          <a:lstStyle>
            <a:lvl1pPr>
              <a:defRPr/>
            </a:lvl1pPr>
          </a:lstStyle>
          <a:p>
            <a:pPr>
              <a:defRPr/>
            </a:pPr>
            <a:fld id="{90167724-B1FB-4997-B1CF-EE097D8DD395}" type="datetimeFigureOut">
              <a:rPr lang="zh-CN" altLang="en-US"/>
              <a:pPr>
                <a:defRPr/>
              </a:pPr>
              <a:t>14/11/23</a:t>
            </a:fld>
            <a:endParaRPr lang="zh-CN" altLang="en-US"/>
          </a:p>
        </p:txBody>
      </p:sp>
      <p:sp>
        <p:nvSpPr>
          <p:cNvPr id="10" name="Footer Placeholder 7"/>
          <p:cNvSpPr>
            <a:spLocks noGrp="1"/>
          </p:cNvSpPr>
          <p:nvPr>
            <p:ph type="ftr" sz="quarter" idx="16"/>
          </p:nvPr>
        </p:nvSpPr>
        <p:spPr/>
        <p:txBody>
          <a:bodyPr/>
          <a:lstStyle>
            <a:lvl1pPr>
              <a:defRPr/>
            </a:lvl1pPr>
          </a:lstStyle>
          <a:p>
            <a:pPr>
              <a:defRPr/>
            </a:pPr>
            <a:endParaRPr lang="zh-CN" altLang="en-US"/>
          </a:p>
        </p:txBody>
      </p:sp>
      <p:sp>
        <p:nvSpPr>
          <p:cNvPr id="11" name="Slide Number Placeholder 8"/>
          <p:cNvSpPr>
            <a:spLocks noGrp="1"/>
          </p:cNvSpPr>
          <p:nvPr>
            <p:ph type="sldNum" sz="quarter" idx="17"/>
          </p:nvPr>
        </p:nvSpPr>
        <p:spPr/>
        <p:txBody>
          <a:bodyPr/>
          <a:lstStyle>
            <a:lvl1pPr>
              <a:defRPr/>
            </a:lvl1pPr>
          </a:lstStyle>
          <a:p>
            <a:pPr>
              <a:defRPr/>
            </a:pPr>
            <a:fld id="{0EDDFFFC-6408-47EF-BFC1-C5811CC90C1F}" type="slidenum">
              <a:rPr lang="zh-CN" altLang="en-US"/>
              <a:pPr>
                <a:defRPr/>
              </a:pPr>
              <a:t>‹#›</a:t>
            </a:fld>
            <a:endParaRPr lang="zh-CN" altLang="en-US"/>
          </a:p>
        </p:txBody>
      </p:sp>
    </p:spTree>
    <p:extLst>
      <p:ext uri="{BB962C8B-B14F-4D97-AF65-F5344CB8AC3E}">
        <p14:creationId xmlns:p14="http://schemas.microsoft.com/office/powerpoint/2010/main" val="3510564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5CEC82F7-D886-404B-BA1A-9FC0C5E125F8}" type="datetimeFigureOut">
              <a:rPr lang="zh-CN" altLang="en-US"/>
              <a:pPr>
                <a:defRPr/>
              </a:pPr>
              <a:t>14/11/23</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448A0274-3C60-406E-8654-D6FD4D40E6CF}" type="slidenum">
              <a:rPr lang="zh-CN" altLang="en-US"/>
              <a:pPr>
                <a:defRPr/>
              </a:pPr>
              <a:t>‹#›</a:t>
            </a:fld>
            <a:endParaRPr lang="zh-CN" altLang="en-US"/>
          </a:p>
        </p:txBody>
      </p:sp>
    </p:spTree>
    <p:extLst>
      <p:ext uri="{BB962C8B-B14F-4D97-AF65-F5344CB8AC3E}">
        <p14:creationId xmlns:p14="http://schemas.microsoft.com/office/powerpoint/2010/main" val="2722877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2E6C83F-A21B-4285-AA43-D663DFAAFD18}" type="datetimeFigureOut">
              <a:rPr lang="zh-CN" altLang="en-US"/>
              <a:pPr>
                <a:defRPr/>
              </a:pPr>
              <a:t>14/11/23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FDAEBE3B-C999-4A18-ABC4-AB373AC880B6}" type="slidenum">
              <a:rPr lang="zh-CN" altLang="en-US"/>
              <a:pPr>
                <a:defRPr/>
              </a:pPr>
              <a:t>‹#›</a:t>
            </a:fld>
            <a:endParaRPr lang="zh-CN" altLang="en-US"/>
          </a:p>
        </p:txBody>
      </p:sp>
    </p:spTree>
    <p:extLst>
      <p:ext uri="{BB962C8B-B14F-4D97-AF65-F5344CB8AC3E}">
        <p14:creationId xmlns:p14="http://schemas.microsoft.com/office/powerpoint/2010/main" val="3043695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zh-CN" altLang="en-US" smtClean="0"/>
              <a:t>单击此处编辑母版标题样式</a:t>
            </a:r>
            <a:endParaRPr lang="en-US"/>
          </a:p>
        </p:txBody>
      </p:sp>
      <p:sp>
        <p:nvSpPr>
          <p:cNvPr id="3" name="Content Placeholder 2"/>
          <p:cNvSpPr>
            <a:spLocks noGrp="1"/>
          </p:cNvSpPr>
          <p:nvPr>
            <p:ph idx="1"/>
          </p:nvPr>
        </p:nvSpPr>
        <p:spPr>
          <a:xfrm>
            <a:off x="3893350" y="835428"/>
            <a:ext cx="4699370" cy="5151526"/>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98B5EA9-D247-40CE-B7E4-21067B9E8AA5}" type="datetimeFigureOut">
              <a:rPr lang="zh-CN" altLang="en-US"/>
              <a:pPr>
                <a:defRPr/>
              </a:pPr>
              <a:t>14/11/23</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9179C35-1763-4429-99CE-D322CF018309}" type="slidenum">
              <a:rPr lang="zh-CN" altLang="en-US"/>
              <a:pPr>
                <a:defRPr/>
              </a:pPr>
              <a:t>‹#›</a:t>
            </a:fld>
            <a:endParaRPr lang="zh-CN" altLang="en-US"/>
          </a:p>
        </p:txBody>
      </p:sp>
    </p:spTree>
    <p:extLst>
      <p:ext uri="{BB962C8B-B14F-4D97-AF65-F5344CB8AC3E}">
        <p14:creationId xmlns:p14="http://schemas.microsoft.com/office/powerpoint/2010/main" val="3380936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5" name="Picture 7" descr="tap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90500"/>
            <a:ext cx="27813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fld id="{2138E120-9F24-4154-BD3C-D8A43BD74A7B}" type="datetimeFigureOut">
              <a:rPr lang="zh-CN" altLang="en-US"/>
              <a:pPr>
                <a:defRPr/>
              </a:pPr>
              <a:t>14/11/23</a:t>
            </a:fld>
            <a:endParaRPr lang="zh-CN" altLang="en-US"/>
          </a:p>
        </p:txBody>
      </p:sp>
      <p:sp>
        <p:nvSpPr>
          <p:cNvPr id="7" name="Footer Placeholder 5"/>
          <p:cNvSpPr>
            <a:spLocks noGrp="1"/>
          </p:cNvSpPr>
          <p:nvPr>
            <p:ph type="ftr" sz="quarter" idx="11"/>
          </p:nvPr>
        </p:nvSpPr>
        <p:spPr/>
        <p:txBody>
          <a:bodyPr/>
          <a:lstStyle>
            <a:lvl1pPr>
              <a:defRPr/>
            </a:lvl1pPr>
          </a:lstStyle>
          <a:p>
            <a:pPr>
              <a:defRPr/>
            </a:pPr>
            <a:endParaRPr lang="zh-CN" altLang="en-US"/>
          </a:p>
        </p:txBody>
      </p:sp>
      <p:sp>
        <p:nvSpPr>
          <p:cNvPr id="8" name="Slide Number Placeholder 6"/>
          <p:cNvSpPr>
            <a:spLocks noGrp="1"/>
          </p:cNvSpPr>
          <p:nvPr>
            <p:ph type="sldNum" sz="quarter" idx="12"/>
          </p:nvPr>
        </p:nvSpPr>
        <p:spPr/>
        <p:txBody>
          <a:bodyPr/>
          <a:lstStyle>
            <a:lvl1pPr>
              <a:defRPr/>
            </a:lvl1pPr>
          </a:lstStyle>
          <a:p>
            <a:pPr>
              <a:defRPr/>
            </a:pPr>
            <a:fld id="{92640D81-690D-4D8D-AF22-6CF924C0FB6A}" type="slidenum">
              <a:rPr lang="zh-CN" altLang="en-US"/>
              <a:pPr>
                <a:defRPr/>
              </a:pPr>
              <a:t>‹#›</a:t>
            </a:fld>
            <a:endParaRPr lang="zh-CN" altLang="en-US"/>
          </a:p>
        </p:txBody>
      </p:sp>
    </p:spTree>
    <p:extLst>
      <p:ext uri="{BB962C8B-B14F-4D97-AF65-F5344CB8AC3E}">
        <p14:creationId xmlns:p14="http://schemas.microsoft.com/office/powerpoint/2010/main" val="297990351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3.jpeg"/><Relationship Id="rId1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026" name="Picture 6" descr="Interior-Overlay.png"/>
          <p:cNvPicPr>
            <a:picLocks noChangeAspect="1"/>
          </p:cNvPicPr>
          <p:nvPr/>
        </p:nvPicPr>
        <p:blipFill>
          <a:blip r:embed="rId14">
            <a:lum bright="-1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550863" y="436563"/>
            <a:ext cx="8042275"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8" name="Text Placeholder 2"/>
          <p:cNvSpPr>
            <a:spLocks noGrp="1"/>
          </p:cNvSpPr>
          <p:nvPr>
            <p:ph type="body" idx="1"/>
          </p:nvPr>
        </p:nvSpPr>
        <p:spPr bwMode="auto">
          <a:xfrm>
            <a:off x="838200" y="2038350"/>
            <a:ext cx="7467600" cy="395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550863" y="6148388"/>
            <a:ext cx="2133600" cy="365125"/>
          </a:xfrm>
          <a:prstGeom prst="rect">
            <a:avLst/>
          </a:prstGeom>
        </p:spPr>
        <p:txBody>
          <a:bodyPr vert="horz" lIns="91440" tIns="45720" rIns="91440" bIns="45720" rtlCol="0" anchor="ctr"/>
          <a:lstStyle>
            <a:lvl1pPr algn="l" fontAlgn="auto">
              <a:spcBef>
                <a:spcPts val="0"/>
              </a:spcBef>
              <a:spcAft>
                <a:spcPts val="0"/>
              </a:spcAft>
              <a:defRPr sz="1400" b="0">
                <a:solidFill>
                  <a:schemeClr val="tx1">
                    <a:lumMod val="50000"/>
                    <a:lumOff val="50000"/>
                  </a:schemeClr>
                </a:solidFill>
                <a:latin typeface="Rage Italic" pitchFamily="66" charset="0"/>
                <a:ea typeface="+mn-ea"/>
                <a:cs typeface="Rage Italic" pitchFamily="66" charset="0"/>
              </a:defRPr>
            </a:lvl1pPr>
          </a:lstStyle>
          <a:p>
            <a:pPr>
              <a:defRPr/>
            </a:pPr>
            <a:fld id="{D6B8833E-4339-445D-8E98-65B12F259A5F}" type="datetimeFigureOut">
              <a:rPr lang="zh-CN" altLang="en-US"/>
              <a:pPr>
                <a:defRPr/>
              </a:pPr>
              <a:t>14/11/23</a:t>
            </a:fld>
            <a:endParaRPr lang="zh-CN" altLang="en-US"/>
          </a:p>
        </p:txBody>
      </p:sp>
      <p:sp>
        <p:nvSpPr>
          <p:cNvPr id="5" name="Footer Placeholder 4"/>
          <p:cNvSpPr>
            <a:spLocks noGrp="1"/>
          </p:cNvSpPr>
          <p:nvPr>
            <p:ph type="ftr" sz="quarter" idx="3"/>
          </p:nvPr>
        </p:nvSpPr>
        <p:spPr>
          <a:xfrm>
            <a:off x="3124200" y="6148388"/>
            <a:ext cx="2895600" cy="365125"/>
          </a:xfrm>
          <a:prstGeom prst="rect">
            <a:avLst/>
          </a:prstGeom>
        </p:spPr>
        <p:txBody>
          <a:bodyPr vert="horz" lIns="91440" tIns="45720" rIns="91440" bIns="45720" rtlCol="0" anchor="ctr"/>
          <a:lstStyle>
            <a:lvl1pPr algn="ctr" fontAlgn="auto">
              <a:spcBef>
                <a:spcPts val="0"/>
              </a:spcBef>
              <a:spcAft>
                <a:spcPts val="0"/>
              </a:spcAft>
              <a:defRPr sz="1400" b="0">
                <a:solidFill>
                  <a:schemeClr val="tx1">
                    <a:lumMod val="50000"/>
                    <a:lumOff val="50000"/>
                  </a:schemeClr>
                </a:solidFill>
                <a:latin typeface="Rage Italic" pitchFamily="66" charset="0"/>
                <a:ea typeface="+mn-ea"/>
                <a:cs typeface="Rage Italic" pitchFamily="66" charset="0"/>
              </a:defRPr>
            </a:lvl1pPr>
          </a:lstStyle>
          <a:p>
            <a:pPr>
              <a:defRPr/>
            </a:pPr>
            <a:endParaRPr lang="zh-CN" altLang="en-US"/>
          </a:p>
        </p:txBody>
      </p:sp>
      <p:sp>
        <p:nvSpPr>
          <p:cNvPr id="6" name="Slide Number Placeholder 5"/>
          <p:cNvSpPr>
            <a:spLocks noGrp="1"/>
          </p:cNvSpPr>
          <p:nvPr>
            <p:ph type="sldNum" sz="quarter" idx="4"/>
          </p:nvPr>
        </p:nvSpPr>
        <p:spPr>
          <a:xfrm>
            <a:off x="6459538" y="6148388"/>
            <a:ext cx="2133600" cy="365125"/>
          </a:xfrm>
          <a:prstGeom prst="rect">
            <a:avLst/>
          </a:prstGeom>
        </p:spPr>
        <p:txBody>
          <a:bodyPr vert="horz" lIns="91440" tIns="45720" rIns="91440" bIns="45720" rtlCol="0" anchor="ctr"/>
          <a:lstStyle>
            <a:lvl1pPr algn="r" fontAlgn="auto">
              <a:spcBef>
                <a:spcPts val="0"/>
              </a:spcBef>
              <a:spcAft>
                <a:spcPts val="0"/>
              </a:spcAft>
              <a:defRPr sz="1400" b="0">
                <a:solidFill>
                  <a:schemeClr val="tx1">
                    <a:lumMod val="50000"/>
                    <a:lumOff val="50000"/>
                  </a:schemeClr>
                </a:solidFill>
                <a:latin typeface="Rage Italic" pitchFamily="66" charset="0"/>
                <a:ea typeface="+mn-ea"/>
                <a:cs typeface="Rage Italic" pitchFamily="66" charset="0"/>
              </a:defRPr>
            </a:lvl1pPr>
          </a:lstStyle>
          <a:p>
            <a:pPr>
              <a:defRPr/>
            </a:pPr>
            <a:fld id="{99384AED-917D-418B-BF31-029792BE2DA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75" r:id="rId1"/>
    <p:sldLayoutId id="2147483767" r:id="rId2"/>
    <p:sldLayoutId id="2147483768" r:id="rId3"/>
    <p:sldLayoutId id="2147483769" r:id="rId4"/>
    <p:sldLayoutId id="2147483776" r:id="rId5"/>
    <p:sldLayoutId id="2147483770" r:id="rId6"/>
    <p:sldLayoutId id="2147483771" r:id="rId7"/>
    <p:sldLayoutId id="2147483772" r:id="rId8"/>
    <p:sldLayoutId id="2147483777" r:id="rId9"/>
    <p:sldLayoutId id="2147483773" r:id="rId10"/>
    <p:sldLayoutId id="2147483774" r:id="rId11"/>
  </p:sldLayoutIdLst>
  <p:txStyles>
    <p:titleStyle>
      <a:lvl1pPr algn="ctr" defTabSz="457200" rtl="0" eaLnBrk="0" fontAlgn="base" hangingPunct="0">
        <a:spcBef>
          <a:spcPct val="0"/>
        </a:spcBef>
        <a:spcAft>
          <a:spcPct val="0"/>
        </a:spcAft>
        <a:defRPr sz="4800" kern="1200">
          <a:solidFill>
            <a:srgbClr val="262626"/>
          </a:solidFill>
          <a:latin typeface="+mj-lt"/>
          <a:ea typeface="+mj-ea"/>
          <a:cs typeface="+mj-cs"/>
        </a:defRPr>
      </a:lvl1pPr>
      <a:lvl2pPr algn="ctr" defTabSz="457200" rtl="0" eaLnBrk="0" fontAlgn="base" hangingPunct="0">
        <a:spcBef>
          <a:spcPct val="0"/>
        </a:spcBef>
        <a:spcAft>
          <a:spcPct val="0"/>
        </a:spcAft>
        <a:defRPr sz="4800">
          <a:solidFill>
            <a:srgbClr val="262626"/>
          </a:solidFill>
          <a:latin typeface="Cambria" pitchFamily="18" charset="0"/>
          <a:ea typeface="宋体" pitchFamily="2" charset="-122"/>
        </a:defRPr>
      </a:lvl2pPr>
      <a:lvl3pPr algn="ctr" defTabSz="457200" rtl="0" eaLnBrk="0" fontAlgn="base" hangingPunct="0">
        <a:spcBef>
          <a:spcPct val="0"/>
        </a:spcBef>
        <a:spcAft>
          <a:spcPct val="0"/>
        </a:spcAft>
        <a:defRPr sz="4800">
          <a:solidFill>
            <a:srgbClr val="262626"/>
          </a:solidFill>
          <a:latin typeface="Cambria" pitchFamily="18" charset="0"/>
          <a:ea typeface="宋体" pitchFamily="2" charset="-122"/>
        </a:defRPr>
      </a:lvl3pPr>
      <a:lvl4pPr algn="ctr" defTabSz="457200" rtl="0" eaLnBrk="0" fontAlgn="base" hangingPunct="0">
        <a:spcBef>
          <a:spcPct val="0"/>
        </a:spcBef>
        <a:spcAft>
          <a:spcPct val="0"/>
        </a:spcAft>
        <a:defRPr sz="4800">
          <a:solidFill>
            <a:srgbClr val="262626"/>
          </a:solidFill>
          <a:latin typeface="Cambria" pitchFamily="18" charset="0"/>
          <a:ea typeface="宋体" pitchFamily="2" charset="-122"/>
        </a:defRPr>
      </a:lvl4pPr>
      <a:lvl5pPr algn="ctr" defTabSz="457200" rtl="0" eaLnBrk="0" fontAlgn="base" hangingPunct="0">
        <a:spcBef>
          <a:spcPct val="0"/>
        </a:spcBef>
        <a:spcAft>
          <a:spcPct val="0"/>
        </a:spcAft>
        <a:defRPr sz="4800">
          <a:solidFill>
            <a:srgbClr val="262626"/>
          </a:solidFill>
          <a:latin typeface="Cambria" pitchFamily="18" charset="0"/>
          <a:ea typeface="宋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457200" rtl="0" eaLnBrk="0" fontAlgn="base" hangingPunct="0">
        <a:spcBef>
          <a:spcPct val="20000"/>
        </a:spcBef>
        <a:spcAft>
          <a:spcPct val="0"/>
        </a:spcAft>
        <a:buClr>
          <a:schemeClr val="accent1"/>
        </a:buClr>
        <a:buSzPct val="95000"/>
        <a:buFont typeface="Rage Italic" pitchFamily="66" charset="0"/>
        <a:buChar char="0"/>
        <a:defRPr sz="2400" kern="1200">
          <a:solidFill>
            <a:srgbClr val="404040"/>
          </a:solidFill>
          <a:latin typeface="+mn-lt"/>
          <a:ea typeface="+mn-ea"/>
          <a:cs typeface="+mn-cs"/>
        </a:defRPr>
      </a:lvl1pPr>
      <a:lvl2pPr marL="557213" indent="-228600" algn="l" defTabSz="457200" rtl="0" eaLnBrk="0" fontAlgn="base" hangingPunct="0">
        <a:spcBef>
          <a:spcPct val="20000"/>
        </a:spcBef>
        <a:spcAft>
          <a:spcPct val="0"/>
        </a:spcAft>
        <a:buClr>
          <a:schemeClr val="accent1"/>
        </a:buClr>
        <a:buSzPct val="95000"/>
        <a:buFont typeface="Rage Italic" pitchFamily="66" charset="0"/>
        <a:buChar char="0"/>
        <a:defRPr sz="2200" kern="1200">
          <a:solidFill>
            <a:srgbClr val="404040"/>
          </a:solidFill>
          <a:latin typeface="+mn-lt"/>
          <a:ea typeface="+mn-ea"/>
          <a:cs typeface="+mn-cs"/>
        </a:defRPr>
      </a:lvl2pPr>
      <a:lvl3pPr marL="822325" indent="-182563" algn="l" defTabSz="457200" rtl="0" eaLnBrk="0" fontAlgn="base" hangingPunct="0">
        <a:spcBef>
          <a:spcPct val="20000"/>
        </a:spcBef>
        <a:spcAft>
          <a:spcPct val="0"/>
        </a:spcAft>
        <a:buClr>
          <a:schemeClr val="accent1"/>
        </a:buClr>
        <a:buSzPct val="95000"/>
        <a:buFont typeface="Rage Italic" pitchFamily="66" charset="0"/>
        <a:buChar char="0"/>
        <a:defRPr sz="2000" kern="1200">
          <a:solidFill>
            <a:srgbClr val="404040"/>
          </a:solidFill>
          <a:latin typeface="+mn-lt"/>
          <a:ea typeface="+mn-ea"/>
          <a:cs typeface="+mn-cs"/>
        </a:defRPr>
      </a:lvl3pPr>
      <a:lvl4pPr marL="1096963" indent="-182563" algn="l" defTabSz="457200" rtl="0" eaLnBrk="0" fontAlgn="base" hangingPunct="0">
        <a:spcBef>
          <a:spcPct val="20000"/>
        </a:spcBef>
        <a:spcAft>
          <a:spcPct val="0"/>
        </a:spcAft>
        <a:buClr>
          <a:schemeClr val="accent1"/>
        </a:buClr>
        <a:buSzPct val="95000"/>
        <a:buFont typeface="Rage Italic" pitchFamily="66" charset="0"/>
        <a:buChar char="0"/>
        <a:defRPr sz="1600" kern="1200">
          <a:solidFill>
            <a:srgbClr val="404040"/>
          </a:solidFill>
          <a:latin typeface="+mn-lt"/>
          <a:ea typeface="+mn-ea"/>
          <a:cs typeface="+mn-cs"/>
        </a:defRPr>
      </a:lvl4pPr>
      <a:lvl5pPr marL="1416050" indent="-182563" algn="l" defTabSz="457200" rtl="0" eaLnBrk="0" fontAlgn="base" hangingPunct="0">
        <a:spcBef>
          <a:spcPct val="20000"/>
        </a:spcBef>
        <a:spcAft>
          <a:spcPct val="0"/>
        </a:spcAft>
        <a:buClr>
          <a:schemeClr val="accent1"/>
        </a:buClr>
        <a:buSzPct val="95000"/>
        <a:buFont typeface="Rage Italic" pitchFamily="66" charset="0"/>
        <a:buChar char="0"/>
        <a:defRPr sz="1400" kern="1200">
          <a:solidFill>
            <a:srgbClr val="404040"/>
          </a:solidFill>
          <a:latin typeface="+mn-lt"/>
          <a:ea typeface="+mn-ea"/>
          <a:cs typeface="+mn-cs"/>
        </a:defRPr>
      </a:lvl5pPr>
      <a:lvl6pPr marL="164592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image" Target="../media/image1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3.png"/><Relationship Id="rId1" Type="http://schemas.microsoft.com/office/2007/relationships/media" Target="file://localhost/Users/Jackie/Desktop/%E5%85%AC%E5%BC%80%E8%AF%BE%20%E4%BE%9D%E6%B3%95%E4%BF%9D%E6%8A%A4%E5%85%AC%E5%85%B1%E8%AE%BE%E6%96%BD%20%E5%90%B4%E7%8F%8F%E7%90%AA/%E7%A0%B4%E5%9D%8F%E7%94%B5%E4%BF%A1%E8%AE%BE%E6%96%BD.Wmv" TargetMode="External"/><Relationship Id="rId2" Type="http://schemas.openxmlformats.org/officeDocument/2006/relationships/video" Target="file://localhost/Users/Jackie/Desktop/%E5%85%AC%E5%BC%80%E8%AF%BE%20%E4%BE%9D%E6%B3%95%E4%BF%9D%E6%8A%A4%E5%85%AC%E5%85%B1%E8%AE%BE%E6%96%BD%20%E5%90%B4%E7%8F%8F%E7%90%AA/%E7%A0%B4%E5%9D%8F%E7%94%B5%E4%BF%A1%E8%AE%BE%E6%96%BD.Wmv"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diagramData" Target="../diagrams/data2.xml"/><Relationship Id="rId8" Type="http://schemas.openxmlformats.org/officeDocument/2006/relationships/diagramLayout" Target="../diagrams/layout2.xml"/><Relationship Id="rId9" Type="http://schemas.openxmlformats.org/officeDocument/2006/relationships/diagramQuickStyle" Target="../diagrams/quickStyle2.xml"/><Relationship Id="rId10" Type="http://schemas.openxmlformats.org/officeDocument/2006/relationships/diagramColors" Target="../diagrams/colors2.xml"/><Relationship Id="rId11"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jpeg"/><Relationship Id="rId7" Type="http://schemas.openxmlformats.org/officeDocument/2006/relationships/image" Target="../media/image27.jpeg"/><Relationship Id="rId8" Type="http://schemas.openxmlformats.org/officeDocument/2006/relationships/image" Target="../media/image28.jpeg"/><Relationship Id="rId9" Type="http://schemas.openxmlformats.org/officeDocument/2006/relationships/image" Target="../media/image29.jpeg"/><Relationship Id="rId1" Type="http://schemas.microsoft.com/office/2007/relationships/media" Target="file://localhost/Users/Jackie/Desktop/%E5%85%AC%E5%BC%80%E8%AF%BE%20%E4%BE%9D%E6%B3%95%E4%BF%9D%E6%8A%A4%E5%85%AC%E5%85%B1%E8%AE%BE%E6%96%BD%20%E5%90%B4%E7%8F%8F%E7%90%AA/%E5%9F%8E%E4%B9%8B%E5%86%85%E7%BE%8E%E8%8E%8E%20-%20%E5%88%9D%E9%9B%AA.mp3" TargetMode="External"/><Relationship Id="rId2" Type="http://schemas.openxmlformats.org/officeDocument/2006/relationships/audio" Target="file://localhost/Users/Jackie/Desktop/%E5%85%AC%E5%BC%80%E8%AF%BE%20%E4%BE%9D%E6%B3%95%E4%BF%9D%E6%8A%A4%E5%85%AC%E5%85%B1%E8%AE%BE%E6%96%BD%20%E5%90%B4%E7%8F%8F%E7%90%AA/%E5%9F%8E%E4%B9%8B%E5%86%85%E7%BE%8E%E8%8E%8E%20-%20%E5%88%9D%E9%9B%AA.mp3"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1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pPr eaLnBrk="1" hangingPunct="1"/>
            <a:endParaRPr lang="zh-CN" altLang="en-US" smtClean="0"/>
          </a:p>
        </p:txBody>
      </p:sp>
      <p:sp>
        <p:nvSpPr>
          <p:cNvPr id="5123" name="内容占位符 2"/>
          <p:cNvSpPr>
            <a:spLocks noGrp="1"/>
          </p:cNvSpPr>
          <p:nvPr>
            <p:ph idx="1"/>
          </p:nvPr>
        </p:nvSpPr>
        <p:spPr/>
        <p:txBody>
          <a:bodyPr/>
          <a:lstStyle/>
          <a:p>
            <a:pPr eaLnBrk="1" hangingPunct="1"/>
            <a:endParaRPr lang="zh-CN" altLang="en-US" smtClean="0"/>
          </a:p>
        </p:txBody>
      </p:sp>
      <p:pic>
        <p:nvPicPr>
          <p:cNvPr id="1026" name="Picture 2" descr="C:\Users\Administrator\Desktop\图片\5a3e397db681894e7d428a8d8337d17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173" y="44624"/>
            <a:ext cx="4140811" cy="66787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29" name="Picture 5" descr="C:\Users\Administrator\Desktop\图片\2014052509574239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490377" y="1198255"/>
            <a:ext cx="6590460" cy="370713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Effect transition="in" filter="barn(inVertical)">
                                      <p:cBhvr>
                                        <p:cTn id="12"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98863" y="438150"/>
            <a:ext cx="5510212" cy="1550988"/>
          </a:xfrm>
        </p:spPr>
        <p:txBody>
          <a:bodyPr rtlCol="0">
            <a:noAutofit/>
          </a:bodyPr>
          <a:lstStyle/>
          <a:p>
            <a:pPr eaLnBrk="1" fontAlgn="auto" hangingPunct="1">
              <a:spcAft>
                <a:spcPts val="0"/>
              </a:spcAft>
              <a:defRPr/>
            </a:pPr>
            <a:r>
              <a:rPr kumimoji="1" lang="zh-CN" altLang="en-US" sz="3200" b="1" dirty="0" smtClean="0">
                <a:solidFill>
                  <a:schemeClr val="accent2">
                    <a:lumMod val="75000"/>
                  </a:schemeClr>
                </a:solidFill>
                <a:latin typeface="+mn-ea"/>
                <a:ea typeface="+mn-ea"/>
              </a:rPr>
              <a:t>“打电话的少女”雕像</a:t>
            </a:r>
            <a:endParaRPr kumimoji="1" lang="zh-CN" altLang="en-US" sz="3200" b="1" dirty="0">
              <a:solidFill>
                <a:schemeClr val="accent2">
                  <a:lumMod val="75000"/>
                </a:schemeClr>
              </a:solidFill>
              <a:latin typeface="+mn-ea"/>
              <a:ea typeface="+mn-ea"/>
            </a:endParaRPr>
          </a:p>
        </p:txBody>
      </p:sp>
      <p:sp>
        <p:nvSpPr>
          <p:cNvPr id="4" name="矩形 3"/>
          <p:cNvSpPr/>
          <p:nvPr/>
        </p:nvSpPr>
        <p:spPr>
          <a:xfrm>
            <a:off x="35496" y="-27384"/>
            <a:ext cx="3024336" cy="923330"/>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法治报道</a:t>
            </a:r>
          </a:p>
        </p:txBody>
      </p:sp>
      <p:pic>
        <p:nvPicPr>
          <p:cNvPr id="14340"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136650"/>
            <a:ext cx="3629025" cy="546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a:spLocks noChangeArrowheads="1"/>
          </p:cNvSpPr>
          <p:nvPr/>
        </p:nvSpPr>
        <p:spPr bwMode="auto">
          <a:xfrm>
            <a:off x="4355976" y="4221088"/>
            <a:ext cx="468052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95000"/>
              <a:buFont typeface="Rage Italic" pitchFamily="66" charset="0"/>
              <a:buChar char="0"/>
              <a:defRPr sz="2400">
                <a:solidFill>
                  <a:srgbClr val="404040"/>
                </a:solidFill>
                <a:latin typeface="Cambria" pitchFamily="18" charset="0"/>
                <a:ea typeface="黑体" pitchFamily="49" charset="-122"/>
              </a:defRPr>
            </a:lvl1pPr>
            <a:lvl2pPr marL="742950" indent="-285750" eaLnBrk="0" hangingPunct="0">
              <a:spcBef>
                <a:spcPct val="20000"/>
              </a:spcBef>
              <a:buClr>
                <a:schemeClr val="accent1"/>
              </a:buClr>
              <a:buSzPct val="95000"/>
              <a:buFont typeface="Rage Italic" pitchFamily="66" charset="0"/>
              <a:buChar char="0"/>
              <a:defRPr sz="2200">
                <a:solidFill>
                  <a:srgbClr val="404040"/>
                </a:solidFill>
                <a:latin typeface="Cambria" pitchFamily="18" charset="0"/>
                <a:ea typeface="黑体" pitchFamily="49" charset="-122"/>
              </a:defRPr>
            </a:lvl2pPr>
            <a:lvl3pPr marL="1143000" indent="-228600" eaLnBrk="0" hangingPunct="0">
              <a:spcBef>
                <a:spcPct val="20000"/>
              </a:spcBef>
              <a:buClr>
                <a:schemeClr val="accent1"/>
              </a:buClr>
              <a:buSzPct val="95000"/>
              <a:buFont typeface="Rage Italic" pitchFamily="66" charset="0"/>
              <a:buChar char="0"/>
              <a:defRPr sz="2000">
                <a:solidFill>
                  <a:srgbClr val="404040"/>
                </a:solidFill>
                <a:latin typeface="Cambria" pitchFamily="18" charset="0"/>
                <a:ea typeface="黑体" pitchFamily="49" charset="-122"/>
              </a:defRPr>
            </a:lvl3pPr>
            <a:lvl4pPr marL="1600200" indent="-228600" eaLnBrk="0" hangingPunct="0">
              <a:spcBef>
                <a:spcPct val="20000"/>
              </a:spcBef>
              <a:buClr>
                <a:schemeClr val="accent1"/>
              </a:buClr>
              <a:buSzPct val="95000"/>
              <a:buFont typeface="Rage Italic" pitchFamily="66" charset="0"/>
              <a:buChar char="0"/>
              <a:defRPr sz="1600">
                <a:solidFill>
                  <a:srgbClr val="404040"/>
                </a:solidFill>
                <a:latin typeface="Cambria" pitchFamily="18" charset="0"/>
                <a:ea typeface="黑体" pitchFamily="49" charset="-122"/>
              </a:defRPr>
            </a:lvl4pPr>
            <a:lvl5pPr marL="2057400" indent="-228600" eaLnBrk="0" hangingPunct="0">
              <a:spcBef>
                <a:spcPct val="20000"/>
              </a:spcBef>
              <a:buClr>
                <a:schemeClr val="accent1"/>
              </a:buClr>
              <a:buSzPct val="95000"/>
              <a:buFont typeface="Rage Italic" pitchFamily="66" charset="0"/>
              <a:buChar char="0"/>
              <a:defRPr sz="1400">
                <a:solidFill>
                  <a:srgbClr val="404040"/>
                </a:solidFill>
                <a:latin typeface="Cambria" pitchFamily="18" charset="0"/>
                <a:ea typeface="黑体" pitchFamily="49" charset="-122"/>
              </a:defRPr>
            </a:lvl5pPr>
            <a:lvl6pPr marL="2514600" indent="-228600" eaLnBrk="0" fontAlgn="base" hangingPunct="0">
              <a:spcBef>
                <a:spcPct val="20000"/>
              </a:spcBef>
              <a:spcAft>
                <a:spcPct val="0"/>
              </a:spcAft>
              <a:buClr>
                <a:schemeClr val="accent1"/>
              </a:buClr>
              <a:buSzPct val="95000"/>
              <a:buFont typeface="Rage Italic" pitchFamily="66" charset="0"/>
              <a:buChar char="0"/>
              <a:defRPr sz="1400">
                <a:solidFill>
                  <a:srgbClr val="404040"/>
                </a:solidFill>
                <a:latin typeface="Cambria" pitchFamily="18" charset="0"/>
                <a:ea typeface="黑体" pitchFamily="49" charset="-122"/>
              </a:defRPr>
            </a:lvl6pPr>
            <a:lvl7pPr marL="2971800" indent="-228600" eaLnBrk="0" fontAlgn="base" hangingPunct="0">
              <a:spcBef>
                <a:spcPct val="20000"/>
              </a:spcBef>
              <a:spcAft>
                <a:spcPct val="0"/>
              </a:spcAft>
              <a:buClr>
                <a:schemeClr val="accent1"/>
              </a:buClr>
              <a:buSzPct val="95000"/>
              <a:buFont typeface="Rage Italic" pitchFamily="66" charset="0"/>
              <a:buChar char="0"/>
              <a:defRPr sz="1400">
                <a:solidFill>
                  <a:srgbClr val="404040"/>
                </a:solidFill>
                <a:latin typeface="Cambria" pitchFamily="18" charset="0"/>
                <a:ea typeface="黑体" pitchFamily="49" charset="-122"/>
              </a:defRPr>
            </a:lvl7pPr>
            <a:lvl8pPr marL="3429000" indent="-228600" eaLnBrk="0" fontAlgn="base" hangingPunct="0">
              <a:spcBef>
                <a:spcPct val="20000"/>
              </a:spcBef>
              <a:spcAft>
                <a:spcPct val="0"/>
              </a:spcAft>
              <a:buClr>
                <a:schemeClr val="accent1"/>
              </a:buClr>
              <a:buSzPct val="95000"/>
              <a:buFont typeface="Rage Italic" pitchFamily="66" charset="0"/>
              <a:buChar char="0"/>
              <a:defRPr sz="1400">
                <a:solidFill>
                  <a:srgbClr val="404040"/>
                </a:solidFill>
                <a:latin typeface="Cambria" pitchFamily="18" charset="0"/>
                <a:ea typeface="黑体" pitchFamily="49" charset="-122"/>
              </a:defRPr>
            </a:lvl8pPr>
            <a:lvl9pPr marL="3886200" indent="-228600" eaLnBrk="0" fontAlgn="base" hangingPunct="0">
              <a:spcBef>
                <a:spcPct val="20000"/>
              </a:spcBef>
              <a:spcAft>
                <a:spcPct val="0"/>
              </a:spcAft>
              <a:buClr>
                <a:schemeClr val="accent1"/>
              </a:buClr>
              <a:buSzPct val="95000"/>
              <a:buFont typeface="Rage Italic" pitchFamily="66" charset="0"/>
              <a:buChar char="0"/>
              <a:defRPr sz="1400">
                <a:solidFill>
                  <a:srgbClr val="404040"/>
                </a:solidFill>
                <a:latin typeface="Cambria" pitchFamily="18" charset="0"/>
                <a:ea typeface="黑体" pitchFamily="49" charset="-122"/>
              </a:defRPr>
            </a:lvl9pPr>
          </a:lstStyle>
          <a:p>
            <a:pPr eaLnBrk="1" hangingPunct="1">
              <a:spcBef>
                <a:spcPct val="0"/>
              </a:spcBef>
              <a:buClrTx/>
              <a:buSzTx/>
              <a:buFontTx/>
              <a:buNone/>
            </a:pPr>
            <a:r>
              <a:rPr lang="zh-CN" altLang="en-US" dirty="0">
                <a:solidFill>
                  <a:schemeClr val="tx1"/>
                </a:solidFill>
              </a:rPr>
              <a:t>　盗窃、收购、销售“打电话少女”雕像的许某、赵某、张某昨天被卢湾区法院一审分别判处有期徒刑</a:t>
            </a:r>
            <a:r>
              <a:rPr lang="en-US" altLang="zh-CN" dirty="0">
                <a:solidFill>
                  <a:schemeClr val="tx1"/>
                </a:solidFill>
              </a:rPr>
              <a:t>10</a:t>
            </a:r>
            <a:r>
              <a:rPr lang="zh-CN" altLang="en-US" dirty="0">
                <a:solidFill>
                  <a:schemeClr val="tx1"/>
                </a:solidFill>
              </a:rPr>
              <a:t>年、</a:t>
            </a:r>
            <a:r>
              <a:rPr lang="en-US" altLang="zh-CN" dirty="0">
                <a:solidFill>
                  <a:schemeClr val="tx1"/>
                </a:solidFill>
              </a:rPr>
              <a:t>12</a:t>
            </a:r>
            <a:r>
              <a:rPr lang="zh-CN" altLang="en-US" dirty="0">
                <a:solidFill>
                  <a:schemeClr val="tx1"/>
                </a:solidFill>
              </a:rPr>
              <a:t>年和</a:t>
            </a:r>
            <a:r>
              <a:rPr lang="en-US" altLang="zh-CN" dirty="0">
                <a:solidFill>
                  <a:schemeClr val="tx1"/>
                </a:solidFill>
              </a:rPr>
              <a:t>1</a:t>
            </a:r>
            <a:r>
              <a:rPr lang="zh-CN" altLang="en-US" dirty="0">
                <a:solidFill>
                  <a:schemeClr val="tx1"/>
                </a:solidFill>
              </a:rPr>
              <a:t>年</a:t>
            </a:r>
            <a:r>
              <a:rPr lang="en-US" altLang="zh-CN" dirty="0">
                <a:solidFill>
                  <a:schemeClr val="tx1"/>
                </a:solidFill>
              </a:rPr>
              <a:t>6</a:t>
            </a:r>
            <a:r>
              <a:rPr lang="zh-CN" altLang="en-US" dirty="0">
                <a:solidFill>
                  <a:schemeClr val="tx1"/>
                </a:solidFill>
              </a:rPr>
              <a:t>个月，并分处罚金人民币</a:t>
            </a:r>
            <a:r>
              <a:rPr lang="en-US" altLang="zh-CN" dirty="0">
                <a:solidFill>
                  <a:schemeClr val="tx1"/>
                </a:solidFill>
              </a:rPr>
              <a:t>1</a:t>
            </a:r>
            <a:r>
              <a:rPr lang="zh-CN" altLang="en-US" dirty="0">
                <a:solidFill>
                  <a:schemeClr val="tx1"/>
                </a:solidFill>
              </a:rPr>
              <a:t>万元、</a:t>
            </a:r>
            <a:r>
              <a:rPr lang="en-US" altLang="zh-CN" dirty="0">
                <a:solidFill>
                  <a:schemeClr val="tx1"/>
                </a:solidFill>
              </a:rPr>
              <a:t>2</a:t>
            </a:r>
            <a:r>
              <a:rPr lang="zh-CN" altLang="en-US" dirty="0">
                <a:solidFill>
                  <a:schemeClr val="tx1"/>
                </a:solidFill>
              </a:rPr>
              <a:t>万元和</a:t>
            </a:r>
            <a:r>
              <a:rPr lang="en-US" altLang="zh-CN" dirty="0">
                <a:solidFill>
                  <a:schemeClr val="tx1"/>
                </a:solidFill>
              </a:rPr>
              <a:t>5000</a:t>
            </a:r>
            <a:r>
              <a:rPr lang="zh-CN" altLang="en-US" dirty="0">
                <a:solidFill>
                  <a:schemeClr val="tx1"/>
                </a:solidFill>
              </a:rPr>
              <a:t>元。</a:t>
            </a:r>
          </a:p>
        </p:txBody>
      </p:sp>
      <p:sp>
        <p:nvSpPr>
          <p:cNvPr id="9" name="矩形 8"/>
          <p:cNvSpPr>
            <a:spLocks noChangeArrowheads="1"/>
          </p:cNvSpPr>
          <p:nvPr/>
        </p:nvSpPr>
        <p:spPr bwMode="auto">
          <a:xfrm>
            <a:off x="4139952" y="1700808"/>
            <a:ext cx="4598739"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95000"/>
              <a:buFont typeface="Rage Italic" pitchFamily="66" charset="0"/>
              <a:buChar char="0"/>
              <a:defRPr sz="2400">
                <a:solidFill>
                  <a:srgbClr val="404040"/>
                </a:solidFill>
                <a:latin typeface="Cambria" pitchFamily="18" charset="0"/>
                <a:ea typeface="黑体" pitchFamily="49" charset="-122"/>
              </a:defRPr>
            </a:lvl1pPr>
            <a:lvl2pPr marL="742950" indent="-285750" eaLnBrk="0" hangingPunct="0">
              <a:spcBef>
                <a:spcPct val="20000"/>
              </a:spcBef>
              <a:buClr>
                <a:schemeClr val="accent1"/>
              </a:buClr>
              <a:buSzPct val="95000"/>
              <a:buFont typeface="Rage Italic" pitchFamily="66" charset="0"/>
              <a:buChar char="0"/>
              <a:defRPr sz="2200">
                <a:solidFill>
                  <a:srgbClr val="404040"/>
                </a:solidFill>
                <a:latin typeface="Cambria" pitchFamily="18" charset="0"/>
                <a:ea typeface="黑体" pitchFamily="49" charset="-122"/>
              </a:defRPr>
            </a:lvl2pPr>
            <a:lvl3pPr marL="1143000" indent="-228600" eaLnBrk="0" hangingPunct="0">
              <a:spcBef>
                <a:spcPct val="20000"/>
              </a:spcBef>
              <a:buClr>
                <a:schemeClr val="accent1"/>
              </a:buClr>
              <a:buSzPct val="95000"/>
              <a:buFont typeface="Rage Italic" pitchFamily="66" charset="0"/>
              <a:buChar char="0"/>
              <a:defRPr sz="2000">
                <a:solidFill>
                  <a:srgbClr val="404040"/>
                </a:solidFill>
                <a:latin typeface="Cambria" pitchFamily="18" charset="0"/>
                <a:ea typeface="黑体" pitchFamily="49" charset="-122"/>
              </a:defRPr>
            </a:lvl3pPr>
            <a:lvl4pPr marL="1600200" indent="-228600" eaLnBrk="0" hangingPunct="0">
              <a:spcBef>
                <a:spcPct val="20000"/>
              </a:spcBef>
              <a:buClr>
                <a:schemeClr val="accent1"/>
              </a:buClr>
              <a:buSzPct val="95000"/>
              <a:buFont typeface="Rage Italic" pitchFamily="66" charset="0"/>
              <a:buChar char="0"/>
              <a:defRPr sz="1600">
                <a:solidFill>
                  <a:srgbClr val="404040"/>
                </a:solidFill>
                <a:latin typeface="Cambria" pitchFamily="18" charset="0"/>
                <a:ea typeface="黑体" pitchFamily="49" charset="-122"/>
              </a:defRPr>
            </a:lvl4pPr>
            <a:lvl5pPr marL="2057400" indent="-228600" eaLnBrk="0" hangingPunct="0">
              <a:spcBef>
                <a:spcPct val="20000"/>
              </a:spcBef>
              <a:buClr>
                <a:schemeClr val="accent1"/>
              </a:buClr>
              <a:buSzPct val="95000"/>
              <a:buFont typeface="Rage Italic" pitchFamily="66" charset="0"/>
              <a:buChar char="0"/>
              <a:defRPr sz="1400">
                <a:solidFill>
                  <a:srgbClr val="404040"/>
                </a:solidFill>
                <a:latin typeface="Cambria" pitchFamily="18" charset="0"/>
                <a:ea typeface="黑体" pitchFamily="49" charset="-122"/>
              </a:defRPr>
            </a:lvl5pPr>
            <a:lvl6pPr marL="2514600" indent="-228600" eaLnBrk="0" fontAlgn="base" hangingPunct="0">
              <a:spcBef>
                <a:spcPct val="20000"/>
              </a:spcBef>
              <a:spcAft>
                <a:spcPct val="0"/>
              </a:spcAft>
              <a:buClr>
                <a:schemeClr val="accent1"/>
              </a:buClr>
              <a:buSzPct val="95000"/>
              <a:buFont typeface="Rage Italic" pitchFamily="66" charset="0"/>
              <a:buChar char="0"/>
              <a:defRPr sz="1400">
                <a:solidFill>
                  <a:srgbClr val="404040"/>
                </a:solidFill>
                <a:latin typeface="Cambria" pitchFamily="18" charset="0"/>
                <a:ea typeface="黑体" pitchFamily="49" charset="-122"/>
              </a:defRPr>
            </a:lvl6pPr>
            <a:lvl7pPr marL="2971800" indent="-228600" eaLnBrk="0" fontAlgn="base" hangingPunct="0">
              <a:spcBef>
                <a:spcPct val="20000"/>
              </a:spcBef>
              <a:spcAft>
                <a:spcPct val="0"/>
              </a:spcAft>
              <a:buClr>
                <a:schemeClr val="accent1"/>
              </a:buClr>
              <a:buSzPct val="95000"/>
              <a:buFont typeface="Rage Italic" pitchFamily="66" charset="0"/>
              <a:buChar char="0"/>
              <a:defRPr sz="1400">
                <a:solidFill>
                  <a:srgbClr val="404040"/>
                </a:solidFill>
                <a:latin typeface="Cambria" pitchFamily="18" charset="0"/>
                <a:ea typeface="黑体" pitchFamily="49" charset="-122"/>
              </a:defRPr>
            </a:lvl7pPr>
            <a:lvl8pPr marL="3429000" indent="-228600" eaLnBrk="0" fontAlgn="base" hangingPunct="0">
              <a:spcBef>
                <a:spcPct val="20000"/>
              </a:spcBef>
              <a:spcAft>
                <a:spcPct val="0"/>
              </a:spcAft>
              <a:buClr>
                <a:schemeClr val="accent1"/>
              </a:buClr>
              <a:buSzPct val="95000"/>
              <a:buFont typeface="Rage Italic" pitchFamily="66" charset="0"/>
              <a:buChar char="0"/>
              <a:defRPr sz="1400">
                <a:solidFill>
                  <a:srgbClr val="404040"/>
                </a:solidFill>
                <a:latin typeface="Cambria" pitchFamily="18" charset="0"/>
                <a:ea typeface="黑体" pitchFamily="49" charset="-122"/>
              </a:defRPr>
            </a:lvl8pPr>
            <a:lvl9pPr marL="3886200" indent="-228600" eaLnBrk="0" fontAlgn="base" hangingPunct="0">
              <a:spcBef>
                <a:spcPct val="20000"/>
              </a:spcBef>
              <a:spcAft>
                <a:spcPct val="0"/>
              </a:spcAft>
              <a:buClr>
                <a:schemeClr val="accent1"/>
              </a:buClr>
              <a:buSzPct val="95000"/>
              <a:buFont typeface="Rage Italic" pitchFamily="66" charset="0"/>
              <a:buChar char="0"/>
              <a:defRPr sz="1400">
                <a:solidFill>
                  <a:srgbClr val="404040"/>
                </a:solidFill>
                <a:latin typeface="Cambria" pitchFamily="18" charset="0"/>
                <a:ea typeface="黑体" pitchFamily="49" charset="-122"/>
              </a:defRPr>
            </a:lvl9pPr>
          </a:lstStyle>
          <a:p>
            <a:pPr eaLnBrk="1" hangingPunct="1">
              <a:spcBef>
                <a:spcPct val="0"/>
              </a:spcBef>
              <a:buClrTx/>
              <a:buSzTx/>
              <a:buFontTx/>
              <a:buNone/>
            </a:pPr>
            <a:r>
              <a:rPr lang="zh-CN" altLang="en-US" sz="2000" dirty="0">
                <a:solidFill>
                  <a:schemeClr val="tx1"/>
                </a:solidFill>
              </a:rPr>
              <a:t>     许某和同乡赵某一直以捡拾破烂、回收废品为生。</a:t>
            </a:r>
            <a:r>
              <a:rPr lang="en-US" altLang="zh-CN" sz="2000" dirty="0">
                <a:solidFill>
                  <a:schemeClr val="tx1"/>
                </a:solidFill>
              </a:rPr>
              <a:t>2000</a:t>
            </a:r>
            <a:r>
              <a:rPr lang="zh-CN" altLang="en-US" sz="2000" dirty="0">
                <a:solidFill>
                  <a:schemeClr val="tx1"/>
                </a:solidFill>
              </a:rPr>
              <a:t>年年初，许某、赵某伙同胡某（另行处理），骑一辆人力三轮车至淮海中路、茂名南路口，合力将“打电话少女”雕像扳倒，运至同乡张某开办的废品回收站。许某等人将雕像切割成碎块状后销赃给张某，所得赃款人民币</a:t>
            </a:r>
            <a:r>
              <a:rPr lang="en-US" altLang="zh-CN" sz="2000" dirty="0">
                <a:solidFill>
                  <a:schemeClr val="tx1"/>
                </a:solidFill>
              </a:rPr>
              <a:t>800</a:t>
            </a:r>
            <a:r>
              <a:rPr lang="zh-CN" altLang="en-US" sz="2000" dirty="0">
                <a:solidFill>
                  <a:schemeClr val="tx1"/>
                </a:solidFill>
              </a:rPr>
              <a:t>余元由三人共同分花。</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pic>
        <p:nvPicPr>
          <p:cNvPr id="7" name="内容占位符 6"/>
          <p:cNvPicPr>
            <a:picLocks noGrp="1" noChangeAspect="1"/>
          </p:cNvPicPr>
          <p:nvPr>
            <p:ph idx="1"/>
          </p:nvPr>
        </p:nvPicPr>
        <p:blipFill>
          <a:blip r:embed="rId2"/>
          <a:srcRect l="1379" r="1379"/>
          <a:stretch>
            <a:fillRect/>
          </a:stretch>
        </p:blipFill>
        <p:spPr>
          <a:xfrm>
            <a:off x="323528" y="836712"/>
            <a:ext cx="3415360" cy="4824536"/>
          </a:xfrm>
        </p:spPr>
      </p:pic>
      <p:sp>
        <p:nvSpPr>
          <p:cNvPr id="8" name="矩形 7"/>
          <p:cNvSpPr/>
          <p:nvPr/>
        </p:nvSpPr>
        <p:spPr>
          <a:xfrm>
            <a:off x="4067944" y="1700808"/>
            <a:ext cx="4536504" cy="2677656"/>
          </a:xfrm>
          <a:prstGeom prst="rect">
            <a:avLst/>
          </a:prstGeom>
        </p:spPr>
        <p:txBody>
          <a:bodyPr wrap="square">
            <a:spAutoFit/>
          </a:bodyPr>
          <a:lstStyle/>
          <a:p>
            <a:r>
              <a:rPr lang="en-US" altLang="zh-CN" sz="2800" b="1" dirty="0" smtClean="0">
                <a:solidFill>
                  <a:srgbClr val="660066"/>
                </a:solidFill>
                <a:latin typeface="Heiti SC Light"/>
                <a:ea typeface="Heiti SC Light"/>
                <a:cs typeface="Heiti SC Light"/>
              </a:rPr>
              <a:t>    </a:t>
            </a:r>
            <a:r>
              <a:rPr lang="zh-CN" altLang="en-US" sz="2800" b="1" dirty="0" smtClean="0">
                <a:solidFill>
                  <a:srgbClr val="660066"/>
                </a:solidFill>
                <a:latin typeface="Heiti SC Light"/>
                <a:ea typeface="Heiti SC Light"/>
                <a:cs typeface="Heiti SC Light"/>
              </a:rPr>
              <a:t>作为一尊独具风</a:t>
            </a:r>
            <a:r>
              <a:rPr lang="zh-CN" altLang="en-US" sz="2800" b="1" dirty="0">
                <a:solidFill>
                  <a:srgbClr val="660066"/>
                </a:solidFill>
                <a:latin typeface="Heiti SC Light"/>
                <a:ea typeface="Heiti SC Light"/>
                <a:cs typeface="Heiti SC Light"/>
              </a:rPr>
              <a:t>格的城市雕塑，“打电话的少女”更在于它失踪后唤起了人们对于城市公共设施的保护意识，以及如何捍卫城市文明的认真思索。</a:t>
            </a:r>
          </a:p>
        </p:txBody>
      </p:sp>
    </p:spTree>
    <p:extLst>
      <p:ext uri="{BB962C8B-B14F-4D97-AF65-F5344CB8AC3E}">
        <p14:creationId xmlns:p14="http://schemas.microsoft.com/office/powerpoint/2010/main" val="246005878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pPr eaLnBrk="1" hangingPunct="1"/>
            <a:endParaRPr lang="zh-CN" altLang="en-US" smtClean="0"/>
          </a:p>
        </p:txBody>
      </p:sp>
      <p:pic>
        <p:nvPicPr>
          <p:cNvPr id="3" name="破坏电信设施.Wmv">
            <a:hlinkClick r:id="" action="ppaction://media"/>
          </p:cNvPr>
          <p:cNvPicPr>
            <a:picLocks noGrp="1" noRot="1" noChangeAspect="1"/>
          </p:cNvPicPr>
          <p:nvPr>
            <p:ph idx="1"/>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a:xfrm>
            <a:off x="323850" y="188913"/>
            <a:ext cx="8543925" cy="6408737"/>
          </a:xfrm>
        </p:spPr>
      </p:pic>
    </p:spTree>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357438"/>
            <a:ext cx="7467600" cy="3951287"/>
          </a:xfrm>
        </p:spPr>
        <p:txBody>
          <a:bodyPr/>
          <a:lstStyle/>
          <a:p>
            <a:pPr eaLnBrk="1" hangingPunct="1"/>
            <a:r>
              <a:rPr lang="zh-CN" altLang="en-US" sz="4000" smtClean="0"/>
              <a:t>在视频中，两个男子有什么行为，造成了什么后果？</a:t>
            </a:r>
            <a:endParaRPr lang="en-US" altLang="zh-CN" sz="4000" smtClean="0"/>
          </a:p>
          <a:p>
            <a:pPr eaLnBrk="1" hangingPunct="1"/>
            <a:r>
              <a:rPr lang="zh-CN" altLang="en-US" sz="4000" smtClean="0"/>
              <a:t>他们的行为违反了哪部法律？该如何处置？</a:t>
            </a:r>
          </a:p>
        </p:txBody>
      </p:sp>
      <p:sp>
        <p:nvSpPr>
          <p:cNvPr id="4" name="矩形 3"/>
          <p:cNvSpPr/>
          <p:nvPr/>
        </p:nvSpPr>
        <p:spPr>
          <a:xfrm>
            <a:off x="35496" y="-27384"/>
            <a:ext cx="3024336" cy="923330"/>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法治报道</a:t>
            </a:r>
          </a:p>
        </p:txBody>
      </p:sp>
      <p:sp>
        <p:nvSpPr>
          <p:cNvPr id="5" name="矩形 4"/>
          <p:cNvSpPr/>
          <p:nvPr/>
        </p:nvSpPr>
        <p:spPr>
          <a:xfrm>
            <a:off x="2339752" y="1610892"/>
            <a:ext cx="4639903" cy="707886"/>
          </a:xfrm>
          <a:prstGeom prst="rect">
            <a:avLst/>
          </a:prstGeom>
          <a:noFill/>
        </p:spPr>
        <p:txBody>
          <a:bodyPr>
            <a:spAutoFit/>
          </a:bodyPr>
          <a:lstStyle/>
          <a:p>
            <a:pPr algn="ctr" fontAlgn="auto">
              <a:spcBef>
                <a:spcPts val="0"/>
              </a:spcBef>
              <a:spcAft>
                <a:spcPts val="0"/>
              </a:spcAft>
              <a:defRPr/>
            </a:pPr>
            <a:r>
              <a:rPr lang="zh-CN" altLang="en-U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rPr>
              <a:t>做做小法官</a:t>
            </a:r>
          </a:p>
        </p:txBody>
      </p:sp>
      <p:sp>
        <p:nvSpPr>
          <p:cNvPr id="7" name="矩形 6"/>
          <p:cNvSpPr/>
          <p:nvPr/>
        </p:nvSpPr>
        <p:spPr>
          <a:xfrm>
            <a:off x="179512" y="914817"/>
            <a:ext cx="8352928" cy="584776"/>
          </a:xfrm>
          <a:prstGeom prst="rect">
            <a:avLst/>
          </a:prstGeom>
          <a:noFill/>
        </p:spPr>
        <p:txBody>
          <a:bodyPr>
            <a:spAutoFit/>
          </a:bodyPr>
          <a:lstStyle/>
          <a:p>
            <a:pPr algn="ctr" fontAlgn="auto">
              <a:spcBef>
                <a:spcPts val="0"/>
              </a:spcBef>
              <a:spcAft>
                <a:spcPts val="0"/>
              </a:spcAft>
              <a:defRPr/>
            </a:pPr>
            <a:r>
              <a:rPr lang="zh-CN" altLang="en-US"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rPr>
              <a:t>二、依法惩处破坏公共设施的违法犯罪行为</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rtlCol="0">
            <a:normAutofit/>
          </a:bodyPr>
          <a:lstStyle/>
          <a:p>
            <a:pPr marL="0" indent="0" eaLnBrk="1" fontAlgn="auto" hangingPunct="1">
              <a:spcAft>
                <a:spcPts val="0"/>
              </a:spcAft>
              <a:buNone/>
              <a:defRPr/>
            </a:pPr>
            <a:endParaRPr lang="en-US" altLang="zh-CN" sz="4400" b="1" dirty="0" smtClean="0">
              <a:solidFill>
                <a:schemeClr val="tx1">
                  <a:lumMod val="75000"/>
                  <a:lumOff val="25000"/>
                </a:schemeClr>
              </a:solidFill>
              <a:latin typeface="+mn-ea"/>
            </a:endParaRPr>
          </a:p>
          <a:p>
            <a:pPr marL="0" indent="0" eaLnBrk="1" fontAlgn="auto" hangingPunct="1">
              <a:spcAft>
                <a:spcPts val="0"/>
              </a:spcAft>
              <a:buNone/>
              <a:defRPr/>
            </a:pPr>
            <a:r>
              <a:rPr lang="en-US" altLang="zh-CN" sz="4400" b="1" dirty="0" smtClean="0">
                <a:solidFill>
                  <a:schemeClr val="tx1">
                    <a:lumMod val="75000"/>
                    <a:lumOff val="25000"/>
                  </a:schemeClr>
                </a:solidFill>
                <a:latin typeface="+mn-ea"/>
              </a:rPr>
              <a:t>   </a:t>
            </a:r>
            <a:r>
              <a:rPr lang="zh-CN" altLang="en-US" sz="4400" b="1" dirty="0" smtClean="0">
                <a:solidFill>
                  <a:schemeClr val="tx1">
                    <a:lumMod val="75000"/>
                    <a:lumOff val="25000"/>
                  </a:schemeClr>
                </a:solidFill>
                <a:latin typeface="+mn-ea"/>
              </a:rPr>
              <a:t>你如果</a:t>
            </a:r>
            <a:r>
              <a:rPr lang="zh-CN" altLang="en-US" sz="4400" b="1" dirty="0">
                <a:solidFill>
                  <a:schemeClr val="tx1">
                    <a:lumMod val="75000"/>
                    <a:lumOff val="25000"/>
                  </a:schemeClr>
                </a:solidFill>
                <a:latin typeface="+mn-ea"/>
              </a:rPr>
              <a:t>看</a:t>
            </a:r>
            <a:r>
              <a:rPr lang="zh-CN" altLang="en-US" sz="4400" b="1" dirty="0" smtClean="0">
                <a:solidFill>
                  <a:schemeClr val="tx1">
                    <a:lumMod val="75000"/>
                    <a:lumOff val="25000"/>
                  </a:schemeClr>
                </a:solidFill>
                <a:latin typeface="+mn-ea"/>
              </a:rPr>
              <a:t>到有人做了破坏公共设施的行为</a:t>
            </a:r>
            <a:r>
              <a:rPr lang="en-US" altLang="zh-CN" sz="4400" b="1" dirty="0" smtClean="0">
                <a:solidFill>
                  <a:schemeClr val="tx1">
                    <a:lumMod val="75000"/>
                    <a:lumOff val="25000"/>
                  </a:schemeClr>
                </a:solidFill>
                <a:latin typeface="+mn-ea"/>
              </a:rPr>
              <a:t>,</a:t>
            </a:r>
            <a:r>
              <a:rPr lang="zh-CN" altLang="en-US" sz="4400" b="1" dirty="0">
                <a:solidFill>
                  <a:schemeClr val="tx1">
                    <a:lumMod val="75000"/>
                    <a:lumOff val="25000"/>
                  </a:schemeClr>
                </a:solidFill>
                <a:latin typeface="+mn-ea"/>
              </a:rPr>
              <a:t>你会怎么办？</a:t>
            </a:r>
          </a:p>
          <a:p>
            <a:pPr eaLnBrk="1" fontAlgn="auto" hangingPunct="1">
              <a:spcAft>
                <a:spcPts val="0"/>
              </a:spcAft>
              <a:defRPr/>
            </a:pPr>
            <a:endParaRPr lang="zh-CN" altLang="en-US" sz="4400" dirty="0">
              <a:solidFill>
                <a:schemeClr val="tx1">
                  <a:lumMod val="75000"/>
                  <a:lumOff val="25000"/>
                </a:schemeClr>
              </a:solidFill>
              <a:latin typeface="+mn-ea"/>
            </a:endParaRPr>
          </a:p>
        </p:txBody>
      </p:sp>
      <p:sp>
        <p:nvSpPr>
          <p:cNvPr id="4" name="矩形 3"/>
          <p:cNvSpPr/>
          <p:nvPr/>
        </p:nvSpPr>
        <p:spPr>
          <a:xfrm>
            <a:off x="35496" y="-27384"/>
            <a:ext cx="3024336" cy="923330"/>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法律责任</a:t>
            </a:r>
          </a:p>
        </p:txBody>
      </p:sp>
      <p:sp>
        <p:nvSpPr>
          <p:cNvPr id="2" name="矩形 1"/>
          <p:cNvSpPr/>
          <p:nvPr/>
        </p:nvSpPr>
        <p:spPr>
          <a:xfrm>
            <a:off x="3088260" y="1196752"/>
            <a:ext cx="2635868" cy="769441"/>
          </a:xfrm>
          <a:prstGeom prst="rect">
            <a:avLst/>
          </a:prstGeom>
          <a:noFill/>
        </p:spPr>
        <p:txBody>
          <a:bodyPr>
            <a:spAutoFit/>
          </a:bodyPr>
          <a:lstStyle/>
          <a:p>
            <a:pPr algn="ctr">
              <a:defRPr/>
            </a:pPr>
            <a:r>
              <a:rPr lang="zh-CN" alt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琥珀" panose="02010800040101010101" pitchFamily="2" charset="-122"/>
                <a:ea typeface="华文琥珀" panose="02010800040101010101" pitchFamily="2" charset="-122"/>
              </a:rPr>
              <a:t>小组讨论</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731753" y="764704"/>
          <a:ext cx="7694240" cy="47030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755576" y="280708"/>
            <a:ext cx="7200800" cy="646331"/>
          </a:xfrm>
          <a:prstGeom prst="rect">
            <a:avLst/>
          </a:prstGeom>
          <a:noFill/>
        </p:spPr>
        <p:txBody>
          <a:bodyPr>
            <a:spAutoFit/>
          </a:bodyPr>
          <a:lstStyle/>
          <a:p>
            <a:pPr algn="ctr" fontAlgn="auto">
              <a:spcBef>
                <a:spcPts val="0"/>
              </a:spcBef>
              <a:spcAft>
                <a:spcPts val="0"/>
              </a:spcAft>
              <a:defRPr/>
            </a:pP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rPr>
              <a:t>三、依法制止破坏公共设施的行为</a:t>
            </a:r>
          </a:p>
        </p:txBody>
      </p:sp>
      <p:graphicFrame>
        <p:nvGraphicFramePr>
          <p:cNvPr id="8" name="图表 7"/>
          <p:cNvGraphicFramePr/>
          <p:nvPr/>
        </p:nvGraphicFramePr>
        <p:xfrm>
          <a:off x="1031776" y="852592"/>
          <a:ext cx="6648400" cy="42642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482" name="内容占位符 3"/>
          <p:cNvPicPr>
            <a:picLocks noGrp="1" noChangeAspect="1"/>
          </p:cNvPicPr>
          <p:nvPr>
            <p:ph idx="1"/>
          </p:nvPr>
        </p:nvPicPr>
        <p:blipFill>
          <a:blip r:embed="rId4">
            <a:extLst>
              <a:ext uri="{28A0092B-C50C-407E-A947-70E740481C1C}">
                <a14:useLocalDpi xmlns:a14="http://schemas.microsoft.com/office/drawing/2010/main" val="0"/>
              </a:ext>
            </a:extLst>
          </a:blip>
          <a:srcRect t="10109" b="10109"/>
          <a:stretch>
            <a:fillRect/>
          </a:stretch>
        </p:blipFill>
        <p:spPr>
          <a:xfrm>
            <a:off x="53975" y="1484313"/>
            <a:ext cx="8982075" cy="4752975"/>
          </a:xfrm>
        </p:spPr>
      </p:pic>
      <p:sp>
        <p:nvSpPr>
          <p:cNvPr id="3" name="矩形 2"/>
          <p:cNvSpPr/>
          <p:nvPr/>
        </p:nvSpPr>
        <p:spPr>
          <a:xfrm>
            <a:off x="3131840" y="431957"/>
            <a:ext cx="2967480" cy="923330"/>
          </a:xfrm>
          <a:prstGeom prst="rect">
            <a:avLst/>
          </a:prstGeom>
          <a:noFill/>
        </p:spPr>
        <p:txBody>
          <a:bodyPr wrap="none">
            <a:spAutoFit/>
          </a:bodyPr>
          <a:lstStyle/>
          <a:p>
            <a:pPr algn="ctr" fontAlgn="auto">
              <a:spcBef>
                <a:spcPts val="0"/>
              </a:spcBef>
              <a:spcAft>
                <a:spcPts val="0"/>
              </a:spcAft>
              <a:defRPr/>
            </a:pPr>
            <a:r>
              <a:rPr lang="zh-CN" altLang="en-U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rPr>
              <a:t>公益涂鸦</a:t>
            </a:r>
          </a:p>
        </p:txBody>
      </p:sp>
      <p:pic>
        <p:nvPicPr>
          <p:cNvPr id="2" name="城之内美莎 - 初雪.mp3">
            <a:hlinkClick r:id="" action="ppaction://media"/>
          </p:cNvPr>
          <p:cNvPicPr>
            <a:picLocks noRot="1" noChangeAspect="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219075" y="6364288"/>
            <a:ext cx="49371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C:\Users\Administrator\Desktop\涂鸦\DSC_405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1519" y="215234"/>
            <a:ext cx="5123513" cy="342979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 name="Picture 7" descr="C:\Users\Administrator\Desktop\涂鸦\DSC_407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5331" y="249716"/>
            <a:ext cx="4894703" cy="327661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7" name="Picture 4" descr="C:\Users\Administrator\Desktop\涂鸦\DSC_404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1025535">
            <a:off x="287836" y="3197833"/>
            <a:ext cx="5310757" cy="355513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8" name="Picture 5" descr="C:\Users\Administrator\Desktop\涂鸦\DSC_405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48250">
            <a:off x="3994673" y="2616821"/>
            <a:ext cx="5468100" cy="366046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
        <p:nvSpPr>
          <p:cNvPr id="4" name="心形 3"/>
          <p:cNvSpPr/>
          <p:nvPr/>
        </p:nvSpPr>
        <p:spPr>
          <a:xfrm>
            <a:off x="1763688" y="1484784"/>
            <a:ext cx="5472608" cy="4176464"/>
          </a:xfrm>
          <a:prstGeom prst="hear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3600" b="1" dirty="0" smtClean="0">
                <a:latin typeface="华文新魏"/>
                <a:ea typeface="华文新魏"/>
                <a:cs typeface="华文新魏"/>
              </a:rPr>
              <a:t>我能为保护公共设施做些什么呢？</a:t>
            </a:r>
            <a:endParaRPr kumimoji="1" lang="zh-CN" altLang="en-US" sz="3600" b="1" dirty="0">
              <a:latin typeface="华文新魏"/>
              <a:ea typeface="华文新魏"/>
              <a:cs typeface="华文新魏"/>
            </a:endParaRPr>
          </a:p>
        </p:txBody>
      </p:sp>
      <p:sp>
        <p:nvSpPr>
          <p:cNvPr id="9" name="矩形 8"/>
          <p:cNvSpPr/>
          <p:nvPr/>
        </p:nvSpPr>
        <p:spPr>
          <a:xfrm>
            <a:off x="395536" y="1340768"/>
            <a:ext cx="8316416" cy="7478970"/>
          </a:xfrm>
          <a:prstGeom prst="rect">
            <a:avLst/>
          </a:prstGeom>
        </p:spPr>
        <p:txBody>
          <a:bodyPr wrap="square">
            <a:spAutoFit/>
          </a:bodyPr>
          <a:lstStyle/>
          <a:p>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    2014</a:t>
            </a: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年</a:t>
            </a:r>
            <a:r>
              <a:rPr lang="en-US" altLang="zh-CN"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11</a:t>
            </a: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月</a:t>
            </a:r>
            <a:r>
              <a:rPr lang="en-US" altLang="zh-CN"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14</a:t>
            </a: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日中午，七宝三中</a:t>
            </a:r>
            <a:r>
              <a:rPr lang="en-US" altLang="zh-CN"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14</a:t>
            </a: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名艺术绘画志愿</a:t>
            </a:r>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者参与了七宝镇与闵行区团区委共同开展的“青春设计师</a:t>
            </a:r>
            <a:r>
              <a:rPr lang="en-US" altLang="zh-CN"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a:t>
            </a: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公益涂鸦”活动。小画家们用手中的彩笔装点了七宝古镇，将七宝三中自信、进步的校园文化传播到社区之中。</a:t>
            </a:r>
          </a:p>
          <a:p>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    </a:t>
            </a:r>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在活动现场</a:t>
            </a: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原本不起眼的白墙面通过小画家们的妙笔生辉，变得五彩斑斓、富有趣味。大家精心设计、巧妙构图、用心上色，创作中包含的是张扬的青春和对七宝的爱。整个涂鸦作品成为了沪松公路上一道亮丽的风景，为七宝镇创建全国文明镇加分添彩。</a:t>
            </a:r>
          </a:p>
          <a:p>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    </a:t>
            </a:r>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通过本次公益涂鸦活动</a:t>
            </a: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a:ea typeface="黑体"/>
                <a:cs typeface="黑体"/>
              </a:rPr>
              <a:t>，志愿者们以实际行动参与到环保文明行动中，受到中华传统美德的熏陶，弘扬了中华传统美德，同时收获了成长与感悟。	</a:t>
            </a:r>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0720" fill="hold"/>
                                        <p:tgtEl>
                                          <p:spTgt spid="2"/>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nodeType="clickEffect">
                                  <p:stCondLst>
                                    <p:cond delay="0"/>
                                  </p:stCondLst>
                                  <p:childTnLst>
                                    <p:set>
                                      <p:cBhvr>
                                        <p:cTn id="10" dur="1" fill="hold">
                                          <p:stCondLst>
                                            <p:cond delay="0"/>
                                          </p:stCondLst>
                                        </p:cTn>
                                        <p:tgtEl>
                                          <p:spTgt spid="20482"/>
                                        </p:tgtEl>
                                        <p:attrNameLst>
                                          <p:attrName>style.visibility</p:attrName>
                                        </p:attrNameLst>
                                      </p:cBhvr>
                                      <p:to>
                                        <p:strVal val="visible"/>
                                      </p:to>
                                    </p:set>
                                    <p:animEffect transition="in" filter="fade">
                                      <p:cBhvr>
                                        <p:cTn id="11" dur="5000"/>
                                        <p:tgtEl>
                                          <p:spTgt spid="20482"/>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xit" presetSubtype="0" fill="hold" nodeType="clickEffect">
                                  <p:stCondLst>
                                    <p:cond delay="0"/>
                                  </p:stCondLst>
                                  <p:childTnLst>
                                    <p:animEffect transition="out" filter="fade">
                                      <p:cBhvr>
                                        <p:cTn id="15" dur="5000"/>
                                        <p:tgtEl>
                                          <p:spTgt spid="20482"/>
                                        </p:tgtEl>
                                      </p:cBhvr>
                                    </p:animEffect>
                                    <p:anim calcmode="lin" valueType="num">
                                      <p:cBhvr>
                                        <p:cTn id="16" dur="5000"/>
                                        <p:tgtEl>
                                          <p:spTgt spid="20482"/>
                                        </p:tgtEl>
                                        <p:attrNameLst>
                                          <p:attrName>ppt_x</p:attrName>
                                        </p:attrNameLst>
                                      </p:cBhvr>
                                      <p:tavLst>
                                        <p:tav tm="0">
                                          <p:val>
                                            <p:strVal val="ppt_x"/>
                                          </p:val>
                                        </p:tav>
                                        <p:tav tm="100000">
                                          <p:val>
                                            <p:strVal val="ppt_x"/>
                                          </p:val>
                                        </p:tav>
                                      </p:tavLst>
                                    </p:anim>
                                    <p:anim calcmode="lin" valueType="num">
                                      <p:cBhvr>
                                        <p:cTn id="17" dur="5000"/>
                                        <p:tgtEl>
                                          <p:spTgt spid="20482"/>
                                        </p:tgtEl>
                                        <p:attrNameLst>
                                          <p:attrName>ppt_y</p:attrName>
                                        </p:attrNameLst>
                                      </p:cBhvr>
                                      <p:tavLst>
                                        <p:tav tm="0">
                                          <p:val>
                                            <p:strVal val="ppt_y"/>
                                          </p:val>
                                        </p:tav>
                                        <p:tav tm="100000">
                                          <p:val>
                                            <p:strVal val="ppt_y-.1"/>
                                          </p:val>
                                        </p:tav>
                                      </p:tavLst>
                                    </p:anim>
                                    <p:set>
                                      <p:cBhvr>
                                        <p:cTn id="18" dur="1" fill="hold">
                                          <p:stCondLst>
                                            <p:cond delay="4999"/>
                                          </p:stCondLst>
                                        </p:cTn>
                                        <p:tgtEl>
                                          <p:spTgt spid="20482"/>
                                        </p:tgtEl>
                                        <p:attrNameLst>
                                          <p:attrName>style.visibility</p:attrName>
                                        </p:attrNameLst>
                                      </p:cBhvr>
                                      <p:to>
                                        <p:strVal val="hidden"/>
                                      </p:to>
                                    </p:set>
                                  </p:childTnLst>
                                </p:cTn>
                              </p:par>
                            </p:childTnLst>
                          </p:cTn>
                        </p:par>
                        <p:par>
                          <p:cTn id="19" fill="hold">
                            <p:stCondLst>
                              <p:cond delay="5000"/>
                            </p:stCondLst>
                            <p:childTnLst>
                              <p:par>
                                <p:cTn id="20" presetID="28"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5000" fill="hold"/>
                                        <p:tgtEl>
                                          <p:spTgt spid="9"/>
                                        </p:tgtEl>
                                        <p:attrNameLst>
                                          <p:attrName>ppt_x</p:attrName>
                                        </p:attrNameLst>
                                      </p:cBhvr>
                                      <p:tavLst>
                                        <p:tav tm="0">
                                          <p:val>
                                            <p:strVal val="#ppt_x"/>
                                          </p:val>
                                        </p:tav>
                                        <p:tav tm="100000">
                                          <p:val>
                                            <p:strVal val="#ppt_x"/>
                                          </p:val>
                                        </p:tav>
                                      </p:tavLst>
                                    </p:anim>
                                    <p:anim calcmode="lin" valueType="num">
                                      <p:cBhvr>
                                        <p:cTn id="23" dur="15000" fill="hold"/>
                                        <p:tgtEl>
                                          <p:spTgt spid="9"/>
                                        </p:tgtEl>
                                        <p:attrNameLst>
                                          <p:attrName>ppt_y</p:attrName>
                                        </p:attrNameLst>
                                      </p:cBhvr>
                                      <p:tavLst>
                                        <p:tav tm="0">
                                          <p:val>
                                            <p:strVal val="#ppt_y+1"/>
                                          </p:val>
                                        </p:tav>
                                        <p:tav tm="100000">
                                          <p:val>
                                            <p:strVal val="#ppt_y-1"/>
                                          </p:val>
                                        </p:tav>
                                      </p:tavLst>
                                    </p:anim>
                                  </p:childTnLst>
                                </p:cTn>
                              </p:par>
                            </p:childTnLst>
                          </p:cTn>
                        </p:par>
                        <p:par>
                          <p:cTn id="24" fill="hold">
                            <p:stCondLst>
                              <p:cond delay="20000"/>
                            </p:stCondLst>
                            <p:childTnLst>
                              <p:par>
                                <p:cTn id="25" presetID="1" presetClass="exit" presetSubtype="0" fill="hold" grpId="1" nodeType="afterEffect">
                                  <p:stCondLst>
                                    <p:cond delay="0"/>
                                  </p:stCondLst>
                                  <p:childTnLst>
                                    <p:set>
                                      <p:cBhvr>
                                        <p:cTn id="26" dur="1" fill="hold">
                                          <p:stCondLst>
                                            <p:cond delay="0"/>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heel(1)">
                                      <p:cBhvr>
                                        <p:cTn id="39" dur="20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35" presetClass="entr" presetSubtype="0" fill="hold" grpId="0"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2000"/>
                                        <p:tgtEl>
                                          <p:spTgt spid="4"/>
                                        </p:tgtEl>
                                      </p:cBhvr>
                                    </p:animEffect>
                                    <p:anim calcmode="lin" valueType="num">
                                      <p:cBhvr>
                                        <p:cTn id="55" dur="2000" fill="hold"/>
                                        <p:tgtEl>
                                          <p:spTgt spid="4"/>
                                        </p:tgtEl>
                                        <p:attrNameLst>
                                          <p:attrName>style.rotation</p:attrName>
                                        </p:attrNameLst>
                                      </p:cBhvr>
                                      <p:tavLst>
                                        <p:tav tm="0">
                                          <p:val>
                                            <p:fltVal val="720"/>
                                          </p:val>
                                        </p:tav>
                                        <p:tav tm="100000">
                                          <p:val>
                                            <p:fltVal val="0"/>
                                          </p:val>
                                        </p:tav>
                                      </p:tavLst>
                                    </p:anim>
                                    <p:anim calcmode="lin" valueType="num">
                                      <p:cBhvr>
                                        <p:cTn id="56" dur="2000" fill="hold"/>
                                        <p:tgtEl>
                                          <p:spTgt spid="4"/>
                                        </p:tgtEl>
                                        <p:attrNameLst>
                                          <p:attrName>ppt_h</p:attrName>
                                        </p:attrNameLst>
                                      </p:cBhvr>
                                      <p:tavLst>
                                        <p:tav tm="0">
                                          <p:val>
                                            <p:fltVal val="0"/>
                                          </p:val>
                                        </p:tav>
                                        <p:tav tm="100000">
                                          <p:val>
                                            <p:strVal val="#ppt_h"/>
                                          </p:val>
                                        </p:tav>
                                      </p:tavLst>
                                    </p:anim>
                                    <p:anim calcmode="lin" valueType="num">
                                      <p:cBhvr>
                                        <p:cTn id="57" dur="2000" fill="hold"/>
                                        <p:tgtEl>
                                          <p:spTgt spid="4"/>
                                        </p:tgtEl>
                                        <p:attrNameLst>
                                          <p:attrName>ppt_w</p:attrName>
                                        </p:attrNameLst>
                                      </p:cBhvr>
                                      <p:tavLst>
                                        <p:tav tm="0">
                                          <p:val>
                                            <p:fltVal val="0"/>
                                          </p:val>
                                        </p:tav>
                                        <p:tav tm="100000">
                                          <p:val>
                                            <p:strVal val="#ppt_w"/>
                                          </p:val>
                                        </p:tav>
                                      </p:tavLst>
                                    </p:anim>
                                  </p:childTnLst>
                                </p:cTn>
                              </p:par>
                            </p:childTnLst>
                          </p:cTn>
                        </p:par>
                        <p:par>
                          <p:cTn id="58" fill="hold">
                            <p:stCondLst>
                              <p:cond delay="2000"/>
                            </p:stCondLst>
                            <p:childTnLst>
                              <p:par>
                                <p:cTn id="59" presetID="32" presetClass="emph" presetSubtype="0" fill="hold" grpId="1" nodeType="afterEffect">
                                  <p:stCondLst>
                                    <p:cond delay="0"/>
                                  </p:stCondLst>
                                  <p:childTnLst>
                                    <p:animRot by="120000">
                                      <p:cBhvr>
                                        <p:cTn id="60" dur="100" fill="hold">
                                          <p:stCondLst>
                                            <p:cond delay="0"/>
                                          </p:stCondLst>
                                        </p:cTn>
                                        <p:tgtEl>
                                          <p:spTgt spid="4"/>
                                        </p:tgtEl>
                                        <p:attrNameLst>
                                          <p:attrName>r</p:attrName>
                                        </p:attrNameLst>
                                      </p:cBhvr>
                                    </p:animRot>
                                    <p:animRot by="-240000">
                                      <p:cBhvr>
                                        <p:cTn id="61" dur="200" fill="hold">
                                          <p:stCondLst>
                                            <p:cond delay="200"/>
                                          </p:stCondLst>
                                        </p:cTn>
                                        <p:tgtEl>
                                          <p:spTgt spid="4"/>
                                        </p:tgtEl>
                                        <p:attrNameLst>
                                          <p:attrName>r</p:attrName>
                                        </p:attrNameLst>
                                      </p:cBhvr>
                                    </p:animRot>
                                    <p:animRot by="240000">
                                      <p:cBhvr>
                                        <p:cTn id="62" dur="200" fill="hold">
                                          <p:stCondLst>
                                            <p:cond delay="400"/>
                                          </p:stCondLst>
                                        </p:cTn>
                                        <p:tgtEl>
                                          <p:spTgt spid="4"/>
                                        </p:tgtEl>
                                        <p:attrNameLst>
                                          <p:attrName>r</p:attrName>
                                        </p:attrNameLst>
                                      </p:cBhvr>
                                    </p:animRot>
                                    <p:animRot by="-240000">
                                      <p:cBhvr>
                                        <p:cTn id="63" dur="200" fill="hold">
                                          <p:stCondLst>
                                            <p:cond delay="600"/>
                                          </p:stCondLst>
                                        </p:cTn>
                                        <p:tgtEl>
                                          <p:spTgt spid="4"/>
                                        </p:tgtEl>
                                        <p:attrNameLst>
                                          <p:attrName>r</p:attrName>
                                        </p:attrNameLst>
                                      </p:cBhvr>
                                    </p:animRot>
                                    <p:animRot by="120000">
                                      <p:cBhvr>
                                        <p:cTn id="64"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65" fill="hold" display="0">
                  <p:stCondLst>
                    <p:cond delay="indefinite"/>
                  </p:stCondLst>
                  <p:endCondLst>
                    <p:cond evt="onStopAudio" delay="0">
                      <p:tgtEl>
                        <p:sldTgt/>
                      </p:tgtEl>
                    </p:cond>
                  </p:endCondLst>
                </p:cTn>
                <p:tgtEl>
                  <p:spTgt spid="2"/>
                </p:tgtEl>
              </p:cMediaNode>
            </p:audio>
          </p:childTnLst>
        </p:cTn>
      </p:par>
    </p:tnLst>
    <p:bldLst>
      <p:bldP spid="4" grpId="0" animBg="1"/>
      <p:bldP spid="4" grpId="1" animBg="1"/>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4868863"/>
            <a:ext cx="89281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内容占位符 2"/>
          <p:cNvSpPr>
            <a:spLocks noGrp="1"/>
          </p:cNvSpPr>
          <p:nvPr>
            <p:ph idx="1"/>
          </p:nvPr>
        </p:nvSpPr>
        <p:spPr>
          <a:xfrm>
            <a:off x="900113" y="1052513"/>
            <a:ext cx="7467600" cy="3951287"/>
          </a:xfrm>
        </p:spPr>
        <p:txBody>
          <a:bodyPr/>
          <a:lstStyle/>
          <a:p>
            <a:pPr marL="0" indent="0" eaLnBrk="1" hangingPunct="1">
              <a:buFont typeface="Rage Italic" pitchFamily="66" charset="0"/>
              <a:buNone/>
            </a:pPr>
            <a:r>
              <a:rPr lang="en-US" altLang="zh-CN" sz="3600" smtClean="0">
                <a:latin typeface="华文行楷" pitchFamily="2" charset="-122"/>
                <a:ea typeface="华文行楷" pitchFamily="2" charset="-122"/>
              </a:rPr>
              <a:t>        </a:t>
            </a:r>
            <a:r>
              <a:rPr lang="zh-CN" altLang="zh-CN" sz="3600" smtClean="0">
                <a:latin typeface="华文行楷" pitchFamily="2" charset="-122"/>
                <a:ea typeface="华文行楷" pitchFamily="2" charset="-122"/>
              </a:rPr>
              <a:t>公共设施是社会正常运行必不可少的条件，是国家和集体的财产，为每一个公民服务的。我们要</a:t>
            </a:r>
            <a:r>
              <a:rPr lang="zh-CN" altLang="zh-CN" sz="3600" smtClean="0">
                <a:solidFill>
                  <a:srgbClr val="008000"/>
                </a:solidFill>
                <a:latin typeface="华文行楷" pitchFamily="2" charset="-122"/>
                <a:ea typeface="华文行楷" pitchFamily="2" charset="-122"/>
              </a:rPr>
              <a:t>自觉遵守法律规范和道德规范</a:t>
            </a:r>
            <a:r>
              <a:rPr lang="zh-CN" altLang="zh-CN" sz="3600" smtClean="0">
                <a:latin typeface="华文行楷" pitchFamily="2" charset="-122"/>
                <a:ea typeface="华文行楷" pitchFamily="2" charset="-122"/>
              </a:rPr>
              <a:t>，从身边小事做起，自觉爱护公共设施，依法保护公共设施。</a:t>
            </a:r>
            <a:endParaRPr lang="zh-CN" altLang="en-US" sz="3600" smtClean="0">
              <a:latin typeface="华文行楷" pitchFamily="2" charset="-122"/>
              <a:ea typeface="华文行楷" pitchFamily="2" charset="-122"/>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60648"/>
            <a:ext cx="8041440" cy="1442674"/>
          </a:xfrm>
          <a:extLst/>
        </p:spPr>
        <p:txBody>
          <a:bodyPr rtlCol="0">
            <a:noAutofit/>
          </a:bodyPr>
          <a:lstStyle/>
          <a:p>
            <a:pPr eaLnBrk="1" fontAlgn="auto" hangingPunct="1">
              <a:spcAft>
                <a:spcPts val="0"/>
              </a:spcAft>
              <a:defRPr/>
            </a:pPr>
            <a:r>
              <a:rPr lang="zh-CN" altLang="en-US"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HanziPen SC Bold"/>
                <a:cs typeface="HanziPen SC Bold"/>
              </a:rPr>
              <a:t>课后实践</a:t>
            </a:r>
            <a:endParaRPr lang="zh-CN" altLang="en-US"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HanziPen SC Bold"/>
              <a:cs typeface="HanziPen SC Bold"/>
            </a:endParaRPr>
          </a:p>
        </p:txBody>
      </p:sp>
      <p:sp>
        <p:nvSpPr>
          <p:cNvPr id="22531" name="内容占位符 2"/>
          <p:cNvSpPr>
            <a:spLocks noGrp="1"/>
          </p:cNvSpPr>
          <p:nvPr>
            <p:ph idx="1"/>
          </p:nvPr>
        </p:nvSpPr>
        <p:spPr>
          <a:xfrm>
            <a:off x="1258888" y="1557338"/>
            <a:ext cx="6842125" cy="2447925"/>
          </a:xfrm>
        </p:spPr>
        <p:txBody>
          <a:bodyPr/>
          <a:lstStyle/>
          <a:p>
            <a:pPr marL="0" indent="0" eaLnBrk="1" hangingPunct="1">
              <a:buFont typeface="Rage Italic" pitchFamily="66" charset="0"/>
              <a:buNone/>
            </a:pPr>
            <a:r>
              <a:rPr lang="en-US" altLang="zh-CN" sz="4000" b="1" smtClean="0">
                <a:latin typeface="华文楷体" pitchFamily="2" charset="-122"/>
                <a:ea typeface="华文楷体" pitchFamily="2" charset="-122"/>
                <a:cs typeface="Hannotate SC Bold"/>
              </a:rPr>
              <a:t>    </a:t>
            </a:r>
            <a:r>
              <a:rPr lang="zh-CN" altLang="zh-CN" sz="4000" b="1" smtClean="0">
                <a:latin typeface="华文楷体" pitchFamily="2" charset="-122"/>
                <a:ea typeface="华文楷体" pitchFamily="2" charset="-122"/>
                <a:cs typeface="Hannotate SC Bold"/>
              </a:rPr>
              <a:t>分小组在校园或社区调差公共设施损坏的情况，针对该情况提出具体保护措施。</a:t>
            </a:r>
            <a:endParaRPr lang="zh-CN" altLang="en-US" sz="4000" b="1" smtClean="0">
              <a:latin typeface="华文楷体" pitchFamily="2" charset="-122"/>
              <a:ea typeface="华文楷体" pitchFamily="2" charset="-122"/>
              <a:cs typeface="Hannotate SC Bold"/>
            </a:endParaRPr>
          </a:p>
        </p:txBody>
      </p:sp>
      <p:pic>
        <p:nvPicPr>
          <p:cNvPr id="22532"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3716338"/>
            <a:ext cx="4103688" cy="284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eaLnBrk="1" hangingPunct="1"/>
            <a:endParaRPr lang="zh-CN" altLang="en-US" smtClean="0"/>
          </a:p>
        </p:txBody>
      </p:sp>
      <p:pic>
        <p:nvPicPr>
          <p:cNvPr id="2050" name="Picture 2" descr="C:\Users\Administrator\Desktop\图片\152614K40-0.jpg"/>
          <p:cNvPicPr>
            <a:picLocks noChangeAspect="1" noChangeArrowheads="1"/>
          </p:cNvPicPr>
          <p:nvPr/>
        </p:nvPicPr>
        <p:blipFill rotWithShape="1">
          <a:blip r:embed="rId2">
            <a:extLst>
              <a:ext uri="{28A0092B-C50C-407E-A947-70E740481C1C}">
                <a14:useLocalDpi xmlns:a14="http://schemas.microsoft.com/office/drawing/2010/main" val="0"/>
              </a:ext>
            </a:extLst>
          </a:blip>
          <a:srcRect l="15489" r="10291"/>
          <a:stretch/>
        </p:blipFill>
        <p:spPr bwMode="auto">
          <a:xfrm>
            <a:off x="179512" y="548680"/>
            <a:ext cx="4816311" cy="410445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2053" name="Picture 5" descr="C:\Users\Administrator\Desktop\图片\20130826110050388.jpg"/>
          <p:cNvPicPr>
            <a:picLocks noChangeAspect="1" noChangeArrowheads="1"/>
          </p:cNvPicPr>
          <p:nvPr/>
        </p:nvPicPr>
        <p:blipFill rotWithShape="1">
          <a:blip r:embed="rId3">
            <a:alphaModFix/>
            <a:extLst>
              <a:ext uri="{28A0092B-C50C-407E-A947-70E740481C1C}">
                <a14:useLocalDpi xmlns:a14="http://schemas.microsoft.com/office/drawing/2010/main" val="0"/>
              </a:ext>
            </a:extLst>
          </a:blip>
          <a:srcRect r="21520"/>
          <a:stretch/>
        </p:blipFill>
        <p:spPr bwMode="auto">
          <a:xfrm>
            <a:off x="4067944" y="2492896"/>
            <a:ext cx="4430090" cy="3744416"/>
          </a:xfrm>
          <a:prstGeom prst="rect">
            <a:avLst/>
          </a:prstGeom>
          <a:ln>
            <a:noFill/>
          </a:ln>
          <a:effectLst>
            <a:reflection blurRad="12700" stA="30000" endPos="30000" dist="5000" dir="5400000" sy="-100000" algn="bl" rotWithShape="0"/>
          </a:effectLst>
          <a:scene3d>
            <a:camera prst="perspectiveHeroicExtremeLeftFacing"/>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2053"/>
                                        </p:tgtEl>
                                        <p:attrNameLst>
                                          <p:attrName>style.visibility</p:attrName>
                                        </p:attrNameLst>
                                      </p:cBhvr>
                                      <p:to>
                                        <p:strVal val="visible"/>
                                      </p:to>
                                    </p:set>
                                    <p:anim calcmode="lin" valueType="num">
                                      <p:cBhvr>
                                        <p:cTn id="14" dur="500" fill="hold"/>
                                        <p:tgtEl>
                                          <p:spTgt spid="2053"/>
                                        </p:tgtEl>
                                        <p:attrNameLst>
                                          <p:attrName>ppt_w</p:attrName>
                                        </p:attrNameLst>
                                      </p:cBhvr>
                                      <p:tavLst>
                                        <p:tav tm="0">
                                          <p:val>
                                            <p:fltVal val="0"/>
                                          </p:val>
                                        </p:tav>
                                        <p:tav tm="100000">
                                          <p:val>
                                            <p:strVal val="#ppt_w"/>
                                          </p:val>
                                        </p:tav>
                                      </p:tavLst>
                                    </p:anim>
                                    <p:anim calcmode="lin" valueType="num">
                                      <p:cBhvr>
                                        <p:cTn id="15" dur="500" fill="hold"/>
                                        <p:tgtEl>
                                          <p:spTgt spid="2053"/>
                                        </p:tgtEl>
                                        <p:attrNameLst>
                                          <p:attrName>ppt_h</p:attrName>
                                        </p:attrNameLst>
                                      </p:cBhvr>
                                      <p:tavLst>
                                        <p:tav tm="0">
                                          <p:val>
                                            <p:fltVal val="0"/>
                                          </p:val>
                                        </p:tav>
                                        <p:tav tm="100000">
                                          <p:val>
                                            <p:strVal val="#ppt_h"/>
                                          </p:val>
                                        </p:tav>
                                      </p:tavLst>
                                    </p:anim>
                                    <p:animEffect transition="in" filter="fade">
                                      <p:cBhvr>
                                        <p:cTn id="16"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endParaRPr kumimoji="1" lang="zh-CN" altLang="en-US" smtClean="0"/>
          </a:p>
        </p:txBody>
      </p:sp>
      <p:pic>
        <p:nvPicPr>
          <p:cNvPr id="4" name="Picture 4" descr="C:\Users\Administrator\Desktop\图片\34064042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7032" y="0"/>
            <a:ext cx="5381087" cy="379970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6" name="Picture 2" descr="C:\Users\Administrator\Desktop\图片\201310170853336556.jpg"/>
          <p:cNvPicPr>
            <a:picLocks noChangeAspect="1" noChangeArrowheads="1"/>
          </p:cNvPicPr>
          <p:nvPr/>
        </p:nvPicPr>
        <p:blipFill rotWithShape="1">
          <a:blip r:embed="rId3">
            <a:extLst>
              <a:ext uri="{28A0092B-C50C-407E-A947-70E740481C1C}">
                <a14:useLocalDpi xmlns:a14="http://schemas.microsoft.com/office/drawing/2010/main" val="0"/>
              </a:ext>
            </a:extLst>
          </a:blip>
          <a:srcRect r="28084"/>
          <a:stretch/>
        </p:blipFill>
        <p:spPr bwMode="auto">
          <a:xfrm>
            <a:off x="-7617" y="1772816"/>
            <a:ext cx="4515408" cy="468052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ContrastingRightFacing"/>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副标题 2"/>
          <p:cNvSpPr>
            <a:spLocks noGrp="1"/>
          </p:cNvSpPr>
          <p:nvPr>
            <p:ph type="subTitle" idx="1"/>
          </p:nvPr>
        </p:nvSpPr>
        <p:spPr>
          <a:xfrm rot="360000">
            <a:off x="3335338" y="3290888"/>
            <a:ext cx="4835525" cy="1039812"/>
          </a:xfrm>
        </p:spPr>
        <p:txBody>
          <a:bodyPr/>
          <a:lstStyle/>
          <a:p>
            <a:pPr eaLnBrk="1" hangingPunct="1"/>
            <a:r>
              <a:rPr lang="zh-CN" altLang="en-US" sz="2800" smtClean="0"/>
              <a:t>第三课 第三框</a:t>
            </a:r>
          </a:p>
        </p:txBody>
      </p:sp>
      <p:sp>
        <p:nvSpPr>
          <p:cNvPr id="4" name="矩形 3"/>
          <p:cNvSpPr/>
          <p:nvPr/>
        </p:nvSpPr>
        <p:spPr>
          <a:xfrm rot="405880">
            <a:off x="2806165" y="4052487"/>
            <a:ext cx="5750293" cy="923330"/>
          </a:xfrm>
          <a:prstGeom prst="rect">
            <a:avLst/>
          </a:prstGeom>
          <a:noFill/>
        </p:spPr>
        <p:txBody>
          <a:bodyPr wrap="none">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依法保护公共设施</a:t>
            </a:r>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1280" y="580579"/>
            <a:ext cx="8053168" cy="904205"/>
          </a:xfrm>
          <a:extLst/>
        </p:spPr>
        <p:txBody>
          <a:bodyPr rtlCol="0">
            <a:noAutofit/>
          </a:bodyPr>
          <a:lstStyle/>
          <a:p>
            <a:pPr eaLnBrk="1" fontAlgn="auto" hangingPunct="1">
              <a:spcAft>
                <a:spcPts val="0"/>
              </a:spcAft>
              <a:defRPr/>
            </a:pPr>
            <a:r>
              <a:rPr lang="zh-CN" altLang="en-US"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新加坡依法保护公共设施</a:t>
            </a:r>
            <a:endParaRPr lang="zh-CN" altLang="en-US" sz="3600" dirty="0">
              <a:solidFill>
                <a:schemeClr val="tx1">
                  <a:lumMod val="85000"/>
                  <a:lumOff val="15000"/>
                </a:schemeClr>
              </a:solidFill>
            </a:endParaRPr>
          </a:p>
        </p:txBody>
      </p:sp>
      <p:sp>
        <p:nvSpPr>
          <p:cNvPr id="3" name="内容占位符 2"/>
          <p:cNvSpPr>
            <a:spLocks noGrp="1"/>
          </p:cNvSpPr>
          <p:nvPr>
            <p:ph idx="1"/>
          </p:nvPr>
        </p:nvSpPr>
        <p:spPr>
          <a:xfrm>
            <a:off x="179388" y="2060575"/>
            <a:ext cx="8640762" cy="3313113"/>
          </a:xfrm>
        </p:spPr>
        <p:txBody>
          <a:bodyPr rtlCol="0">
            <a:normAutofit/>
          </a:bodyPr>
          <a:lstStyle/>
          <a:p>
            <a:pPr marL="0" indent="0" eaLnBrk="1" fontAlgn="auto" hangingPunct="1">
              <a:spcAft>
                <a:spcPts val="0"/>
              </a:spcAft>
              <a:buFont typeface="Rage Italic" pitchFamily="66" charset="0"/>
              <a:buNone/>
              <a:defRPr/>
            </a:pPr>
            <a:r>
              <a:rPr lang="zh-CN" altLang="en-US" sz="2800" dirty="0" smtClean="0">
                <a:solidFill>
                  <a:schemeClr val="tx1">
                    <a:lumMod val="75000"/>
                    <a:lumOff val="25000"/>
                  </a:schemeClr>
                </a:solidFill>
                <a:latin typeface="+mn-ea"/>
              </a:rPr>
              <a:t>   在</a:t>
            </a:r>
            <a:r>
              <a:rPr lang="zh-CN" altLang="en-US" sz="2800" dirty="0">
                <a:solidFill>
                  <a:schemeClr val="tx1">
                    <a:lumMod val="75000"/>
                    <a:lumOff val="25000"/>
                  </a:schemeClr>
                </a:solidFill>
                <a:latin typeface="+mn-ea"/>
              </a:rPr>
              <a:t>新加坡</a:t>
            </a:r>
            <a:r>
              <a:rPr lang="en-US" altLang="zh-CN" sz="2800" dirty="0">
                <a:solidFill>
                  <a:schemeClr val="tx1">
                    <a:lumMod val="75000"/>
                    <a:lumOff val="25000"/>
                  </a:schemeClr>
                </a:solidFill>
                <a:latin typeface="+mn-ea"/>
              </a:rPr>
              <a:t>,</a:t>
            </a:r>
            <a:r>
              <a:rPr lang="zh-CN" altLang="en-US" sz="2800" dirty="0">
                <a:solidFill>
                  <a:schemeClr val="tx1">
                    <a:lumMod val="75000"/>
                    <a:lumOff val="25000"/>
                  </a:schemeClr>
                </a:solidFill>
                <a:latin typeface="+mn-ea"/>
              </a:rPr>
              <a:t>一度有不少人喜欢嚼口香糖</a:t>
            </a:r>
            <a:r>
              <a:rPr lang="en-US" altLang="zh-CN" sz="2800" dirty="0">
                <a:solidFill>
                  <a:schemeClr val="tx1">
                    <a:lumMod val="75000"/>
                    <a:lumOff val="25000"/>
                  </a:schemeClr>
                </a:solidFill>
                <a:latin typeface="+mn-ea"/>
              </a:rPr>
              <a:t>,</a:t>
            </a:r>
            <a:r>
              <a:rPr lang="zh-CN" altLang="en-US" sz="2800" dirty="0">
                <a:solidFill>
                  <a:schemeClr val="tx1">
                    <a:lumMod val="75000"/>
                    <a:lumOff val="25000"/>
                  </a:schemeClr>
                </a:solidFill>
                <a:latin typeface="+mn-ea"/>
              </a:rPr>
              <a:t>更有人随意吐弃口香糖</a:t>
            </a:r>
            <a:r>
              <a:rPr lang="en-US" altLang="zh-CN" sz="2800" dirty="0">
                <a:solidFill>
                  <a:schemeClr val="tx1">
                    <a:lumMod val="75000"/>
                    <a:lumOff val="25000"/>
                  </a:schemeClr>
                </a:solidFill>
                <a:latin typeface="+mn-ea"/>
              </a:rPr>
              <a:t>,</a:t>
            </a:r>
            <a:r>
              <a:rPr lang="zh-CN" altLang="en-US" sz="2800" dirty="0">
                <a:solidFill>
                  <a:schemeClr val="tx1">
                    <a:lumMod val="75000"/>
                    <a:lumOff val="25000"/>
                  </a:schemeClr>
                </a:solidFill>
                <a:latin typeface="+mn-ea"/>
              </a:rPr>
              <a:t>污染</a:t>
            </a:r>
            <a:r>
              <a:rPr lang="zh-CN" altLang="en-US" sz="2800" dirty="0" smtClean="0">
                <a:solidFill>
                  <a:schemeClr val="tx1">
                    <a:lumMod val="75000"/>
                    <a:lumOff val="25000"/>
                  </a:schemeClr>
                </a:solidFill>
                <a:latin typeface="+mn-ea"/>
              </a:rPr>
              <a:t>公共场所。也</a:t>
            </a:r>
            <a:r>
              <a:rPr lang="zh-CN" altLang="en-US" sz="2800" dirty="0">
                <a:solidFill>
                  <a:schemeClr val="tx1">
                    <a:lumMod val="75000"/>
                    <a:lumOff val="25000"/>
                  </a:schemeClr>
                </a:solidFill>
                <a:latin typeface="+mn-ea"/>
              </a:rPr>
              <a:t>有人曾用口香糖堵塞地铁列车门的开关口</a:t>
            </a:r>
            <a:r>
              <a:rPr lang="en-US" altLang="zh-CN" sz="2800" dirty="0">
                <a:solidFill>
                  <a:schemeClr val="tx1">
                    <a:lumMod val="75000"/>
                    <a:lumOff val="25000"/>
                  </a:schemeClr>
                </a:solidFill>
                <a:latin typeface="+mn-ea"/>
              </a:rPr>
              <a:t>,</a:t>
            </a:r>
            <a:r>
              <a:rPr lang="zh-CN" altLang="en-US" sz="2800" dirty="0">
                <a:solidFill>
                  <a:schemeClr val="tx1">
                    <a:lumMod val="75000"/>
                    <a:lumOff val="25000"/>
                  </a:schemeClr>
                </a:solidFill>
                <a:latin typeface="+mn-ea"/>
              </a:rPr>
              <a:t>直接影响了地铁的运行</a:t>
            </a:r>
            <a:r>
              <a:rPr lang="zh-CN" altLang="en-US" sz="2800" dirty="0" smtClean="0">
                <a:solidFill>
                  <a:schemeClr val="tx1">
                    <a:lumMod val="75000"/>
                    <a:lumOff val="25000"/>
                  </a:schemeClr>
                </a:solidFill>
                <a:latin typeface="+mn-ea"/>
              </a:rPr>
              <a:t>秩序。</a:t>
            </a:r>
            <a:r>
              <a:rPr lang="en-US" altLang="zh-CN" sz="2800" b="1" dirty="0" smtClean="0">
                <a:solidFill>
                  <a:schemeClr val="accent6">
                    <a:lumMod val="75000"/>
                  </a:schemeClr>
                </a:solidFill>
                <a:latin typeface="+mn-ea"/>
              </a:rPr>
              <a:t>1992</a:t>
            </a:r>
            <a:r>
              <a:rPr lang="zh-CN" altLang="en-US" sz="2800" b="1" dirty="0">
                <a:solidFill>
                  <a:schemeClr val="accent6">
                    <a:lumMod val="75000"/>
                  </a:schemeClr>
                </a:solidFill>
                <a:latin typeface="+mn-ea"/>
              </a:rPr>
              <a:t>年</a:t>
            </a:r>
            <a:r>
              <a:rPr lang="en-US" altLang="zh-CN" sz="2800" b="1" dirty="0">
                <a:solidFill>
                  <a:schemeClr val="accent6">
                    <a:lumMod val="75000"/>
                  </a:schemeClr>
                </a:solidFill>
                <a:latin typeface="+mn-ea"/>
              </a:rPr>
              <a:t>,</a:t>
            </a:r>
            <a:r>
              <a:rPr lang="zh-CN" altLang="en-US" sz="2800" b="1" dirty="0">
                <a:solidFill>
                  <a:schemeClr val="accent6">
                    <a:lumMod val="75000"/>
                  </a:schemeClr>
                </a:solidFill>
                <a:latin typeface="+mn-ea"/>
              </a:rPr>
              <a:t>新加坡颁布了口香糖的禁令</a:t>
            </a:r>
            <a:r>
              <a:rPr lang="en-US" altLang="zh-CN" sz="2800" b="1" dirty="0">
                <a:solidFill>
                  <a:schemeClr val="accent6">
                    <a:lumMod val="75000"/>
                  </a:schemeClr>
                </a:solidFill>
                <a:latin typeface="+mn-ea"/>
              </a:rPr>
              <a:t>,</a:t>
            </a:r>
            <a:r>
              <a:rPr lang="zh-CN" altLang="en-US" sz="2800" b="1" dirty="0">
                <a:solidFill>
                  <a:schemeClr val="accent6">
                    <a:lumMod val="75000"/>
                  </a:schemeClr>
                </a:solidFill>
                <a:latin typeface="+mn-ea"/>
              </a:rPr>
              <a:t>政府禁止进口销售和制造口香糖</a:t>
            </a:r>
            <a:r>
              <a:rPr lang="en-US" altLang="zh-CN" sz="2800" b="1" dirty="0">
                <a:solidFill>
                  <a:schemeClr val="accent6">
                    <a:lumMod val="75000"/>
                  </a:schemeClr>
                </a:solidFill>
                <a:latin typeface="+mn-ea"/>
              </a:rPr>
              <a:t>,</a:t>
            </a:r>
            <a:r>
              <a:rPr lang="zh-CN" altLang="en-US" sz="2800" b="1" dirty="0">
                <a:solidFill>
                  <a:schemeClr val="accent6">
                    <a:lumMod val="75000"/>
                  </a:schemeClr>
                </a:solidFill>
                <a:latin typeface="+mn-ea"/>
              </a:rPr>
              <a:t>随意吐弃口香糖污染公共场所的行为会被依法</a:t>
            </a:r>
            <a:r>
              <a:rPr lang="zh-CN" altLang="en-US" sz="2800" b="1" dirty="0" smtClean="0">
                <a:solidFill>
                  <a:schemeClr val="accent6">
                    <a:lumMod val="75000"/>
                  </a:schemeClr>
                </a:solidFill>
                <a:latin typeface="+mn-ea"/>
              </a:rPr>
              <a:t>处罚。</a:t>
            </a:r>
            <a:r>
              <a:rPr lang="zh-CN" altLang="en-US" sz="2800" dirty="0" smtClean="0">
                <a:solidFill>
                  <a:schemeClr val="tx1">
                    <a:lumMod val="75000"/>
                    <a:lumOff val="25000"/>
                  </a:schemeClr>
                </a:solidFill>
                <a:latin typeface="+mn-ea"/>
              </a:rPr>
              <a:t>从</a:t>
            </a:r>
            <a:r>
              <a:rPr lang="zh-CN" altLang="en-US" sz="2800" dirty="0">
                <a:solidFill>
                  <a:schemeClr val="tx1">
                    <a:lumMod val="75000"/>
                    <a:lumOff val="25000"/>
                  </a:schemeClr>
                </a:solidFill>
                <a:latin typeface="+mn-ea"/>
              </a:rPr>
              <a:t>那以后</a:t>
            </a:r>
            <a:r>
              <a:rPr lang="en-US" altLang="zh-CN" sz="2800" dirty="0">
                <a:solidFill>
                  <a:schemeClr val="tx1">
                    <a:lumMod val="75000"/>
                    <a:lumOff val="25000"/>
                  </a:schemeClr>
                </a:solidFill>
                <a:latin typeface="+mn-ea"/>
              </a:rPr>
              <a:t>,</a:t>
            </a:r>
            <a:r>
              <a:rPr lang="zh-CN" altLang="en-US" sz="2800" dirty="0">
                <a:solidFill>
                  <a:schemeClr val="tx1">
                    <a:lumMod val="75000"/>
                    <a:lumOff val="25000"/>
                  </a:schemeClr>
                </a:solidFill>
                <a:latin typeface="+mn-ea"/>
              </a:rPr>
              <a:t>新加坡口香糖污染和损坏公共设施的现象大为</a:t>
            </a:r>
            <a:r>
              <a:rPr lang="zh-CN" altLang="en-US" sz="2800" dirty="0" smtClean="0">
                <a:solidFill>
                  <a:schemeClr val="tx1">
                    <a:lumMod val="75000"/>
                    <a:lumOff val="25000"/>
                  </a:schemeClr>
                </a:solidFill>
                <a:latin typeface="+mn-ea"/>
              </a:rPr>
              <a:t>好转</a:t>
            </a:r>
            <a:r>
              <a:rPr lang="zh-CN" altLang="en-US" sz="2800" dirty="0">
                <a:solidFill>
                  <a:schemeClr val="tx1">
                    <a:lumMod val="75000"/>
                    <a:lumOff val="25000"/>
                  </a:schemeClr>
                </a:solidFill>
                <a:latin typeface="+mn-ea"/>
              </a:rPr>
              <a:t>。</a:t>
            </a:r>
          </a:p>
        </p:txBody>
      </p:sp>
      <p:sp>
        <p:nvSpPr>
          <p:cNvPr id="4" name="矩形 3"/>
          <p:cNvSpPr/>
          <p:nvPr/>
        </p:nvSpPr>
        <p:spPr>
          <a:xfrm>
            <a:off x="35496" y="-27384"/>
            <a:ext cx="3024336" cy="923330"/>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世界之窗</a:t>
            </a:r>
          </a:p>
        </p:txBody>
      </p:sp>
      <p:pic>
        <p:nvPicPr>
          <p:cNvPr id="4098" name="Picture 2" descr="c:\users\administrator\appdata\roaming\360se6\User Data\temp\53_26_C_500_28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28775"/>
            <a:ext cx="9155113"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xit" presetSubtype="0" fill="hold" nodeType="clickEffect">
                                  <p:stCondLst>
                                    <p:cond delay="0"/>
                                  </p:stCondLst>
                                  <p:childTnLst>
                                    <p:animEffect transition="out" filter="fade">
                                      <p:cBhvr>
                                        <p:cTn id="6" dur="1000"/>
                                        <p:tgtEl>
                                          <p:spTgt spid="4098"/>
                                        </p:tgtEl>
                                      </p:cBhvr>
                                    </p:animEffect>
                                    <p:anim calcmode="lin" valueType="num">
                                      <p:cBhvr>
                                        <p:cTn id="7" dur="1000"/>
                                        <p:tgtEl>
                                          <p:spTgt spid="4098"/>
                                        </p:tgtEl>
                                        <p:attrNameLst>
                                          <p:attrName>ppt_x</p:attrName>
                                        </p:attrNameLst>
                                      </p:cBhvr>
                                      <p:tavLst>
                                        <p:tav tm="0">
                                          <p:val>
                                            <p:strVal val="ppt_x"/>
                                          </p:val>
                                        </p:tav>
                                        <p:tav tm="100000">
                                          <p:val>
                                            <p:strVal val="ppt_x"/>
                                          </p:val>
                                        </p:tav>
                                      </p:tavLst>
                                    </p:anim>
                                    <p:anim calcmode="lin" valueType="num">
                                      <p:cBhvr>
                                        <p:cTn id="8" dur="1000"/>
                                        <p:tgtEl>
                                          <p:spTgt spid="4098"/>
                                        </p:tgtEl>
                                        <p:attrNameLst>
                                          <p:attrName>ppt_y</p:attrName>
                                        </p:attrNameLst>
                                      </p:cBhvr>
                                      <p:tavLst>
                                        <p:tav tm="0">
                                          <p:val>
                                            <p:strVal val="ppt_y"/>
                                          </p:val>
                                        </p:tav>
                                        <p:tav tm="100000">
                                          <p:val>
                                            <p:strVal val="ppt_y+.1"/>
                                          </p:val>
                                        </p:tav>
                                      </p:tavLst>
                                    </p:anim>
                                    <p:set>
                                      <p:cBhvr>
                                        <p:cTn id="9" dur="1" fill="hold">
                                          <p:stCondLst>
                                            <p:cond delay="999"/>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2"/>
          <p:cNvSpPr>
            <a:spLocks noGrp="1"/>
          </p:cNvSpPr>
          <p:nvPr>
            <p:ph idx="1"/>
          </p:nvPr>
        </p:nvSpPr>
        <p:spPr/>
        <p:txBody>
          <a:bodyPr/>
          <a:lstStyle/>
          <a:p>
            <a:pPr eaLnBrk="1" hangingPunct="1"/>
            <a:endParaRPr lang="zh-CN" altLang="en-US" smtClean="0"/>
          </a:p>
        </p:txBody>
      </p:sp>
      <p:sp>
        <p:nvSpPr>
          <p:cNvPr id="4" name="矩形 3"/>
          <p:cNvSpPr/>
          <p:nvPr/>
        </p:nvSpPr>
        <p:spPr>
          <a:xfrm>
            <a:off x="35496" y="-27384"/>
            <a:ext cx="3024336" cy="923330"/>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法律之窗</a:t>
            </a:r>
          </a:p>
        </p:txBody>
      </p:sp>
      <p:pic>
        <p:nvPicPr>
          <p:cNvPr id="5122" name="Picture 2" descr="c:\users\administrator\appdata\roaming\360se6\User Data\temp\a00009269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385888"/>
            <a:ext cx="4706938"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c:\users\administrator\appdata\roaming\360se6\User Data\temp\514cb6e7-b8d0-4f44-b476-8fe28fd821f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7163" y="1819275"/>
            <a:ext cx="3830637"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55323" y="1052736"/>
            <a:ext cx="5844869" cy="707886"/>
          </a:xfrm>
          <a:prstGeom prst="rect">
            <a:avLst/>
          </a:prstGeom>
          <a:noFill/>
        </p:spPr>
        <p:txBody>
          <a:bodyPr wrap="none">
            <a:spAutoFit/>
          </a:bodyPr>
          <a:lstStyle/>
          <a:p>
            <a:pPr algn="ctr" fontAlgn="auto">
              <a:spcBef>
                <a:spcPts val="0"/>
              </a:spcBef>
              <a:spcAft>
                <a:spcPts val="0"/>
              </a:spcAft>
              <a:defRPr/>
            </a:pPr>
            <a:r>
              <a:rPr lang="zh-CN" altLang="en-US"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rPr>
              <a:t>一、公共设施受法律保护</a:t>
            </a:r>
          </a:p>
        </p:txBody>
      </p:sp>
      <p:pic>
        <p:nvPicPr>
          <p:cNvPr id="1026" name="Picture 2" descr="c:\users\administrator\appdata\roaming\360se6\User Data\temp\a00010752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988" y="1819275"/>
            <a:ext cx="3763962" cy="376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12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body" idx="1"/>
          </p:nvPr>
        </p:nvSpPr>
        <p:spPr>
          <a:xfrm>
            <a:off x="107950" y="1916113"/>
            <a:ext cx="8891588" cy="3673475"/>
          </a:xfrm>
        </p:spPr>
        <p:txBody>
          <a:bodyPr/>
          <a:lstStyle/>
          <a:p>
            <a:pPr eaLnBrk="1" hangingPunct="1"/>
            <a:r>
              <a:rPr lang="en-US" altLang="zh-CN" sz="3600" smtClean="0"/>
              <a:t>《</a:t>
            </a:r>
            <a:r>
              <a:rPr lang="zh-CN" altLang="en-US" sz="3600" smtClean="0"/>
              <a:t>上海市轨道交通管理条例 </a:t>
            </a:r>
            <a:r>
              <a:rPr lang="en-US" altLang="zh-CN" sz="3600" smtClean="0"/>
              <a:t>》</a:t>
            </a:r>
            <a:endParaRPr lang="zh-CN" altLang="en-US" sz="3600" smtClean="0"/>
          </a:p>
          <a:p>
            <a:pPr eaLnBrk="1" hangingPunct="1"/>
            <a:r>
              <a:rPr lang="en-US" altLang="zh-CN" sz="3600" smtClean="0"/>
              <a:t>《</a:t>
            </a:r>
            <a:r>
              <a:rPr lang="zh-CN" altLang="en-US" sz="3600" smtClean="0"/>
              <a:t>上海市公共汽车和电车客运管理条例</a:t>
            </a:r>
            <a:r>
              <a:rPr lang="en-US" altLang="zh-CN" sz="3600" smtClean="0"/>
              <a:t>》</a:t>
            </a:r>
            <a:r>
              <a:rPr lang="zh-CN" altLang="en-US" sz="3600" smtClean="0"/>
              <a:t> </a:t>
            </a:r>
          </a:p>
          <a:p>
            <a:pPr eaLnBrk="1" hangingPunct="1"/>
            <a:r>
              <a:rPr lang="en-US" altLang="zh-CN" sz="3600" smtClean="0"/>
              <a:t>《</a:t>
            </a:r>
            <a:r>
              <a:rPr lang="zh-CN" altLang="en-US" sz="3600" smtClean="0"/>
              <a:t>上海市公路管理条例 </a:t>
            </a:r>
            <a:r>
              <a:rPr lang="en-US" altLang="zh-CN" sz="3600" smtClean="0"/>
              <a:t>》</a:t>
            </a:r>
            <a:endParaRPr lang="zh-CN" altLang="en-US" sz="3600" smtClean="0"/>
          </a:p>
          <a:p>
            <a:pPr eaLnBrk="1" hangingPunct="1"/>
            <a:r>
              <a:rPr lang="en-US" altLang="zh-CN" sz="3600" smtClean="0"/>
              <a:t>《</a:t>
            </a:r>
            <a:r>
              <a:rPr lang="zh-CN" altLang="en-US" sz="3600" smtClean="0"/>
              <a:t>上海市城市建设雕塑管理办法</a:t>
            </a:r>
            <a:r>
              <a:rPr lang="en-US" altLang="zh-CN" sz="3600" smtClean="0"/>
              <a:t>》</a:t>
            </a:r>
            <a:endParaRPr lang="zh-CN" altLang="en-US" smtClean="0"/>
          </a:p>
        </p:txBody>
      </p:sp>
      <p:sp>
        <p:nvSpPr>
          <p:cNvPr id="3" name="矩形 2"/>
          <p:cNvSpPr/>
          <p:nvPr/>
        </p:nvSpPr>
        <p:spPr>
          <a:xfrm>
            <a:off x="35496" y="-27384"/>
            <a:ext cx="3024336" cy="923330"/>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其他法律</a:t>
            </a:r>
          </a:p>
        </p:txBody>
      </p:sp>
    </p:spTree>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Effect transition="in" filter="fade">
                                      <p:cBhvr>
                                        <p:cTn id="7" dur="1000"/>
                                        <p:tgtEl>
                                          <p:spTgt spid="109571">
                                            <p:txEl>
                                              <p:pRg st="0" end="0"/>
                                            </p:txEl>
                                          </p:spTgt>
                                        </p:tgtEl>
                                      </p:cBhvr>
                                    </p:animEffect>
                                    <p:anim calcmode="lin" valueType="num">
                                      <p:cBhvr>
                                        <p:cTn id="8" dur="1000" fill="hold"/>
                                        <p:tgtEl>
                                          <p:spTgt spid="1095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95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9571">
                                            <p:txEl>
                                              <p:pRg st="1" end="1"/>
                                            </p:txEl>
                                          </p:spTgt>
                                        </p:tgtEl>
                                        <p:attrNameLst>
                                          <p:attrName>style.visibility</p:attrName>
                                        </p:attrNameLst>
                                      </p:cBhvr>
                                      <p:to>
                                        <p:strVal val="visible"/>
                                      </p:to>
                                    </p:set>
                                    <p:animEffect transition="in" filter="fade">
                                      <p:cBhvr>
                                        <p:cTn id="14" dur="1000"/>
                                        <p:tgtEl>
                                          <p:spTgt spid="109571">
                                            <p:txEl>
                                              <p:pRg st="1" end="1"/>
                                            </p:txEl>
                                          </p:spTgt>
                                        </p:tgtEl>
                                      </p:cBhvr>
                                    </p:animEffect>
                                    <p:anim calcmode="lin" valueType="num">
                                      <p:cBhvr>
                                        <p:cTn id="15" dur="1000" fill="hold"/>
                                        <p:tgtEl>
                                          <p:spTgt spid="1095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95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9571">
                                            <p:txEl>
                                              <p:pRg st="2" end="2"/>
                                            </p:txEl>
                                          </p:spTgt>
                                        </p:tgtEl>
                                        <p:attrNameLst>
                                          <p:attrName>style.visibility</p:attrName>
                                        </p:attrNameLst>
                                      </p:cBhvr>
                                      <p:to>
                                        <p:strVal val="visible"/>
                                      </p:to>
                                    </p:set>
                                    <p:animEffect transition="in" filter="fade">
                                      <p:cBhvr>
                                        <p:cTn id="21" dur="1000"/>
                                        <p:tgtEl>
                                          <p:spTgt spid="109571">
                                            <p:txEl>
                                              <p:pRg st="2" end="2"/>
                                            </p:txEl>
                                          </p:spTgt>
                                        </p:tgtEl>
                                      </p:cBhvr>
                                    </p:animEffect>
                                    <p:anim calcmode="lin" valueType="num">
                                      <p:cBhvr>
                                        <p:cTn id="22" dur="1000" fill="hold"/>
                                        <p:tgtEl>
                                          <p:spTgt spid="10957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95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9571">
                                            <p:txEl>
                                              <p:pRg st="3" end="3"/>
                                            </p:txEl>
                                          </p:spTgt>
                                        </p:tgtEl>
                                        <p:attrNameLst>
                                          <p:attrName>style.visibility</p:attrName>
                                        </p:attrNameLst>
                                      </p:cBhvr>
                                      <p:to>
                                        <p:strVal val="visible"/>
                                      </p:to>
                                    </p:set>
                                    <p:animEffect transition="in" filter="fade">
                                      <p:cBhvr>
                                        <p:cTn id="28" dur="1000"/>
                                        <p:tgtEl>
                                          <p:spTgt spid="109571">
                                            <p:txEl>
                                              <p:pRg st="3" end="3"/>
                                            </p:txEl>
                                          </p:spTgt>
                                        </p:tgtEl>
                                      </p:cBhvr>
                                    </p:animEffect>
                                    <p:anim calcmode="lin" valueType="num">
                                      <p:cBhvr>
                                        <p:cTn id="29" dur="1000" fill="hold"/>
                                        <p:tgtEl>
                                          <p:spTgt spid="10957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095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appdata\roaming\360se6\User Data\temp\a0000926928.jpg"/>
          <p:cNvPicPr>
            <a:picLocks noChangeAspect="1" noChangeArrowheads="1"/>
          </p:cNvPicPr>
          <p:nvPr/>
        </p:nvPicPr>
        <p:blipFill>
          <a:blip r:embed="rId2">
            <a:extLst>
              <a:ext uri="{28A0092B-C50C-407E-A947-70E740481C1C}">
                <a14:useLocalDpi xmlns:a14="http://schemas.microsoft.com/office/drawing/2010/main" val="0"/>
              </a:ext>
            </a:extLst>
          </a:blip>
          <a:srcRect l="20435" t="6773" r="20245" b="6721"/>
          <a:stretch>
            <a:fillRect/>
          </a:stretch>
        </p:blipFill>
        <p:spPr bwMode="auto">
          <a:xfrm>
            <a:off x="6573838" y="3519488"/>
            <a:ext cx="2051050" cy="298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内容占位符 2"/>
          <p:cNvSpPr>
            <a:spLocks noGrp="1"/>
          </p:cNvSpPr>
          <p:nvPr>
            <p:ph idx="1"/>
          </p:nvPr>
        </p:nvSpPr>
        <p:spPr>
          <a:xfrm>
            <a:off x="755650" y="1462088"/>
            <a:ext cx="7993063" cy="2254250"/>
          </a:xfrm>
        </p:spPr>
        <p:txBody>
          <a:bodyPr rtlCol="0">
            <a:noAutofit/>
          </a:bodyPr>
          <a:lstStyle/>
          <a:p>
            <a:pPr marL="0" indent="0" eaLnBrk="1" fontAlgn="auto" hangingPunct="1">
              <a:spcAft>
                <a:spcPts val="0"/>
              </a:spcAft>
              <a:buFont typeface="Rage Italic" pitchFamily="66" charset="0"/>
              <a:buNone/>
              <a:defRPr/>
            </a:pPr>
            <a:r>
              <a:rPr lang="en-US" altLang="zh-CN" sz="3200" b="1" dirty="0" smtClean="0">
                <a:solidFill>
                  <a:schemeClr val="tx1">
                    <a:lumMod val="75000"/>
                    <a:lumOff val="25000"/>
                  </a:schemeClr>
                </a:solidFill>
              </a:rPr>
              <a:t>       </a:t>
            </a:r>
            <a:r>
              <a:rPr lang="zh-CN" altLang="zh-CN" sz="3200" b="1" dirty="0" smtClean="0">
                <a:solidFill>
                  <a:schemeClr val="tx1">
                    <a:lumMod val="75000"/>
                    <a:lumOff val="25000"/>
                  </a:schemeClr>
                </a:solidFill>
              </a:rPr>
              <a:t>我国</a:t>
            </a:r>
            <a:r>
              <a:rPr lang="zh-CN" altLang="zh-CN" sz="3200" b="1" dirty="0" smtClean="0">
                <a:solidFill>
                  <a:srgbClr val="FF0000"/>
                </a:solidFill>
              </a:rPr>
              <a:t>《</a:t>
            </a:r>
            <a:r>
              <a:rPr lang="zh-CN" altLang="en-US" sz="3200" b="1" dirty="0" smtClean="0">
                <a:solidFill>
                  <a:srgbClr val="FF0000"/>
                </a:solidFill>
              </a:rPr>
              <a:t>宪法</a:t>
            </a:r>
            <a:r>
              <a:rPr lang="zh-CN" altLang="zh-CN" sz="3200" b="1" dirty="0" smtClean="0">
                <a:solidFill>
                  <a:srgbClr val="FF0000"/>
                </a:solidFill>
              </a:rPr>
              <a:t>》</a:t>
            </a:r>
            <a:r>
              <a:rPr lang="zh-CN" altLang="zh-CN" sz="3200" b="1" dirty="0">
                <a:solidFill>
                  <a:schemeClr val="tx1">
                    <a:lumMod val="75000"/>
                    <a:lumOff val="25000"/>
                  </a:schemeClr>
                </a:solidFill>
              </a:rPr>
              <a:t>规定</a:t>
            </a:r>
            <a:r>
              <a:rPr lang="en-US" altLang="zh-CN" sz="3200" b="1" dirty="0">
                <a:solidFill>
                  <a:schemeClr val="tx1">
                    <a:lumMod val="75000"/>
                    <a:lumOff val="25000"/>
                  </a:schemeClr>
                </a:solidFill>
              </a:rPr>
              <a:t>:</a:t>
            </a:r>
            <a:r>
              <a:rPr lang="zh-CN" altLang="zh-CN" sz="3200" b="1" dirty="0">
                <a:solidFill>
                  <a:schemeClr val="tx1">
                    <a:lumMod val="75000"/>
                    <a:lumOff val="25000"/>
                  </a:schemeClr>
                </a:solidFill>
              </a:rPr>
              <a:t>“社会主义的公共财产神圣不可侵犯。国家保护社会主义的公共财产。禁止任何组织或者个人用任何手段侵占或者破坏国家的和集体的财产。</a:t>
            </a:r>
          </a:p>
          <a:p>
            <a:pPr eaLnBrk="1" fontAlgn="auto" hangingPunct="1">
              <a:spcAft>
                <a:spcPts val="0"/>
              </a:spcAft>
              <a:defRPr/>
            </a:pPr>
            <a:endParaRPr lang="zh-CN" altLang="en-US" sz="3200" dirty="0">
              <a:solidFill>
                <a:schemeClr val="tx1">
                  <a:lumMod val="75000"/>
                  <a:lumOff val="25000"/>
                </a:schemeClr>
              </a:solidFill>
            </a:endParaRPr>
          </a:p>
        </p:txBody>
      </p:sp>
      <p:sp>
        <p:nvSpPr>
          <p:cNvPr id="4" name="矩形 3"/>
          <p:cNvSpPr/>
          <p:nvPr/>
        </p:nvSpPr>
        <p:spPr>
          <a:xfrm>
            <a:off x="35496" y="-27384"/>
            <a:ext cx="3024336" cy="923330"/>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法律之窗</a:t>
            </a:r>
          </a:p>
        </p:txBody>
      </p:sp>
    </p:spTree>
  </p:cSld>
  <p:clrMapOvr>
    <a:masterClrMapping/>
  </p:clrMapOvr>
  <p:transition xmlns:p14="http://schemas.microsoft.com/office/powerpoint/2010/main" spd="slow">
    <p:pull/>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6"/>
                                        </p:tgtEl>
                                        <p:attrNameLst>
                                          <p:attrName>r</p:attrName>
                                        </p:attrNameLst>
                                      </p:cBhvr>
                                    </p:animRot>
                                    <p:animRot by="-240000">
                                      <p:cBhvr>
                                        <p:cTn id="7" dur="200" fill="hold">
                                          <p:stCondLst>
                                            <p:cond delay="200"/>
                                          </p:stCondLst>
                                        </p:cTn>
                                        <p:tgtEl>
                                          <p:spTgt spid="6"/>
                                        </p:tgtEl>
                                        <p:attrNameLst>
                                          <p:attrName>r</p:attrName>
                                        </p:attrNameLst>
                                      </p:cBhvr>
                                    </p:animRot>
                                    <p:animRot by="240000">
                                      <p:cBhvr>
                                        <p:cTn id="8" dur="200" fill="hold">
                                          <p:stCondLst>
                                            <p:cond delay="400"/>
                                          </p:stCondLst>
                                        </p:cTn>
                                        <p:tgtEl>
                                          <p:spTgt spid="6"/>
                                        </p:tgtEl>
                                        <p:attrNameLst>
                                          <p:attrName>r</p:attrName>
                                        </p:attrNameLst>
                                      </p:cBhvr>
                                    </p:animRot>
                                    <p:animRot by="-240000">
                                      <p:cBhvr>
                                        <p:cTn id="9" dur="200" fill="hold">
                                          <p:stCondLst>
                                            <p:cond delay="600"/>
                                          </p:stCondLst>
                                        </p:cTn>
                                        <p:tgtEl>
                                          <p:spTgt spid="6"/>
                                        </p:tgtEl>
                                        <p:attrNameLst>
                                          <p:attrName>r</p:attrName>
                                        </p:attrNameLst>
                                      </p:cBhvr>
                                    </p:animRot>
                                    <p:animRot by="120000">
                                      <p:cBhvr>
                                        <p:cTn id="10"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496" y="-27384"/>
            <a:ext cx="3024336" cy="923330"/>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法律之窗</a:t>
            </a:r>
          </a:p>
        </p:txBody>
      </p:sp>
      <p:graphicFrame>
        <p:nvGraphicFramePr>
          <p:cNvPr id="7" name="Group 118"/>
          <p:cNvGraphicFramePr>
            <a:graphicFrameLocks noGrp="1"/>
          </p:cNvGraphicFramePr>
          <p:nvPr>
            <p:ph idx="1"/>
            <p:extLst>
              <p:ext uri="{D42A27DB-BD31-4B8C-83A1-F6EECF244321}">
                <p14:modId xmlns:p14="http://schemas.microsoft.com/office/powerpoint/2010/main" val="225239245"/>
              </p:ext>
            </p:extLst>
          </p:nvPr>
        </p:nvGraphicFramePr>
        <p:xfrm>
          <a:off x="0" y="908050"/>
          <a:ext cx="9144000" cy="5961064"/>
        </p:xfrm>
        <a:graphic>
          <a:graphicData uri="http://schemas.openxmlformats.org/drawingml/2006/table">
            <a:tbl>
              <a:tblPr/>
              <a:tblGrid>
                <a:gridCol w="1331913"/>
                <a:gridCol w="1655762"/>
                <a:gridCol w="1728788"/>
                <a:gridCol w="4427537"/>
              </a:tblGrid>
              <a:tr h="1008063">
                <a:tc>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mn-ea"/>
                        <a:ea typeface="+mn-ea"/>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800" b="0" i="0" u="none" strike="noStrike" cap="none" normalizeH="0" baseline="0" smtClean="0">
                          <a:ln>
                            <a:noFill/>
                          </a:ln>
                          <a:solidFill>
                            <a:schemeClr val="tx1"/>
                          </a:solidFill>
                          <a:effectLst/>
                          <a:latin typeface="+mn-ea"/>
                          <a:ea typeface="+mn-ea"/>
                        </a:rPr>
                        <a:t>程度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800" b="0" i="0" u="none" strike="noStrike" cap="none" normalizeH="0" baseline="0" smtClean="0">
                          <a:ln>
                            <a:noFill/>
                          </a:ln>
                          <a:solidFill>
                            <a:schemeClr val="tx1"/>
                          </a:solidFill>
                          <a:effectLst/>
                          <a:latin typeface="+mn-ea"/>
                          <a:ea typeface="+mn-ea"/>
                        </a:rPr>
                        <a:t>可适用的法律法规</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800" b="0" i="0" u="none" strike="noStrike" cap="none" normalizeH="0" baseline="0" smtClean="0">
                          <a:ln>
                            <a:noFill/>
                          </a:ln>
                          <a:solidFill>
                            <a:schemeClr val="tx1"/>
                          </a:solidFill>
                          <a:effectLst/>
                          <a:latin typeface="+mn-ea"/>
                          <a:ea typeface="+mn-ea"/>
                        </a:rPr>
                        <a:t>相关规定（列举）</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8063">
                <a:tc rowSpan="3">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3600" b="0" i="0" u="none" strike="noStrike" cap="none" normalizeH="0" baseline="0" smtClean="0">
                          <a:ln>
                            <a:noFill/>
                          </a:ln>
                          <a:solidFill>
                            <a:schemeClr val="tx1"/>
                          </a:solidFill>
                          <a:effectLst/>
                          <a:latin typeface="+mn-ea"/>
                          <a:ea typeface="+mn-ea"/>
                        </a:rPr>
                        <a:t>破坏公共设施的行为受法律制裁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800" b="0" i="0" u="none" strike="noStrike" cap="none" normalizeH="0" baseline="0" dirty="0" smtClean="0">
                          <a:ln>
                            <a:noFill/>
                          </a:ln>
                          <a:solidFill>
                            <a:schemeClr val="tx1"/>
                          </a:solidFill>
                          <a:effectLst/>
                          <a:latin typeface="+mn-ea"/>
                          <a:ea typeface="+mn-ea"/>
                        </a:rPr>
                        <a:t>情节    ，还没有构成犯罪的违法行为</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altLang="zh-CN" sz="2800" b="0" i="0" u="none" strike="noStrike" cap="none" normalizeH="0" baseline="0" dirty="0" smtClean="0">
                        <a:ln>
                          <a:noFill/>
                        </a:ln>
                        <a:solidFill>
                          <a:schemeClr val="tx1"/>
                        </a:solidFill>
                        <a:effectLst/>
                        <a:latin typeface="+mn-ea"/>
                        <a:ea typeface="+mn-ea"/>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400" b="0" i="0" u="none" strike="noStrike" cap="none" normalizeH="0" baseline="0" dirty="0" smtClean="0">
                          <a:ln>
                            <a:noFill/>
                          </a:ln>
                          <a:solidFill>
                            <a:schemeClr val="tx1"/>
                          </a:solidFill>
                          <a:effectLst/>
                          <a:latin typeface="+mn-ea"/>
                          <a:ea typeface="+mn-ea"/>
                        </a:rPr>
                        <a:t>一般情况：处</a:t>
                      </a:r>
                      <a:r>
                        <a:rPr kumimoji="0" lang="en-US" altLang="zh-CN" sz="2400" b="0" i="0" u="none" strike="noStrike" cap="none" normalizeH="0" baseline="0" dirty="0" smtClean="0">
                          <a:ln>
                            <a:noFill/>
                          </a:ln>
                          <a:solidFill>
                            <a:schemeClr val="tx1"/>
                          </a:solidFill>
                          <a:effectLst/>
                          <a:latin typeface="+mn-ea"/>
                          <a:ea typeface="+mn-ea"/>
                        </a:rPr>
                        <a:t>5</a:t>
                      </a:r>
                      <a:r>
                        <a:rPr kumimoji="0" lang="zh-CN" altLang="en-US" sz="2400" b="0" i="0" u="none" strike="noStrike" cap="none" normalizeH="0" baseline="0" dirty="0" smtClean="0">
                          <a:ln>
                            <a:noFill/>
                          </a:ln>
                          <a:solidFill>
                            <a:schemeClr val="tx1"/>
                          </a:solidFill>
                          <a:effectLst/>
                          <a:latin typeface="+mn-ea"/>
                          <a:ea typeface="+mn-ea"/>
                        </a:rPr>
                        <a:t>日以上</a:t>
                      </a:r>
                      <a:r>
                        <a:rPr kumimoji="0" lang="en-US" altLang="zh-CN" sz="2400" b="0" i="0" u="none" strike="noStrike" cap="none" normalizeH="0" baseline="0" dirty="0" smtClean="0">
                          <a:ln>
                            <a:noFill/>
                          </a:ln>
                          <a:solidFill>
                            <a:schemeClr val="tx1"/>
                          </a:solidFill>
                          <a:effectLst/>
                          <a:latin typeface="+mn-ea"/>
                          <a:ea typeface="+mn-ea"/>
                        </a:rPr>
                        <a:t>10</a:t>
                      </a:r>
                      <a:r>
                        <a:rPr kumimoji="0" lang="zh-CN" altLang="en-US" sz="2400" b="0" i="0" u="none" strike="noStrike" cap="none" normalizeH="0" baseline="0" dirty="0" smtClean="0">
                          <a:ln>
                            <a:noFill/>
                          </a:ln>
                          <a:solidFill>
                            <a:schemeClr val="tx1"/>
                          </a:solidFill>
                          <a:effectLst/>
                          <a:latin typeface="+mn-ea"/>
                          <a:ea typeface="+mn-ea"/>
                        </a:rPr>
                        <a:t>日以下</a:t>
                      </a:r>
                      <a:r>
                        <a:rPr kumimoji="0" lang="zh-CN" altLang="en-US" sz="2400" b="0" i="0" u="none" strike="noStrike" cap="none" normalizeH="0" baseline="0" dirty="0" smtClean="0">
                          <a:ln>
                            <a:noFill/>
                          </a:ln>
                          <a:solidFill>
                            <a:srgbClr val="660066"/>
                          </a:solidFill>
                          <a:effectLst/>
                          <a:latin typeface="+mn-ea"/>
                          <a:ea typeface="+mn-ea"/>
                        </a:rPr>
                        <a:t>拘留</a:t>
                      </a:r>
                      <a:r>
                        <a:rPr kumimoji="0" lang="zh-CN" altLang="en-US" sz="2400" b="0" i="0" u="none" strike="noStrike" cap="none" normalizeH="0" baseline="0" dirty="0" smtClean="0">
                          <a:ln>
                            <a:noFill/>
                          </a:ln>
                          <a:solidFill>
                            <a:schemeClr val="tx1"/>
                          </a:solidFill>
                          <a:effectLst/>
                          <a:latin typeface="+mn-ea"/>
                          <a:ea typeface="+mn-ea"/>
                        </a:rPr>
                        <a:t>，可以并处</a:t>
                      </a:r>
                      <a:r>
                        <a:rPr kumimoji="0" lang="en-US" altLang="zh-CN" sz="2400" b="0" i="0" u="none" strike="noStrike" cap="none" normalizeH="0" baseline="0" dirty="0" smtClean="0">
                          <a:ln>
                            <a:noFill/>
                          </a:ln>
                          <a:solidFill>
                            <a:schemeClr val="tx1"/>
                          </a:solidFill>
                          <a:effectLst/>
                          <a:latin typeface="+mn-ea"/>
                          <a:ea typeface="+mn-ea"/>
                        </a:rPr>
                        <a:t>500</a:t>
                      </a:r>
                      <a:r>
                        <a:rPr kumimoji="0" lang="zh-CN" altLang="en-US" sz="2400" b="0" i="0" u="none" strike="noStrike" cap="none" normalizeH="0" baseline="0" dirty="0" smtClean="0">
                          <a:ln>
                            <a:noFill/>
                          </a:ln>
                          <a:solidFill>
                            <a:schemeClr val="tx1"/>
                          </a:solidFill>
                          <a:effectLst/>
                          <a:latin typeface="+mn-ea"/>
                          <a:ea typeface="+mn-ea"/>
                        </a:rPr>
                        <a:t>元以下</a:t>
                      </a:r>
                      <a:r>
                        <a:rPr kumimoji="0" lang="zh-CN" altLang="en-US" sz="2400" b="0" i="0" u="none" strike="noStrike" cap="none" normalizeH="0" baseline="0" dirty="0" smtClean="0">
                          <a:ln>
                            <a:noFill/>
                          </a:ln>
                          <a:solidFill>
                            <a:srgbClr val="660066"/>
                          </a:solidFill>
                          <a:effectLst/>
                          <a:latin typeface="+mn-ea"/>
                          <a:ea typeface="+mn-ea"/>
                        </a:rPr>
                        <a:t>罚款</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2555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400" b="0" i="0" u="none" strike="noStrike" cap="none" normalizeH="0" baseline="0" dirty="0" smtClean="0">
                          <a:ln>
                            <a:noFill/>
                          </a:ln>
                          <a:solidFill>
                            <a:schemeClr val="tx1"/>
                          </a:solidFill>
                          <a:effectLst/>
                          <a:latin typeface="+mn-ea"/>
                          <a:ea typeface="+mn-ea"/>
                        </a:rPr>
                        <a:t>情节较重的，处</a:t>
                      </a:r>
                      <a:r>
                        <a:rPr kumimoji="0" lang="en-US" altLang="zh-CN" sz="2400" b="0" i="0" u="none" strike="noStrike" cap="none" normalizeH="0" baseline="0" dirty="0" smtClean="0">
                          <a:ln>
                            <a:noFill/>
                          </a:ln>
                          <a:solidFill>
                            <a:schemeClr val="tx1"/>
                          </a:solidFill>
                          <a:effectLst/>
                          <a:latin typeface="+mn-ea"/>
                          <a:ea typeface="+mn-ea"/>
                        </a:rPr>
                        <a:t>10</a:t>
                      </a:r>
                      <a:r>
                        <a:rPr kumimoji="0" lang="zh-CN" altLang="en-US" sz="2400" b="0" i="0" u="none" strike="noStrike" cap="none" normalizeH="0" baseline="0" dirty="0" smtClean="0">
                          <a:ln>
                            <a:noFill/>
                          </a:ln>
                          <a:solidFill>
                            <a:schemeClr val="tx1"/>
                          </a:solidFill>
                          <a:effectLst/>
                          <a:latin typeface="+mn-ea"/>
                          <a:ea typeface="+mn-ea"/>
                        </a:rPr>
                        <a:t>日以上，</a:t>
                      </a:r>
                      <a:r>
                        <a:rPr kumimoji="0" lang="en-US" altLang="zh-CN" sz="2400" b="0" i="0" u="none" strike="noStrike" cap="none" normalizeH="0" baseline="0" dirty="0" smtClean="0">
                          <a:ln>
                            <a:noFill/>
                          </a:ln>
                          <a:solidFill>
                            <a:schemeClr val="tx1"/>
                          </a:solidFill>
                          <a:effectLst/>
                          <a:latin typeface="+mn-ea"/>
                          <a:ea typeface="+mn-ea"/>
                        </a:rPr>
                        <a:t>15</a:t>
                      </a:r>
                      <a:r>
                        <a:rPr kumimoji="0" lang="zh-CN" altLang="en-US" sz="2400" b="0" i="0" u="none" strike="noStrike" cap="none" normalizeH="0" baseline="0" dirty="0" smtClean="0">
                          <a:ln>
                            <a:noFill/>
                          </a:ln>
                          <a:solidFill>
                            <a:schemeClr val="tx1"/>
                          </a:solidFill>
                          <a:effectLst/>
                          <a:latin typeface="+mn-ea"/>
                          <a:ea typeface="+mn-ea"/>
                        </a:rPr>
                        <a:t>日以下</a:t>
                      </a:r>
                      <a:r>
                        <a:rPr kumimoji="0" lang="zh-CN" altLang="en-US" sz="2400" b="0" i="0" u="none" strike="noStrike" cap="none" normalizeH="0" baseline="0" dirty="0" smtClean="0">
                          <a:ln>
                            <a:noFill/>
                          </a:ln>
                          <a:solidFill>
                            <a:srgbClr val="660066"/>
                          </a:solidFill>
                          <a:effectLst/>
                          <a:latin typeface="+mn-ea"/>
                          <a:ea typeface="+mn-ea"/>
                        </a:rPr>
                        <a:t>拘留</a:t>
                      </a:r>
                      <a:r>
                        <a:rPr kumimoji="0" lang="zh-CN" altLang="en-US" sz="2400" b="0" i="0" u="none" strike="noStrike" cap="none" normalizeH="0" baseline="0" dirty="0" smtClean="0">
                          <a:ln>
                            <a:noFill/>
                          </a:ln>
                          <a:solidFill>
                            <a:schemeClr val="tx1"/>
                          </a:solidFill>
                          <a:effectLst/>
                          <a:latin typeface="+mn-ea"/>
                          <a:ea typeface="+mn-ea"/>
                        </a:rPr>
                        <a:t>，可以并处</a:t>
                      </a:r>
                      <a:r>
                        <a:rPr kumimoji="0" lang="en-US" altLang="zh-CN" sz="2400" b="0" i="0" u="none" strike="noStrike" cap="none" normalizeH="0" baseline="0" dirty="0" smtClean="0">
                          <a:ln>
                            <a:noFill/>
                          </a:ln>
                          <a:solidFill>
                            <a:schemeClr val="tx1"/>
                          </a:solidFill>
                          <a:effectLst/>
                          <a:latin typeface="+mn-ea"/>
                          <a:ea typeface="+mn-ea"/>
                        </a:rPr>
                        <a:t>1000</a:t>
                      </a:r>
                      <a:r>
                        <a:rPr kumimoji="0" lang="zh-CN" altLang="en-US" sz="2400" b="0" i="0" u="none" strike="noStrike" cap="none" normalizeH="0" baseline="0" dirty="0" smtClean="0">
                          <a:ln>
                            <a:noFill/>
                          </a:ln>
                          <a:solidFill>
                            <a:schemeClr val="tx1"/>
                          </a:solidFill>
                          <a:effectLst/>
                          <a:latin typeface="+mn-ea"/>
                          <a:ea typeface="+mn-ea"/>
                        </a:rPr>
                        <a:t>元以下</a:t>
                      </a:r>
                      <a:r>
                        <a:rPr kumimoji="0" lang="zh-CN" altLang="en-US" sz="2400" b="0" i="0" u="none" strike="noStrike" cap="none" normalizeH="0" baseline="0" dirty="0" smtClean="0">
                          <a:ln>
                            <a:noFill/>
                          </a:ln>
                          <a:solidFill>
                            <a:srgbClr val="660066"/>
                          </a:solidFill>
                          <a:effectLst/>
                          <a:latin typeface="+mn-ea"/>
                          <a:ea typeface="+mn-ea"/>
                        </a:rPr>
                        <a:t>罚款</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9388">
                <a:tc vMerge="1">
                  <a:txBody>
                    <a:bodyPr/>
                    <a:lstStyle/>
                    <a:p>
                      <a:endParaRPr lang="zh-CN" altLang="en-US"/>
                    </a:p>
                  </a:txBody>
                  <a:tcPr/>
                </a:tc>
                <a:tc>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800" b="0" i="0" u="none" strike="noStrike" cap="none" normalizeH="0" baseline="0" dirty="0" smtClean="0">
                          <a:ln>
                            <a:noFill/>
                          </a:ln>
                          <a:solidFill>
                            <a:schemeClr val="tx1"/>
                          </a:solidFill>
                          <a:effectLst/>
                          <a:latin typeface="+mn-ea"/>
                          <a:ea typeface="+mn-ea"/>
                        </a:rPr>
                        <a:t>情节    ，构成犯罪的行为</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altLang="zh-CN" sz="2800" b="0" i="0" u="none" strike="noStrike" cap="none" normalizeH="0" baseline="0" dirty="0" smtClean="0">
                        <a:ln>
                          <a:noFill/>
                        </a:ln>
                        <a:solidFill>
                          <a:schemeClr val="tx1"/>
                        </a:solidFill>
                        <a:effectLst/>
                        <a:latin typeface="+mn-ea"/>
                        <a:ea typeface="+mn-ea"/>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bg2"/>
                        </a:buClr>
                        <a:buSzPct val="75000"/>
                        <a:buFont typeface="Wingdings" pitchFamily="2" charset="2"/>
                        <a:defRPr sz="2800">
                          <a:solidFill>
                            <a:schemeClr val="tx1"/>
                          </a:solidFill>
                          <a:latin typeface="Arial" charset="0"/>
                          <a:ea typeface="宋体" charset="-122"/>
                        </a:defRPr>
                      </a:lvl1pPr>
                      <a:lvl2pPr>
                        <a:spcBef>
                          <a:spcPct val="20000"/>
                        </a:spcBef>
                        <a:buClr>
                          <a:schemeClr val="accent2"/>
                        </a:buClr>
                        <a:buSzPct val="80000"/>
                        <a:buFont typeface="Wingdings" pitchFamily="2" charset="2"/>
                        <a:defRPr sz="2400">
                          <a:solidFill>
                            <a:schemeClr val="tx1"/>
                          </a:solidFill>
                          <a:latin typeface="Arial" charset="0"/>
                          <a:ea typeface="宋体" charset="-122"/>
                        </a:defRPr>
                      </a:lvl2pPr>
                      <a:lvl3pPr>
                        <a:spcBef>
                          <a:spcPct val="20000"/>
                        </a:spcBef>
                        <a:buClr>
                          <a:schemeClr val="bg2"/>
                        </a:buClr>
                        <a:buSzPct val="65000"/>
                        <a:buFont typeface="Wingdings" pitchFamily="2" charset="2"/>
                        <a:defRPr sz="2000">
                          <a:solidFill>
                            <a:schemeClr val="tx1"/>
                          </a:solidFill>
                          <a:latin typeface="Arial" charset="0"/>
                          <a:ea typeface="宋体" charset="-122"/>
                        </a:defRPr>
                      </a:lvl3pPr>
                      <a:lvl4pPr>
                        <a:spcBef>
                          <a:spcPct val="20000"/>
                        </a:spcBef>
                        <a:buClr>
                          <a:schemeClr val="accent2"/>
                        </a:buClr>
                        <a:buSzPct val="70000"/>
                        <a:buFont typeface="Wingdings" pitchFamily="2" charset="2"/>
                        <a:defRPr>
                          <a:solidFill>
                            <a:schemeClr val="tx1"/>
                          </a:solidFill>
                          <a:latin typeface="Arial" charset="0"/>
                          <a:ea typeface="宋体" charset="-122"/>
                        </a:defRPr>
                      </a:lvl4pPr>
                      <a:lvl5pPr>
                        <a:spcBef>
                          <a:spcPct val="20000"/>
                        </a:spcBef>
                        <a:buClr>
                          <a:schemeClr val="bg2"/>
                        </a:buClr>
                        <a:buFont typeface="Wingdings" pitchFamily="2" charset="2"/>
                        <a:defRPr>
                          <a:solidFill>
                            <a:schemeClr val="tx1"/>
                          </a:solidFill>
                          <a:latin typeface="Arial" charset="0"/>
                          <a:ea typeface="宋体" charset="-122"/>
                        </a:defRPr>
                      </a:lvl5pPr>
                      <a:lvl6pPr fontAlgn="base">
                        <a:spcBef>
                          <a:spcPct val="20000"/>
                        </a:spcBef>
                        <a:spcAft>
                          <a:spcPct val="0"/>
                        </a:spcAft>
                        <a:buClr>
                          <a:schemeClr val="bg2"/>
                        </a:buClr>
                        <a:buFont typeface="Wingdings" pitchFamily="2" charset="2"/>
                        <a:defRPr>
                          <a:solidFill>
                            <a:schemeClr val="tx1"/>
                          </a:solidFill>
                          <a:latin typeface="Arial" charset="0"/>
                          <a:ea typeface="宋体" charset="-122"/>
                        </a:defRPr>
                      </a:lvl6pPr>
                      <a:lvl7pPr fontAlgn="base">
                        <a:spcBef>
                          <a:spcPct val="20000"/>
                        </a:spcBef>
                        <a:spcAft>
                          <a:spcPct val="0"/>
                        </a:spcAft>
                        <a:buClr>
                          <a:schemeClr val="bg2"/>
                        </a:buClr>
                        <a:buFont typeface="Wingdings" pitchFamily="2" charset="2"/>
                        <a:defRPr>
                          <a:solidFill>
                            <a:schemeClr val="tx1"/>
                          </a:solidFill>
                          <a:latin typeface="Arial" charset="0"/>
                          <a:ea typeface="宋体" charset="-122"/>
                        </a:defRPr>
                      </a:lvl7pPr>
                      <a:lvl8pPr fontAlgn="base">
                        <a:spcBef>
                          <a:spcPct val="20000"/>
                        </a:spcBef>
                        <a:spcAft>
                          <a:spcPct val="0"/>
                        </a:spcAft>
                        <a:buClr>
                          <a:schemeClr val="bg2"/>
                        </a:buClr>
                        <a:buFont typeface="Wingdings" pitchFamily="2" charset="2"/>
                        <a:defRPr>
                          <a:solidFill>
                            <a:schemeClr val="tx1"/>
                          </a:solidFill>
                          <a:latin typeface="Arial" charset="0"/>
                          <a:ea typeface="宋体" charset="-122"/>
                        </a:defRPr>
                      </a:lvl8pPr>
                      <a:lvl9pPr fontAlgn="base">
                        <a:spcBef>
                          <a:spcPct val="20000"/>
                        </a:spcBef>
                        <a:spcAft>
                          <a:spcPct val="0"/>
                        </a:spcAft>
                        <a:buClr>
                          <a:schemeClr val="bg2"/>
                        </a:buClr>
                        <a:buFont typeface="Wingdings" pitchFamily="2" charset="2"/>
                        <a:defRPr>
                          <a:solidFill>
                            <a:schemeClr val="tx1"/>
                          </a:solidFill>
                          <a:latin typeface="Arial" charset="0"/>
                          <a:ea typeface="宋体" charset="-122"/>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400" b="0" i="0" u="none" strike="noStrike" cap="none" normalizeH="0" baseline="0" dirty="0" smtClean="0">
                          <a:ln>
                            <a:noFill/>
                          </a:ln>
                          <a:solidFill>
                            <a:schemeClr val="tx1"/>
                          </a:solidFill>
                          <a:effectLst/>
                          <a:latin typeface="+mn-ea"/>
                          <a:ea typeface="+mn-ea"/>
                        </a:rPr>
                        <a:t>破坏交通工具、交通设施、电力设备、燃气设备、易燃易爆设备等公共设施尚未造成严重后果的，处</a:t>
                      </a:r>
                      <a:r>
                        <a:rPr kumimoji="0" lang="en-US" altLang="zh-CN" sz="2400" b="0" i="0" u="none" strike="noStrike" cap="none" normalizeH="0" baseline="0" dirty="0" smtClean="0">
                          <a:ln>
                            <a:noFill/>
                          </a:ln>
                          <a:solidFill>
                            <a:schemeClr val="tx1"/>
                          </a:solidFill>
                          <a:effectLst/>
                          <a:latin typeface="+mn-ea"/>
                          <a:ea typeface="+mn-ea"/>
                        </a:rPr>
                        <a:t>3</a:t>
                      </a:r>
                      <a:r>
                        <a:rPr kumimoji="0" lang="zh-CN" altLang="en-US" sz="2400" b="0" i="0" u="none" strike="noStrike" cap="none" normalizeH="0" baseline="0" dirty="0" smtClean="0">
                          <a:ln>
                            <a:noFill/>
                          </a:ln>
                          <a:solidFill>
                            <a:schemeClr val="tx1"/>
                          </a:solidFill>
                          <a:effectLst/>
                          <a:latin typeface="+mn-ea"/>
                          <a:ea typeface="+mn-ea"/>
                        </a:rPr>
                        <a:t>年以上</a:t>
                      </a:r>
                      <a:r>
                        <a:rPr kumimoji="0" lang="en-US" altLang="zh-CN" sz="2400" b="0" i="0" u="none" strike="noStrike" cap="none" normalizeH="0" baseline="0" dirty="0" smtClean="0">
                          <a:ln>
                            <a:noFill/>
                          </a:ln>
                          <a:solidFill>
                            <a:schemeClr val="tx1"/>
                          </a:solidFill>
                          <a:effectLst/>
                          <a:latin typeface="+mn-ea"/>
                          <a:ea typeface="+mn-ea"/>
                        </a:rPr>
                        <a:t>10</a:t>
                      </a:r>
                      <a:r>
                        <a:rPr kumimoji="0" lang="zh-CN" altLang="en-US" sz="2400" b="0" i="0" u="none" strike="noStrike" cap="none" normalizeH="0" baseline="0" dirty="0" smtClean="0">
                          <a:ln>
                            <a:noFill/>
                          </a:ln>
                          <a:solidFill>
                            <a:schemeClr val="tx1"/>
                          </a:solidFill>
                          <a:effectLst/>
                          <a:latin typeface="+mn-ea"/>
                          <a:ea typeface="+mn-ea"/>
                        </a:rPr>
                        <a:t>年以下</a:t>
                      </a:r>
                      <a:r>
                        <a:rPr kumimoji="0" lang="zh-CN" altLang="en-US" sz="2400" b="0" i="0" u="none" strike="noStrike" cap="none" normalizeH="0" baseline="0" dirty="0" smtClean="0">
                          <a:ln>
                            <a:noFill/>
                          </a:ln>
                          <a:solidFill>
                            <a:srgbClr val="660066"/>
                          </a:solidFill>
                          <a:effectLst/>
                          <a:latin typeface="+mn-ea"/>
                          <a:ea typeface="+mn-ea"/>
                        </a:rPr>
                        <a:t>有期徒刑</a:t>
                      </a:r>
                      <a:r>
                        <a:rPr kumimoji="0" lang="zh-CN" altLang="en-US" sz="2400" b="0" i="0" u="none" strike="noStrike" cap="none" normalizeH="0" baseline="0" dirty="0" smtClean="0">
                          <a:ln>
                            <a:noFill/>
                          </a:ln>
                          <a:solidFill>
                            <a:schemeClr val="tx1"/>
                          </a:solidFill>
                          <a:effectLst/>
                          <a:latin typeface="+mn-ea"/>
                          <a:ea typeface="+mn-ea"/>
                        </a:rPr>
                        <a:t>，造成严重后果的，处</a:t>
                      </a:r>
                      <a:r>
                        <a:rPr kumimoji="0" lang="en-US" altLang="zh-CN" sz="2400" b="0" i="0" u="none" strike="noStrike" cap="none" normalizeH="0" baseline="0" dirty="0" smtClean="0">
                          <a:ln>
                            <a:noFill/>
                          </a:ln>
                          <a:solidFill>
                            <a:schemeClr val="tx1"/>
                          </a:solidFill>
                          <a:effectLst/>
                          <a:latin typeface="+mn-ea"/>
                          <a:ea typeface="+mn-ea"/>
                        </a:rPr>
                        <a:t>10</a:t>
                      </a:r>
                      <a:r>
                        <a:rPr kumimoji="0" lang="zh-CN" altLang="en-US" sz="2400" b="0" i="0" u="none" strike="noStrike" cap="none" normalizeH="0" baseline="0" dirty="0" smtClean="0">
                          <a:ln>
                            <a:noFill/>
                          </a:ln>
                          <a:solidFill>
                            <a:schemeClr val="tx1"/>
                          </a:solidFill>
                          <a:effectLst/>
                          <a:latin typeface="+mn-ea"/>
                          <a:ea typeface="+mn-ea"/>
                        </a:rPr>
                        <a:t>年以上</a:t>
                      </a:r>
                      <a:r>
                        <a:rPr kumimoji="0" lang="zh-CN" altLang="en-US" sz="2400" b="0" i="0" u="none" strike="noStrike" cap="none" normalizeH="0" baseline="0" dirty="0" smtClean="0">
                          <a:ln>
                            <a:noFill/>
                          </a:ln>
                          <a:solidFill>
                            <a:srgbClr val="660066"/>
                          </a:solidFill>
                          <a:effectLst/>
                          <a:latin typeface="+mn-ea"/>
                          <a:ea typeface="+mn-ea"/>
                        </a:rPr>
                        <a:t>有期徒刑、无期徒刑或死刑</a:t>
                      </a:r>
                      <a:r>
                        <a:rPr kumimoji="0" lang="zh-CN" altLang="en-US" sz="2400" b="0" i="0" u="none" strike="noStrike" cap="none" normalizeH="0" baseline="0" dirty="0" smtClean="0">
                          <a:ln>
                            <a:noFill/>
                          </a:ln>
                          <a:solidFill>
                            <a:schemeClr val="tx1"/>
                          </a:solidFill>
                          <a:effectLst/>
                          <a:latin typeface="+mn-ea"/>
                          <a:ea typeface="+mn-ea"/>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矩形 1"/>
          <p:cNvSpPr/>
          <p:nvPr/>
        </p:nvSpPr>
        <p:spPr>
          <a:xfrm>
            <a:off x="2051050" y="1916113"/>
            <a:ext cx="903288" cy="523875"/>
          </a:xfrm>
          <a:prstGeom prst="rect">
            <a:avLst/>
          </a:prstGeom>
        </p:spPr>
        <p:txBody>
          <a:bodyPr wrap="none">
            <a:spAutoFit/>
          </a:bodyPr>
          <a:lstStyle/>
          <a:p>
            <a:pPr fontAlgn="auto">
              <a:spcBef>
                <a:spcPts val="0"/>
              </a:spcBef>
              <a:spcAft>
                <a:spcPts val="0"/>
              </a:spcAft>
              <a:defRPr/>
            </a:pPr>
            <a:r>
              <a:rPr lang="zh-CN" altLang="en-US" sz="2800" dirty="0">
                <a:solidFill>
                  <a:srgbClr val="FF0000"/>
                </a:solidFill>
                <a:latin typeface="+mn-ea"/>
                <a:ea typeface="+mn-ea"/>
              </a:rPr>
              <a:t>轻微</a:t>
            </a:r>
            <a:endParaRPr lang="zh-CN" altLang="en-US" sz="2800" dirty="0">
              <a:solidFill>
                <a:srgbClr val="FF0000"/>
              </a:solidFill>
              <a:latin typeface="+mn-lt"/>
              <a:ea typeface="+mn-ea"/>
            </a:endParaRPr>
          </a:p>
        </p:txBody>
      </p:sp>
      <p:sp>
        <p:nvSpPr>
          <p:cNvPr id="5" name="矩形 4"/>
          <p:cNvSpPr/>
          <p:nvPr/>
        </p:nvSpPr>
        <p:spPr>
          <a:xfrm>
            <a:off x="2051050" y="4149725"/>
            <a:ext cx="903288" cy="522288"/>
          </a:xfrm>
          <a:prstGeom prst="rect">
            <a:avLst/>
          </a:prstGeom>
        </p:spPr>
        <p:txBody>
          <a:bodyPr wrap="none">
            <a:spAutoFit/>
          </a:bodyPr>
          <a:lstStyle/>
          <a:p>
            <a:pPr fontAlgn="auto">
              <a:spcBef>
                <a:spcPts val="0"/>
              </a:spcBef>
              <a:spcAft>
                <a:spcPts val="0"/>
              </a:spcAft>
              <a:defRPr/>
            </a:pPr>
            <a:r>
              <a:rPr lang="zh-CN" altLang="en-US" sz="2800" dirty="0">
                <a:solidFill>
                  <a:srgbClr val="FF0000"/>
                </a:solidFill>
                <a:latin typeface="+mn-ea"/>
                <a:ea typeface="+mn-ea"/>
              </a:rPr>
              <a:t>严重</a:t>
            </a:r>
            <a:endParaRPr lang="zh-CN" altLang="en-US" sz="2800" dirty="0">
              <a:solidFill>
                <a:srgbClr val="FF0000"/>
              </a:solidFill>
              <a:latin typeface="+mn-lt"/>
              <a:ea typeface="+mn-ea"/>
            </a:endParaRPr>
          </a:p>
        </p:txBody>
      </p:sp>
      <p:sp>
        <p:nvSpPr>
          <p:cNvPr id="3" name="矩形 2"/>
          <p:cNvSpPr/>
          <p:nvPr/>
        </p:nvSpPr>
        <p:spPr>
          <a:xfrm>
            <a:off x="2954338" y="2492375"/>
            <a:ext cx="1708150" cy="954088"/>
          </a:xfrm>
          <a:prstGeom prst="rect">
            <a:avLst/>
          </a:prstGeom>
        </p:spPr>
        <p:txBody>
          <a:bodyPr>
            <a:spAutoFit/>
          </a:bodyPr>
          <a:lstStyle/>
          <a:p>
            <a:pPr>
              <a:spcBef>
                <a:spcPct val="20000"/>
              </a:spcBef>
              <a:buClr>
                <a:schemeClr val="bg2"/>
              </a:buClr>
              <a:buSzPct val="75000"/>
              <a:defRPr/>
            </a:pPr>
            <a:r>
              <a:rPr lang="en-US" altLang="zh-CN" sz="2800" dirty="0">
                <a:solidFill>
                  <a:srgbClr val="FF0000"/>
                </a:solidFill>
                <a:latin typeface="+mn-ea"/>
                <a:ea typeface="+mn-ea"/>
              </a:rPr>
              <a:t>《</a:t>
            </a:r>
            <a:r>
              <a:rPr lang="zh-CN" altLang="en-US" sz="2800" dirty="0">
                <a:solidFill>
                  <a:srgbClr val="FF0000"/>
                </a:solidFill>
                <a:latin typeface="+mn-ea"/>
                <a:ea typeface="+mn-ea"/>
              </a:rPr>
              <a:t>治安管理处罚法</a:t>
            </a:r>
            <a:r>
              <a:rPr lang="en-US" altLang="zh-CN" sz="2800" dirty="0">
                <a:solidFill>
                  <a:srgbClr val="FF0000"/>
                </a:solidFill>
                <a:latin typeface="+mn-ea"/>
                <a:ea typeface="+mn-ea"/>
              </a:rPr>
              <a:t>》</a:t>
            </a:r>
          </a:p>
        </p:txBody>
      </p:sp>
      <p:sp>
        <p:nvSpPr>
          <p:cNvPr id="8" name="矩形 7"/>
          <p:cNvSpPr/>
          <p:nvPr/>
        </p:nvSpPr>
        <p:spPr>
          <a:xfrm>
            <a:off x="3059113" y="4672013"/>
            <a:ext cx="1708150" cy="523875"/>
          </a:xfrm>
          <a:prstGeom prst="rect">
            <a:avLst/>
          </a:prstGeom>
        </p:spPr>
        <p:txBody>
          <a:bodyPr>
            <a:spAutoFit/>
          </a:bodyPr>
          <a:lstStyle/>
          <a:p>
            <a:pPr>
              <a:spcBef>
                <a:spcPct val="20000"/>
              </a:spcBef>
              <a:buClr>
                <a:schemeClr val="bg2"/>
              </a:buClr>
              <a:buSzPct val="75000"/>
              <a:defRPr/>
            </a:pPr>
            <a:r>
              <a:rPr lang="en-US" altLang="zh-CN" sz="2800" dirty="0">
                <a:solidFill>
                  <a:srgbClr val="FF0000"/>
                </a:solidFill>
                <a:latin typeface="+mn-ea"/>
                <a:ea typeface="+mn-ea"/>
              </a:rPr>
              <a:t>《</a:t>
            </a:r>
            <a:r>
              <a:rPr lang="zh-CN" altLang="en-US" sz="2800" dirty="0">
                <a:solidFill>
                  <a:srgbClr val="FF0000"/>
                </a:solidFill>
                <a:latin typeface="+mn-ea"/>
                <a:ea typeface="+mn-ea"/>
              </a:rPr>
              <a:t>刑法</a:t>
            </a:r>
            <a:r>
              <a:rPr lang="en-US" altLang="zh-CN" sz="2800" dirty="0">
                <a:solidFill>
                  <a:srgbClr val="FF0000"/>
                </a:solidFill>
                <a:latin typeface="+mn-ea"/>
                <a:ea typeface="+mn-ea"/>
              </a:rPr>
              <a:t>》</a:t>
            </a:r>
          </a:p>
        </p:txBody>
      </p:sp>
    </p:spTree>
  </p:cSld>
  <p:clrMapOvr>
    <a:masterClrMapping/>
  </p:clrMapOvr>
  <p:transition xmlns:p14="http://schemas.microsoft.com/office/powerpoint/2010/main" spd="slow">
    <p:pull/>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 grpId="0"/>
      <p:bldP spid="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ketchbook">
  <a:themeElements>
    <a:clrScheme name="Sketchbook">
      <a:dk1>
        <a:sysClr val="windowText" lastClr="000000"/>
      </a:dk1>
      <a:lt1>
        <a:sysClr val="window" lastClr="FFFFFF"/>
      </a:lt1>
      <a:dk2>
        <a:srgbClr val="4C1304"/>
      </a:dk2>
      <a:lt2>
        <a:srgbClr val="FFFEE6"/>
      </a:lt2>
      <a:accent1>
        <a:srgbClr val="A63212"/>
      </a:accent1>
      <a:accent2>
        <a:srgbClr val="E68230"/>
      </a:accent2>
      <a:accent3>
        <a:srgbClr val="9BB05E"/>
      </a:accent3>
      <a:accent4>
        <a:srgbClr val="6B9BC7"/>
      </a:accent4>
      <a:accent5>
        <a:srgbClr val="4E66B2"/>
      </a:accent5>
      <a:accent6>
        <a:srgbClr val="8976AC"/>
      </a:accent6>
      <a:hlink>
        <a:srgbClr val="942408"/>
      </a:hlink>
      <a:folHlink>
        <a:srgbClr val="B34F17"/>
      </a:folHlink>
    </a:clrScheme>
    <a:fontScheme name="Sketchbook">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墨水池.thmx</Template>
  <TotalTime>611</TotalTime>
  <Words>469</Words>
  <Paragraphs>55</Paragraphs>
  <Slides>18</Slides>
  <Notes>0</Notes>
  <HiddenSlides>0</HiddenSlides>
  <MMClips>2</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Sketchbook</vt:lpstr>
      <vt:lpstr>PowerPoint 演示文稿</vt:lpstr>
      <vt:lpstr>PowerPoint 演示文稿</vt:lpstr>
      <vt:lpstr>PowerPoint 演示文稿</vt:lpstr>
      <vt:lpstr>PowerPoint 演示文稿</vt:lpstr>
      <vt:lpstr>新加坡依法保护公共设施</vt:lpstr>
      <vt:lpstr>PowerPoint 演示文稿</vt:lpstr>
      <vt:lpstr>PowerPoint 演示文稿</vt:lpstr>
      <vt:lpstr>PowerPoint 演示文稿</vt:lpstr>
      <vt:lpstr>PowerPoint 演示文稿</vt:lpstr>
      <vt:lpstr>“打电话的少女”雕像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课后实践</vt:lpstr>
    </vt:vector>
  </TitlesOfParts>
  <Company>mycomputer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吴</cp:lastModifiedBy>
  <dcterms:created xsi:type="dcterms:W3CDTF">2014-11-18T01:09:31Z</dcterms:created>
  <dcterms:modified xsi:type="dcterms:W3CDTF">2018-11-23T04:40:40Z</dcterms:modified>
</cp:coreProperties>
</file>