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tags/tag8.xml" ContentType="application/vnd.openxmlformats-officedocument.presentationml.tags+xml"/>
  <Override PartName="/ppt/notesSlides/notesSlide2.xml" ContentType="application/vnd.openxmlformats-officedocument.presentationml.notesSlide+xml"/>
  <Default Extension="svg" ContentType="image/svg+xml"/>
  <Override PartName="/ppt/charts/style2.xml" ContentType="application/vnd.ms-office.chartstyl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tags/tag4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charts/colors2.xml" ContentType="application/vnd.ms-office.chartcolorstyl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xlsx" ContentType="application/vnd.openxmlformats-officedocument.spreadsheetml.sheet"/>
  <Override PartName="/ppt/charts/chart3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ags/tag9.xml" ContentType="application/vnd.openxmlformats-officedocument.presentationml.tag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charts/style3.xml" ContentType="application/vnd.ms-office.chartstyl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tags/tag7.xml" ContentType="application/vnd.openxmlformats-officedocument.presentationml.tags+xml"/>
  <Default Extension="png" ContentType="image/png"/>
  <Override PartName="/ppt/notesSlides/notesSlide1.xml" ContentType="application/vnd.openxmlformats-officedocument.presentationml.notesSlide+xml"/>
  <Override PartName="/ppt/charts/style1.xml" ContentType="application/vnd.ms-office.chartstyl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drawings/drawing1.xml" ContentType="application/vnd.openxmlformats-officedocument.drawingml.chartshapes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tags/tag3.xml" ContentType="application/vnd.openxmlformats-officedocument.presentationml.tags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charts/colors3.xml" ContentType="application/vnd.ms-office.chartcolorstyle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Default Extension="wdp" ContentType="image/vnd.ms-photo"/>
  <Override PartName="/ppt/charts/colors1.xml" ContentType="application/vnd.ms-office.chartcolorstyle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35"/>
  </p:notesMasterIdLst>
  <p:sldIdLst>
    <p:sldId id="257" r:id="rId3"/>
    <p:sldId id="258" r:id="rId4"/>
    <p:sldId id="259" r:id="rId5"/>
    <p:sldId id="303" r:id="rId6"/>
    <p:sldId id="304" r:id="rId7"/>
    <p:sldId id="335" r:id="rId8"/>
    <p:sldId id="269" r:id="rId9"/>
    <p:sldId id="271" r:id="rId10"/>
    <p:sldId id="272" r:id="rId11"/>
    <p:sldId id="273" r:id="rId12"/>
    <p:sldId id="274" r:id="rId13"/>
    <p:sldId id="310" r:id="rId14"/>
    <p:sldId id="338" r:id="rId15"/>
    <p:sldId id="275" r:id="rId16"/>
    <p:sldId id="323" r:id="rId17"/>
    <p:sldId id="277" r:id="rId18"/>
    <p:sldId id="327" r:id="rId19"/>
    <p:sldId id="319" r:id="rId20"/>
    <p:sldId id="278" r:id="rId21"/>
    <p:sldId id="337" r:id="rId22"/>
    <p:sldId id="302" r:id="rId23"/>
    <p:sldId id="334" r:id="rId24"/>
    <p:sldId id="332" r:id="rId25"/>
    <p:sldId id="333" r:id="rId26"/>
    <p:sldId id="336" r:id="rId27"/>
    <p:sldId id="282" r:id="rId28"/>
    <p:sldId id="318" r:id="rId29"/>
    <p:sldId id="322" r:id="rId30"/>
    <p:sldId id="331" r:id="rId31"/>
    <p:sldId id="320" r:id="rId32"/>
    <p:sldId id="321" r:id="rId33"/>
    <p:sldId id="299" r:id="rId3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02105B"/>
    <a:srgbClr val="F2F2F2"/>
    <a:srgbClr val="FB3B4E"/>
    <a:srgbClr val="FEA0AF"/>
    <a:srgbClr val="13227A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74C1A8A3-306A-4EB7-A6B1-4F7E0EB9C5D6}" styleName="中度样式 3 - 强调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93945" autoAdjust="0"/>
  </p:normalViewPr>
  <p:slideViewPr>
    <p:cSldViewPr snapToGrid="0">
      <p:cViewPr varScale="1">
        <p:scale>
          <a:sx n="82" d="100"/>
          <a:sy n="82" d="100"/>
        </p:scale>
        <p:origin x="-720" y="-77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5184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viewProps" Target="viewProps.xml"/><Relationship Id="rId40" Type="http://schemas.microsoft.com/office/2015/10/relationships/revisionInfo" Target="revisionInfo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Office_Excel____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package" Target="../embeddings/Microsoft_Office_Excel____2.xlsx"/></Relationships>
</file>

<file path=ppt/charts/_rels/chart3.xml.rels><?xml version="1.0" encoding="UTF-8" standalone="yes"?>
<Relationships xmlns="http://schemas.openxmlformats.org/package/2006/relationships"><Relationship Id="rId7" Type="http://schemas.microsoft.com/office/2011/relationships/chartStyle" Target="style3.xml"/><Relationship Id="rId2" Type="http://schemas.microsoft.com/office/2011/relationships/chartColorStyle" Target="colors3.xml"/><Relationship Id="rId1" Type="http://schemas.openxmlformats.org/officeDocument/2006/relationships/image" Target="../media/image28.png"/><Relationship Id="rId6" Type="http://schemas.openxmlformats.org/officeDocument/2006/relationships/chartUserShapes" Target="../drawings/drawing1.xml"/><Relationship Id="rId5" Type="http://schemas.openxmlformats.org/officeDocument/2006/relationships/package" Target="../embeddings/Microsoft_Office_Excel____3.xlsx"/><Relationship Id="rId4" Type="http://schemas.openxmlformats.org/officeDocument/2006/relationships/image" Target="../media/image26.svg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>
        <c:manualLayout>
          <c:layoutTarget val="inner"/>
          <c:xMode val="edge"/>
          <c:yMode val="edge"/>
          <c:x val="0.18713777126701306"/>
          <c:y val="2.7596931505680291E-2"/>
          <c:w val="0.60640178803158429"/>
          <c:h val="0.94480613698863958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effectLst>
              <a:glow rad="101600">
                <a:schemeClr val="accent1">
                  <a:satMod val="175000"/>
                  <a:alpha val="40000"/>
                </a:schemeClr>
              </a:glow>
            </a:effectLst>
          </c:spPr>
          <c:explosion val="12"/>
          <c:dPt>
            <c:idx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>
                <a:glow rad="101600">
                  <a:schemeClr val="accent1">
                    <a:satMod val="175000"/>
                    <a:alpha val="40000"/>
                  </a:schemeClr>
                </a:glo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C5C8-4D69-9C07-0B24D592CA69}"/>
              </c:ext>
            </c:extLst>
          </c:dPt>
          <c:dPt>
            <c:idx val="1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>
                <a:glow rad="101600">
                  <a:schemeClr val="accent1">
                    <a:satMod val="175000"/>
                    <a:alpha val="40000"/>
                  </a:schemeClr>
                </a:glo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9887-4D8A-8411-869D1BDC9FAA}"/>
              </c:ext>
            </c:extLst>
          </c:dPt>
          <c:dPt>
            <c:idx val="2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>
                <a:glow rad="101600">
                  <a:schemeClr val="accent1">
                    <a:satMod val="175000"/>
                    <a:alpha val="40000"/>
                  </a:schemeClr>
                </a:glo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9887-4D8A-8411-869D1BDC9FAA}"/>
              </c:ext>
            </c:extLst>
          </c:dPt>
          <c:dPt>
            <c:idx val="3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>
                <a:glow rad="101600">
                  <a:schemeClr val="accent1">
                    <a:satMod val="175000"/>
                    <a:alpha val="40000"/>
                  </a:schemeClr>
                </a:glo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9887-4D8A-8411-869D1BDC9FAA}"/>
              </c:ext>
            </c:extLst>
          </c:dPt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4409</c:v>
                </c:pt>
                <c:pt idx="1">
                  <c:v>2500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C5C8-4D69-9C07-0B24D592CA69}"/>
            </c:ext>
          </c:extLst>
        </c:ser>
        <c:dLbls/>
        <c:firstSliceAng val="149"/>
        <c:holeSize val="52"/>
      </c:doughnutChart>
      <c:spPr>
        <a:noFill/>
        <a:ln>
          <a:noFill/>
        </a:ln>
        <a:effectLst/>
      </c:spPr>
    </c:plotArea>
    <c:plotVisOnly val="1"/>
    <c:dispBlanksAs val="zero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view3D>
      <c:rotX val="30"/>
      <c:depthPercent val="100"/>
      <c:perspective val="30"/>
    </c:view3D>
    <c:floor>
      <c:spPr>
        <a:noFill/>
        <a:ln>
          <a:noFill/>
        </a:ln>
        <a:effectLst/>
        <a:sp3d/>
      </c:spPr>
    </c:floor>
    <c:sideWall>
      <c:spPr>
        <a:noFill/>
        <a:ln>
          <a:noFill/>
        </a:ln>
        <a:effectLst/>
        <a:sp3d/>
      </c:spPr>
    </c:sideWall>
    <c:backWall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pie3DChart>
        <c:varyColors val="1"/>
        <c:dLbls/>
      </c:pie3DChart>
      <c:spPr>
        <a:noFill/>
        <a:ln>
          <a:noFill/>
        </a:ln>
        <a:effectLst/>
      </c:spPr>
    </c:plotArea>
    <c:plotVisOnly val="1"/>
    <c:dispBlanksAs val="zero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信徒</c:v>
                </c:pt>
              </c:strCache>
            </c:strRef>
          </c:tx>
          <c:spPr>
            <a:blipFill>
              <a:blip xmlns:r="http://schemas.openxmlformats.org/officeDocument/2006/relationships" r:embed="rId1">
                <a:extLst>
                  <a:ext uri="{96DAC541-7B7A-43D3-8B79-37D633B846F1}">
                    <asvg:svgBlip xmlns="" xmlns:c16r2="http://schemas.microsoft.com/office/drawing/2015/06/chart" xmlns:asvg="http://schemas.microsoft.com/office/drawing/2016/SVG/main" r:embed="rId4"/>
                  </a:ext>
                </a:extLst>
              </a:blip>
              <a:stretch>
                <a:fillRect/>
              </a:stretch>
            </a:blipFill>
            <a:ln>
              <a:solidFill>
                <a:srgbClr val="02105B"/>
              </a:solidFill>
            </a:ln>
            <a:effectLst/>
          </c:spPr>
          <c:pictureOptions>
            <c:pictureFormat val="stack"/>
          </c:pictureOptions>
          <c:cat>
            <c:strRef>
              <c:f>Sheet1!$A$2:$A$5</c:f>
              <c:strCache>
                <c:ptCount val="3"/>
                <c:pt idx="0">
                  <c:v>基督教</c:v>
                </c:pt>
                <c:pt idx="1">
                  <c:v>伊斯兰教</c:v>
                </c:pt>
                <c:pt idx="2">
                  <c:v>佛教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24</c:v>
                </c:pt>
                <c:pt idx="1">
                  <c:v>17</c:v>
                </c:pt>
                <c:pt idx="2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2D4F-4D58-96F2-450F2309D0C1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cat>
            <c:strRef>
              <c:f>Sheet1!$A$2:$A$5</c:f>
              <c:strCache>
                <c:ptCount val="3"/>
                <c:pt idx="0">
                  <c:v>基督教</c:v>
                </c:pt>
                <c:pt idx="1">
                  <c:v>伊斯兰教</c:v>
                </c:pt>
                <c:pt idx="2">
                  <c:v>佛教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2D4F-4D58-96F2-450F2309D0C1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列2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cat>
            <c:strRef>
              <c:f>Sheet1!$A$2:$A$5</c:f>
              <c:strCache>
                <c:ptCount val="3"/>
                <c:pt idx="0">
                  <c:v>基督教</c:v>
                </c:pt>
                <c:pt idx="1">
                  <c:v>伊斯兰教</c:v>
                </c:pt>
                <c:pt idx="2">
                  <c:v>佛教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2D4F-4D58-96F2-450F2309D0C1}"/>
            </c:ext>
          </c:extLst>
        </c:ser>
        <c:dLbls/>
        <c:gapWidth val="134"/>
        <c:overlap val="100"/>
        <c:axId val="81009664"/>
        <c:axId val="81056512"/>
      </c:barChart>
      <c:catAx>
        <c:axId val="81009664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81056512"/>
        <c:crosses val="autoZero"/>
        <c:auto val="1"/>
        <c:lblAlgn val="ctr"/>
        <c:lblOffset val="100"/>
      </c:catAx>
      <c:valAx>
        <c:axId val="81056512"/>
        <c:scaling>
          <c:orientation val="minMax"/>
        </c:scaling>
        <c:delete val="1"/>
        <c:axPos val="l"/>
        <c:numFmt formatCode="General" sourceLinked="1"/>
        <c:majorTickMark val="none"/>
        <c:tickLblPos val="none"/>
        <c:crossAx val="810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5"/>
  <c:userShapes r:id="rId6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0.08387</cdr:x>
      <cdr:y>0.82877</cdr:y>
    </cdr:from>
    <cdr:to>
      <cdr:x>0.67343</cdr:x>
      <cdr:y>0.82877</cdr:y>
    </cdr:to>
    <cdr:cxnSp macro="">
      <cdr:nvCxnSpPr>
        <cdr:cNvPr id="3" name="直接连接符 2">
          <a:extLst xmlns:a="http://schemas.openxmlformats.org/drawingml/2006/main">
            <a:ext uri="{FF2B5EF4-FFF2-40B4-BE49-F238E27FC236}">
              <a16:creationId xmlns:a16="http://schemas.microsoft.com/office/drawing/2014/main" xmlns="" id="{73164FDD-32EC-4F6C-B019-FAD18B1FCCE4}"/>
            </a:ext>
          </a:extLst>
        </cdr:cNvPr>
        <cdr:cNvCxnSpPr/>
      </cdr:nvCxnSpPr>
      <cdr:spPr>
        <a:xfrm xmlns:a="http://schemas.openxmlformats.org/drawingml/2006/main">
          <a:off x="760265" y="4490840"/>
          <a:ext cx="5344510" cy="0"/>
        </a:xfrm>
        <a:prstGeom xmlns:a="http://schemas.openxmlformats.org/drawingml/2006/main" prst="line">
          <a:avLst/>
        </a:prstGeom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7322E8-3B30-4D4E-B8E7-5F86F8D1FC59}" type="datetimeFigureOut">
              <a:rPr lang="zh-CN" altLang="en-US" smtClean="0"/>
              <a:pPr/>
              <a:t>2018/5/15 Tuesday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E0EDB7-060C-4C08-9465-81DC2D9E691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340874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B05294-FBCE-4F03-8D12-FA798FF9EF9E}" type="slidenum">
              <a:rPr lang="zh-CN" altLang="en-US" smtClean="0"/>
              <a:pPr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83710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B05294-FBCE-4F03-8D12-FA798FF9EF9E}" type="slidenum">
              <a:rPr lang="zh-CN" altLang="en-US" smtClean="0"/>
              <a:pPr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000984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2FD0804-E45F-4BD3-9187-C1E23005BB6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0EEE996E-81BE-46E3-8D0D-DB630F424A9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62F27AD9-14AE-481C-9408-FDCFA4773F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99140-ABB3-4679-995D-B6B0F1FCFB5E}" type="datetimeFigureOut">
              <a:rPr lang="zh-CN" altLang="en-US" smtClean="0"/>
              <a:pPr/>
              <a:t>2018/5/15 Tuesday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C19EA019-A421-49A6-83BA-0D159184C2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68086961-54E4-42BA-897B-5F2533ECEE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9DD950-1019-412D-BAB2-1FF9FBC6196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328203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4DBD72E-ECE9-46ED-A3E8-5D2A63B47D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BAEA30A8-67C2-484C-B904-DA090AC1827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3A1F26FB-D6AC-497D-8732-E777D59A3B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99140-ABB3-4679-995D-B6B0F1FCFB5E}" type="datetimeFigureOut">
              <a:rPr lang="zh-CN" altLang="en-US" smtClean="0"/>
              <a:pPr/>
              <a:t>2018/5/15 Tuesday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6A4D888A-CA07-400F-B2B5-0A0F0F8FD1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5C36AA37-FC46-417A-9EA6-5C6F4932E3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9DD950-1019-412D-BAB2-1FF9FBC6196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017996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827472E6-FF85-4233-BC43-77C2BE4BAF1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18A9187B-ECD5-4ABD-84FF-BE91F08C9EC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676A5436-5F00-478B-BEE1-D25715A614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99140-ABB3-4679-995D-B6B0F1FCFB5E}" type="datetimeFigureOut">
              <a:rPr lang="zh-CN" altLang="en-US" smtClean="0"/>
              <a:pPr/>
              <a:t>2018/5/15 Tuesday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0D7D922B-E584-46E6-94EE-5CD02CFE54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B10A01E5-D25A-453B-BFD1-F0A1C5219E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9DD950-1019-412D-BAB2-1FF9FBC6196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5171722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465346144"/>
      </p:ext>
    </p:extLst>
  </p:cSld>
  <p:clrMapOvr>
    <a:masterClrMapping/>
  </p:clrMapOvr>
  <p:transition>
    <p:zo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33708481"/>
      </p:ext>
    </p:extLst>
  </p:cSld>
  <p:clrMapOvr>
    <a:masterClrMapping/>
  </p:clrMapOvr>
  <p:transition>
    <p:zoom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noProof="1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>
            <a:lvl1pPr>
              <a:buFontTx/>
              <a:buNone/>
              <a:defRPr>
                <a:ea typeface="宋体" panose="02010600030101010101" pitchFamily="2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3200" b="1">
              <a:solidFill>
                <a:srgbClr val="FFFFCC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>
              <a:buFontTx/>
              <a:buNone/>
              <a:defRPr>
                <a:ea typeface="宋体" panose="02010600030101010101" pitchFamily="2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3200" b="1">
              <a:solidFill>
                <a:srgbClr val="FFFFCC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fld id="{A4FB54FA-D9DB-43A9-BE61-41526D6B7293}" type="slidenum">
              <a:rPr lang="zh-CN" altLang="en-US" sz="3200" b="1" smtClean="0">
                <a:solidFill>
                  <a:srgbClr val="FFFFCC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t>‹#›</a:t>
            </a:fld>
            <a:endParaRPr lang="zh-CN" altLang="en-US" sz="3200" b="1">
              <a:solidFill>
                <a:srgbClr val="FFFF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12596021"/>
      </p:ext>
    </p:extLst>
  </p:cSld>
  <p:clrMapOvr>
    <a:masterClrMapping/>
  </p:clrMapOvr>
  <p:transition>
    <p:zo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D568614-D691-42DF-AC6B-0542CC2EB2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04CC15E9-41CE-4007-80FF-13003E7BBA2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F2EFB2AB-7924-44AD-AAD7-C12D278915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99140-ABB3-4679-995D-B6B0F1FCFB5E}" type="datetimeFigureOut">
              <a:rPr lang="zh-CN" altLang="en-US" smtClean="0"/>
              <a:pPr/>
              <a:t>2018/5/15 Tuesday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CB38783D-7A9B-4540-A368-70C9D6DDA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516C5F41-4108-4AF3-84B5-26F6264ECF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9DD950-1019-412D-BAB2-1FF9FBC6196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958673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12607CF-390D-486A-B0BE-E701D0E499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07F105F8-4CD8-45F8-ADEC-BBB7D7A2092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7DC90BD8-6609-459D-9476-B1DAB4F4D3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99140-ABB3-4679-995D-B6B0F1FCFB5E}" type="datetimeFigureOut">
              <a:rPr lang="zh-CN" altLang="en-US" smtClean="0"/>
              <a:pPr/>
              <a:t>2018/5/15 Tuesday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1FB7E2C4-0D27-4737-8694-14EC19E7D1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3A665C57-6126-45D9-B3C5-F6B2B74013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9DD950-1019-412D-BAB2-1FF9FBC6196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420948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F8B87D8-5E1C-4EAD-A245-BEF2B4CF42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ADCC23D5-DD9D-4164-9FFD-EC9E6545EFD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9ABD8F32-4336-4C1D-A235-09CDEB06581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609A51BE-1243-4E8C-AF29-EF9825BF2B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99140-ABB3-4679-995D-B6B0F1FCFB5E}" type="datetimeFigureOut">
              <a:rPr lang="zh-CN" altLang="en-US" smtClean="0"/>
              <a:pPr/>
              <a:t>2018/5/15 Tuesday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05477B81-02EE-4CCF-944D-E67F83551C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C6A42200-35BB-4FA3-9BEF-4724C7D1D9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9DD950-1019-412D-BAB2-1FF9FBC6196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959400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31FA566-0398-46BD-8EE9-0FC41F31C1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EA969BB6-F2BA-42C2-9F50-DB7EC45D16E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374FA70E-34CC-4FFF-A1BE-1B7795B9C65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A8292479-1635-44E5-AB32-584075D42BB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31D28CDC-A6E2-45FA-B297-2EB3AA6EFA5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44F1F50D-8CAF-4FB5-862F-22E09559F0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99140-ABB3-4679-995D-B6B0F1FCFB5E}" type="datetimeFigureOut">
              <a:rPr lang="zh-CN" altLang="en-US" smtClean="0"/>
              <a:pPr/>
              <a:t>2018/5/15 Tuesday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D5214C4F-5A9C-44D1-9F67-A0D6B5F7DD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B83B88F7-1CEA-470F-984D-B4E3630D4B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9DD950-1019-412D-BAB2-1FF9FBC6196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055159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8D7D3CB-2BC3-47F8-A084-66F3A39042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F22B8F90-6670-4017-B997-8AD41165F0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99140-ABB3-4679-995D-B6B0F1FCFB5E}" type="datetimeFigureOut">
              <a:rPr lang="zh-CN" altLang="en-US" smtClean="0"/>
              <a:pPr/>
              <a:t>2018/5/15 Tuesday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559D7AF3-FE65-4563-A13B-E6031C56DB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F290519A-5A2C-44F2-A5AB-318AEA3D9D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9DD950-1019-412D-BAB2-1FF9FBC6196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257668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B06E55BD-FFE6-4030-BC07-D6EBA82BCE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99140-ABB3-4679-995D-B6B0F1FCFB5E}" type="datetimeFigureOut">
              <a:rPr lang="zh-CN" altLang="en-US" smtClean="0"/>
              <a:pPr/>
              <a:t>2018/5/15 Tuesday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C1C1EA6C-AB12-4EE3-8AD7-7202BA7508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65CAC7C1-677A-4E4C-8ECD-8C39AB0A0F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9DD950-1019-412D-BAB2-1FF9FBC6196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301017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0FA6F92-5472-45A1-AA0E-438E47668A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EB0A7C75-A847-40CE-B8C7-A3659F7B199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C3625EB1-EB3D-48AE-9CF0-949426EB288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052C1022-BEA2-4DC9-9040-406126D7F7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99140-ABB3-4679-995D-B6B0F1FCFB5E}" type="datetimeFigureOut">
              <a:rPr lang="zh-CN" altLang="en-US" smtClean="0"/>
              <a:pPr/>
              <a:t>2018/5/15 Tuesday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86D53468-4501-4103-9293-EC37143E3A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94C8D108-C110-47CA-BAA8-A9A2B92929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9DD950-1019-412D-BAB2-1FF9FBC6196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138951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67E9948-0E06-4F02-8625-E25BE850A3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ACF524D6-96E9-4F79-8039-AA265BD5CA4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B0B0DB55-0487-48AF-9E81-FBFCE3E4D83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0B851490-63E2-4CFB-AF3C-C8A3DA2C97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99140-ABB3-4679-995D-B6B0F1FCFB5E}" type="datetimeFigureOut">
              <a:rPr lang="zh-CN" altLang="en-US" smtClean="0"/>
              <a:pPr/>
              <a:t>2018/5/15 Tuesday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D6A63BDA-39E3-4D28-90C7-B903F47200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4D397972-2B41-4A1A-B759-8C78B7EF88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9DD950-1019-412D-BAB2-1FF9FBC6196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935670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CD9B7B51-8FF6-4DFD-8F01-CFDEBBAB18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6EF172A8-F425-415B-BF6A-B69865527D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89E9BB4B-FCAF-4B53-85E1-547643289BF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999140-ABB3-4679-995D-B6B0F1FCFB5E}" type="datetimeFigureOut">
              <a:rPr lang="zh-CN" altLang="en-US" smtClean="0"/>
              <a:pPr/>
              <a:t>2018/5/15 Tuesday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340F6558-1FB5-4D4B-A6E7-243D0F9434F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69C870AE-B4A6-4B7B-8C9E-4A0FED47742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9DD950-1019-412D-BAB2-1FF9FBC6196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890091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744604219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</p:sldLayoutIdLst>
  <p:transition>
    <p:zoom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5867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5867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5867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5867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5867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609585" algn="ctr" rtl="0" fontAlgn="base">
        <a:spcBef>
          <a:spcPct val="0"/>
        </a:spcBef>
        <a:spcAft>
          <a:spcPct val="0"/>
        </a:spcAft>
        <a:defRPr sz="5867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1219170" algn="ctr" rtl="0" fontAlgn="base">
        <a:spcBef>
          <a:spcPct val="0"/>
        </a:spcBef>
        <a:spcAft>
          <a:spcPct val="0"/>
        </a:spcAft>
        <a:defRPr sz="5867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828754" algn="ctr" rtl="0" fontAlgn="base">
        <a:spcBef>
          <a:spcPct val="0"/>
        </a:spcBef>
        <a:spcAft>
          <a:spcPct val="0"/>
        </a:spcAft>
        <a:defRPr sz="5867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2438339" algn="ctr" rtl="0" fontAlgn="base">
        <a:spcBef>
          <a:spcPct val="0"/>
        </a:spcBef>
        <a:spcAft>
          <a:spcPct val="0"/>
        </a:spcAft>
        <a:defRPr sz="5867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457189" indent="-457189" algn="l" rtl="0" eaLnBrk="0" fontAlgn="base" hangingPunct="0">
        <a:spcBef>
          <a:spcPct val="20000"/>
        </a:spcBef>
        <a:spcAft>
          <a:spcPct val="0"/>
        </a:spcAft>
        <a:buChar char="•"/>
        <a:defRPr sz="4267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rtl="0" eaLnBrk="0" fontAlgn="base" hangingPunct="0">
        <a:spcBef>
          <a:spcPct val="20000"/>
        </a:spcBef>
        <a:spcAft>
          <a:spcPct val="0"/>
        </a:spcAft>
        <a:buChar char="–"/>
        <a:defRPr sz="3733">
          <a:solidFill>
            <a:schemeClr val="tx1"/>
          </a:solidFill>
          <a:latin typeface="+mn-lt"/>
          <a:ea typeface="+mn-ea"/>
        </a:defRPr>
      </a:lvl2pPr>
      <a:lvl3pPr marL="1523962" indent="-304792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</a:defRPr>
      </a:lvl3pPr>
      <a:lvl4pPr marL="2133547" indent="-304792" algn="l" rtl="0" eaLnBrk="0" fontAlgn="base" hangingPunct="0">
        <a:spcBef>
          <a:spcPct val="20000"/>
        </a:spcBef>
        <a:spcAft>
          <a:spcPct val="0"/>
        </a:spcAft>
        <a:buChar char="–"/>
        <a:defRPr sz="2667">
          <a:solidFill>
            <a:schemeClr val="tx1"/>
          </a:solidFill>
          <a:latin typeface="+mn-lt"/>
          <a:ea typeface="+mn-ea"/>
        </a:defRPr>
      </a:lvl4pPr>
      <a:lvl5pPr marL="2743131" indent="-304792" algn="l" rtl="0" eaLnBrk="0" fontAlgn="base" hangingPunct="0">
        <a:spcBef>
          <a:spcPct val="20000"/>
        </a:spcBef>
        <a:spcAft>
          <a:spcPct val="0"/>
        </a:spcAft>
        <a:buChar char="»"/>
        <a:defRPr sz="2667">
          <a:solidFill>
            <a:schemeClr val="tx1"/>
          </a:solidFill>
          <a:latin typeface="+mn-lt"/>
          <a:ea typeface="+mn-ea"/>
        </a:defRPr>
      </a:lvl5pPr>
      <a:lvl6pPr marL="3352716" indent="-304792" algn="l" rtl="0" fontAlgn="base">
        <a:spcBef>
          <a:spcPct val="20000"/>
        </a:spcBef>
        <a:spcAft>
          <a:spcPct val="0"/>
        </a:spcAft>
        <a:buChar char="»"/>
        <a:defRPr sz="2667">
          <a:solidFill>
            <a:schemeClr val="tx1"/>
          </a:solidFill>
          <a:latin typeface="+mn-lt"/>
          <a:ea typeface="+mn-ea"/>
        </a:defRPr>
      </a:lvl6pPr>
      <a:lvl7pPr marL="3962301" indent="-304792" algn="l" rtl="0" fontAlgn="base">
        <a:spcBef>
          <a:spcPct val="20000"/>
        </a:spcBef>
        <a:spcAft>
          <a:spcPct val="0"/>
        </a:spcAft>
        <a:buChar char="»"/>
        <a:defRPr sz="2667">
          <a:solidFill>
            <a:schemeClr val="tx1"/>
          </a:solidFill>
          <a:latin typeface="+mn-lt"/>
          <a:ea typeface="+mn-ea"/>
        </a:defRPr>
      </a:lvl7pPr>
      <a:lvl8pPr marL="4571886" indent="-304792" algn="l" rtl="0" fontAlgn="base">
        <a:spcBef>
          <a:spcPct val="20000"/>
        </a:spcBef>
        <a:spcAft>
          <a:spcPct val="0"/>
        </a:spcAft>
        <a:buChar char="»"/>
        <a:defRPr sz="2667">
          <a:solidFill>
            <a:schemeClr val="tx1"/>
          </a:solidFill>
          <a:latin typeface="+mn-lt"/>
          <a:ea typeface="+mn-ea"/>
        </a:defRPr>
      </a:lvl8pPr>
      <a:lvl9pPr marL="5181470" indent="-304792" algn="l" rtl="0" fontAlgn="base">
        <a:spcBef>
          <a:spcPct val="20000"/>
        </a:spcBef>
        <a:spcAft>
          <a:spcPct val="0"/>
        </a:spcAft>
        <a:buChar char="»"/>
        <a:defRPr sz="2667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microsoft.com/office/2007/relationships/hdphoto" Target="../media/hdphoto1.wdp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12" Type="http://schemas.openxmlformats.org/officeDocument/2006/relationships/image" Target="../media/image2.pn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image" Target="../media/image1.png"/><Relationship Id="rId5" Type="http://schemas.openxmlformats.org/officeDocument/2006/relationships/tags" Target="../tags/tag5.xml"/><Relationship Id="rId10" Type="http://schemas.openxmlformats.org/officeDocument/2006/relationships/slideLayout" Target="../slideLayouts/slideLayout7.xml"/><Relationship Id="rId4" Type="http://schemas.openxmlformats.org/officeDocument/2006/relationships/tags" Target="../tags/tag4.xml"/><Relationship Id="rId9" Type="http://schemas.openxmlformats.org/officeDocument/2006/relationships/tags" Target="../tags/tag9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1.png"/><Relationship Id="rId4" Type="http://schemas.openxmlformats.org/officeDocument/2006/relationships/image" Target="../media/image40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4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7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png"/><Relationship Id="rId3" Type="http://schemas.openxmlformats.org/officeDocument/2006/relationships/image" Target="../media/image49.png"/><Relationship Id="rId7" Type="http://schemas.openxmlformats.org/officeDocument/2006/relationships/image" Target="../media/image5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2.png"/><Relationship Id="rId5" Type="http://schemas.openxmlformats.org/officeDocument/2006/relationships/image" Target="../media/image51.png"/><Relationship Id="rId10" Type="http://schemas.openxmlformats.org/officeDocument/2006/relationships/image" Target="../media/image56.png"/><Relationship Id="rId4" Type="http://schemas.openxmlformats.org/officeDocument/2006/relationships/image" Target="../media/image50.png"/><Relationship Id="rId9" Type="http://schemas.openxmlformats.org/officeDocument/2006/relationships/image" Target="../media/image55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A_图片 4">
            <a:extLst>
              <a:ext uri="{FF2B5EF4-FFF2-40B4-BE49-F238E27FC236}">
                <a16:creationId xmlns:a16="http://schemas.microsoft.com/office/drawing/2014/main" xmlns="" id="{E1DF961C-5590-4FC4-AA1A-1DA1A19C1523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11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-237027" y="2980172"/>
            <a:ext cx="9329823" cy="3858231"/>
          </a:xfrm>
          <a:prstGeom prst="rect">
            <a:avLst/>
          </a:prstGeom>
        </p:spPr>
      </p:pic>
      <p:sp>
        <p:nvSpPr>
          <p:cNvPr id="9" name="PA_任意多边形 8">
            <a:extLst>
              <a:ext uri="{FF2B5EF4-FFF2-40B4-BE49-F238E27FC236}">
                <a16:creationId xmlns:a16="http://schemas.microsoft.com/office/drawing/2014/main" xmlns="" id="{2FFE6716-CC8E-4F4D-BE8E-CA01CCFF6F06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5993606" y="0"/>
            <a:ext cx="6198394" cy="6858003"/>
          </a:xfrm>
          <a:custGeom>
            <a:avLst/>
            <a:gdLst>
              <a:gd name="connsiteX0" fmla="*/ 1550194 w 6198394"/>
              <a:gd name="connsiteY0" fmla="*/ 0 h 6858003"/>
              <a:gd name="connsiteX1" fmla="*/ 6198394 w 6198394"/>
              <a:gd name="connsiteY1" fmla="*/ 0 h 6858003"/>
              <a:gd name="connsiteX2" fmla="*/ 6198394 w 6198394"/>
              <a:gd name="connsiteY2" fmla="*/ 6858000 h 6858003"/>
              <a:gd name="connsiteX3" fmla="*/ 1550194 w 6198394"/>
              <a:gd name="connsiteY3" fmla="*/ 6858000 h 6858003"/>
              <a:gd name="connsiteX4" fmla="*/ 1550194 w 6198394"/>
              <a:gd name="connsiteY4" fmla="*/ 6858003 h 6858003"/>
              <a:gd name="connsiteX5" fmla="*/ 0 w 6198394"/>
              <a:gd name="connsiteY5" fmla="*/ 6858003 h 6858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198394" h="6858003">
                <a:moveTo>
                  <a:pt x="1550194" y="0"/>
                </a:moveTo>
                <a:lnTo>
                  <a:pt x="6198394" y="0"/>
                </a:lnTo>
                <a:lnTo>
                  <a:pt x="6198394" y="6858000"/>
                </a:lnTo>
                <a:lnTo>
                  <a:pt x="1550194" y="6858000"/>
                </a:lnTo>
                <a:lnTo>
                  <a:pt x="1550194" y="6858003"/>
                </a:lnTo>
                <a:lnTo>
                  <a:pt x="0" y="6858003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8" name="PA_平行四边形 7">
            <a:extLst>
              <a:ext uri="{FF2B5EF4-FFF2-40B4-BE49-F238E27FC236}">
                <a16:creationId xmlns:a16="http://schemas.microsoft.com/office/drawing/2014/main" xmlns="" id="{52C68F6A-A6D1-4040-A711-1305A70DBAD4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6061471" y="-3"/>
            <a:ext cx="1782367" cy="6858000"/>
          </a:xfrm>
          <a:prstGeom prst="parallelogram">
            <a:avLst>
              <a:gd name="adj" fmla="val 87024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4" name="PA_文本框 3">
            <a:extLst>
              <a:ext uri="{FF2B5EF4-FFF2-40B4-BE49-F238E27FC236}">
                <a16:creationId xmlns:a16="http://schemas.microsoft.com/office/drawing/2014/main" xmlns="" id="{AA9A6142-4EBA-4A32-A191-2F54B11C5DC9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7570015" y="3172570"/>
            <a:ext cx="403187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微软雅黑"/>
                <a:cs typeface="+mn-cs"/>
              </a:rPr>
              <a:t>语言和宗教</a:t>
            </a:r>
          </a:p>
        </p:txBody>
      </p:sp>
      <p:sp>
        <p:nvSpPr>
          <p:cNvPr id="6" name="PA_文本框 5">
            <a:extLst>
              <a:ext uri="{FF2B5EF4-FFF2-40B4-BE49-F238E27FC236}">
                <a16:creationId xmlns:a16="http://schemas.microsoft.com/office/drawing/2014/main" xmlns="" id="{39E52B96-F92A-47AA-BE10-408FD602C5D8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8703041" y="2494300"/>
            <a:ext cx="258436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微软雅黑"/>
                <a:cs typeface="+mn-cs"/>
              </a:rPr>
              <a:t>第三章   第二节</a:t>
            </a:r>
          </a:p>
        </p:txBody>
      </p:sp>
      <p:cxnSp>
        <p:nvCxnSpPr>
          <p:cNvPr id="11" name="PA_直接连接符 10">
            <a:extLst>
              <a:ext uri="{FF2B5EF4-FFF2-40B4-BE49-F238E27FC236}">
                <a16:creationId xmlns:a16="http://schemas.microsoft.com/office/drawing/2014/main" xmlns="" id="{3BC2BDA2-42E1-4BEF-A803-245C6150E60B}"/>
              </a:ext>
            </a:extLst>
          </p:cNvPr>
          <p:cNvCxnSpPr>
            <a:cxnSpLocks/>
          </p:cNvCxnSpPr>
          <p:nvPr>
            <p:custDataLst>
              <p:tags r:id="rId6"/>
            </p:custDataLst>
          </p:nvPr>
        </p:nvCxnSpPr>
        <p:spPr>
          <a:xfrm>
            <a:off x="8590922" y="3069203"/>
            <a:ext cx="289035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6" name="PA_图片 25">
            <a:extLst>
              <a:ext uri="{FF2B5EF4-FFF2-40B4-BE49-F238E27FC236}">
                <a16:creationId xmlns:a16="http://schemas.microsoft.com/office/drawing/2014/main" xmlns="" id="{647A77F8-D8B6-4C2A-9A46-008B5614FC59}"/>
              </a:ext>
            </a:extLst>
          </p:cNvPr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2" cstate="email">
            <a:extLst>
              <a:ext uri="{BEBA8EAE-BF5A-486C-A8C5-ECC9F3942E4B}">
                <a14:imgProps xmlns:a14="http://schemas.microsoft.com/office/drawing/2010/main" xmlns="">
                  <a14:imgLayer r:embed="rId13">
                    <a14:imgEffect>
                      <a14:artisticPencilSketch trans="11000" pressure="8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33396"/>
            <a:ext cx="8590922" cy="2993968"/>
          </a:xfrm>
          <a:prstGeom prst="rect">
            <a:avLst/>
          </a:prstGeom>
        </p:spPr>
      </p:pic>
      <p:sp>
        <p:nvSpPr>
          <p:cNvPr id="27" name="PA_流程图: 手动输入 26">
            <a:extLst>
              <a:ext uri="{FF2B5EF4-FFF2-40B4-BE49-F238E27FC236}">
                <a16:creationId xmlns:a16="http://schemas.microsoft.com/office/drawing/2014/main" xmlns="" id="{3296A0B6-D533-40ED-B1FB-C05606D838D1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 rot="5400000">
            <a:off x="289341" y="-405031"/>
            <a:ext cx="6886820" cy="7641977"/>
          </a:xfrm>
          <a:custGeom>
            <a:avLst/>
            <a:gdLst>
              <a:gd name="connsiteX0" fmla="*/ 0 w 10000"/>
              <a:gd name="connsiteY0" fmla="*/ 200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2000 h 10000"/>
              <a:gd name="connsiteX0" fmla="*/ 0 w 10069"/>
              <a:gd name="connsiteY0" fmla="*/ 0 h 12840"/>
              <a:gd name="connsiteX1" fmla="*/ 10069 w 10069"/>
              <a:gd name="connsiteY1" fmla="*/ 2840 h 12840"/>
              <a:gd name="connsiteX2" fmla="*/ 10069 w 10069"/>
              <a:gd name="connsiteY2" fmla="*/ 12840 h 12840"/>
              <a:gd name="connsiteX3" fmla="*/ 69 w 10069"/>
              <a:gd name="connsiteY3" fmla="*/ 12840 h 12840"/>
              <a:gd name="connsiteX4" fmla="*/ 0 w 10069"/>
              <a:gd name="connsiteY4" fmla="*/ 0 h 12840"/>
              <a:gd name="connsiteX0" fmla="*/ 0 w 10069"/>
              <a:gd name="connsiteY0" fmla="*/ 0 h 12840"/>
              <a:gd name="connsiteX1" fmla="*/ 10046 w 10069"/>
              <a:gd name="connsiteY1" fmla="*/ 2708 h 12840"/>
              <a:gd name="connsiteX2" fmla="*/ 10069 w 10069"/>
              <a:gd name="connsiteY2" fmla="*/ 12840 h 12840"/>
              <a:gd name="connsiteX3" fmla="*/ 69 w 10069"/>
              <a:gd name="connsiteY3" fmla="*/ 12840 h 12840"/>
              <a:gd name="connsiteX4" fmla="*/ 0 w 10069"/>
              <a:gd name="connsiteY4" fmla="*/ 0 h 12840"/>
              <a:gd name="connsiteX0" fmla="*/ 0 w 10069"/>
              <a:gd name="connsiteY0" fmla="*/ 0 h 12682"/>
              <a:gd name="connsiteX1" fmla="*/ 10046 w 10069"/>
              <a:gd name="connsiteY1" fmla="*/ 2550 h 12682"/>
              <a:gd name="connsiteX2" fmla="*/ 10069 w 10069"/>
              <a:gd name="connsiteY2" fmla="*/ 12682 h 12682"/>
              <a:gd name="connsiteX3" fmla="*/ 69 w 10069"/>
              <a:gd name="connsiteY3" fmla="*/ 12682 h 12682"/>
              <a:gd name="connsiteX4" fmla="*/ 0 w 10069"/>
              <a:gd name="connsiteY4" fmla="*/ 0 h 12682"/>
              <a:gd name="connsiteX0" fmla="*/ 0 w 10071"/>
              <a:gd name="connsiteY0" fmla="*/ 0 h 12682"/>
              <a:gd name="connsiteX1" fmla="*/ 10069 w 10071"/>
              <a:gd name="connsiteY1" fmla="*/ 2945 h 12682"/>
              <a:gd name="connsiteX2" fmla="*/ 10069 w 10071"/>
              <a:gd name="connsiteY2" fmla="*/ 12682 h 12682"/>
              <a:gd name="connsiteX3" fmla="*/ 69 w 10071"/>
              <a:gd name="connsiteY3" fmla="*/ 12682 h 12682"/>
              <a:gd name="connsiteX4" fmla="*/ 0 w 10071"/>
              <a:gd name="connsiteY4" fmla="*/ 0 h 12682"/>
              <a:gd name="connsiteX0" fmla="*/ 0 w 10069"/>
              <a:gd name="connsiteY0" fmla="*/ 0 h 12682"/>
              <a:gd name="connsiteX1" fmla="*/ 10046 w 10069"/>
              <a:gd name="connsiteY1" fmla="*/ 2682 h 12682"/>
              <a:gd name="connsiteX2" fmla="*/ 10069 w 10069"/>
              <a:gd name="connsiteY2" fmla="*/ 12682 h 12682"/>
              <a:gd name="connsiteX3" fmla="*/ 69 w 10069"/>
              <a:gd name="connsiteY3" fmla="*/ 12682 h 12682"/>
              <a:gd name="connsiteX4" fmla="*/ 0 w 10069"/>
              <a:gd name="connsiteY4" fmla="*/ 0 h 12682"/>
              <a:gd name="connsiteX0" fmla="*/ 0 w 10138"/>
              <a:gd name="connsiteY0" fmla="*/ 0 h 12603"/>
              <a:gd name="connsiteX1" fmla="*/ 10115 w 10138"/>
              <a:gd name="connsiteY1" fmla="*/ 2603 h 12603"/>
              <a:gd name="connsiteX2" fmla="*/ 10138 w 10138"/>
              <a:gd name="connsiteY2" fmla="*/ 12603 h 12603"/>
              <a:gd name="connsiteX3" fmla="*/ 138 w 10138"/>
              <a:gd name="connsiteY3" fmla="*/ 12603 h 12603"/>
              <a:gd name="connsiteX4" fmla="*/ 0 w 10138"/>
              <a:gd name="connsiteY4" fmla="*/ 0 h 12603"/>
              <a:gd name="connsiteX0" fmla="*/ 0 w 10069"/>
              <a:gd name="connsiteY0" fmla="*/ 0 h 12603"/>
              <a:gd name="connsiteX1" fmla="*/ 10046 w 10069"/>
              <a:gd name="connsiteY1" fmla="*/ 2603 h 12603"/>
              <a:gd name="connsiteX2" fmla="*/ 10069 w 10069"/>
              <a:gd name="connsiteY2" fmla="*/ 12603 h 12603"/>
              <a:gd name="connsiteX3" fmla="*/ 69 w 10069"/>
              <a:gd name="connsiteY3" fmla="*/ 12603 h 12603"/>
              <a:gd name="connsiteX4" fmla="*/ 0 w 10069"/>
              <a:gd name="connsiteY4" fmla="*/ 0 h 12603"/>
              <a:gd name="connsiteX0" fmla="*/ 0 w 10069"/>
              <a:gd name="connsiteY0" fmla="*/ 0 h 12603"/>
              <a:gd name="connsiteX1" fmla="*/ 10046 w 10069"/>
              <a:gd name="connsiteY1" fmla="*/ 2603 h 12603"/>
              <a:gd name="connsiteX2" fmla="*/ 10069 w 10069"/>
              <a:gd name="connsiteY2" fmla="*/ 12603 h 12603"/>
              <a:gd name="connsiteX3" fmla="*/ 23 w 10069"/>
              <a:gd name="connsiteY3" fmla="*/ 12577 h 12603"/>
              <a:gd name="connsiteX4" fmla="*/ 0 w 10069"/>
              <a:gd name="connsiteY4" fmla="*/ 0 h 12603"/>
              <a:gd name="connsiteX0" fmla="*/ 0 w 10071"/>
              <a:gd name="connsiteY0" fmla="*/ 0 h 12603"/>
              <a:gd name="connsiteX1" fmla="*/ 10069 w 10071"/>
              <a:gd name="connsiteY1" fmla="*/ 2577 h 12603"/>
              <a:gd name="connsiteX2" fmla="*/ 10069 w 10071"/>
              <a:gd name="connsiteY2" fmla="*/ 12603 h 12603"/>
              <a:gd name="connsiteX3" fmla="*/ 23 w 10071"/>
              <a:gd name="connsiteY3" fmla="*/ 12577 h 12603"/>
              <a:gd name="connsiteX4" fmla="*/ 0 w 10071"/>
              <a:gd name="connsiteY4" fmla="*/ 0 h 126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71" h="12603">
                <a:moveTo>
                  <a:pt x="0" y="0"/>
                </a:moveTo>
                <a:lnTo>
                  <a:pt x="10069" y="2577"/>
                </a:lnTo>
                <a:cubicBezTo>
                  <a:pt x="10077" y="5954"/>
                  <a:pt x="10061" y="9226"/>
                  <a:pt x="10069" y="12603"/>
                </a:cubicBezTo>
                <a:lnTo>
                  <a:pt x="23" y="12577"/>
                </a:lnTo>
                <a:cubicBezTo>
                  <a:pt x="0" y="8350"/>
                  <a:pt x="23" y="4227"/>
                  <a:pt x="0" y="0"/>
                </a:cubicBezTo>
                <a:close/>
              </a:path>
            </a:pathLst>
          </a:custGeom>
          <a:solidFill>
            <a:schemeClr val="tx1">
              <a:alpha val="1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10" name="PA_矩形 9">
            <a:extLst>
              <a:ext uri="{FF2B5EF4-FFF2-40B4-BE49-F238E27FC236}">
                <a16:creationId xmlns:a16="http://schemas.microsoft.com/office/drawing/2014/main" xmlns="" id="{C585C5FA-88B4-4FE2-87F0-C0E31C66C073}"/>
              </a:ext>
            </a:extLst>
          </p:cNvPr>
          <p:cNvSpPr/>
          <p:nvPr>
            <p:custDataLst>
              <p:tags r:id="rId9"/>
            </p:custDataLst>
          </p:nvPr>
        </p:nvSpPr>
        <p:spPr>
          <a:xfrm>
            <a:off x="7702529" y="4236316"/>
            <a:ext cx="4048148" cy="369332"/>
          </a:xfrm>
          <a:prstGeom prst="rect">
            <a:avLst/>
          </a:prstGeom>
        </p:spPr>
        <p:txBody>
          <a:bodyPr wrap="square" l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微软雅黑"/>
                <a:cs typeface="+mn-cs"/>
              </a:rPr>
              <a:t>The language and religion of the world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02638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:a16="http://schemas.microsoft.com/office/drawing/2014/main" xmlns="" id="{C412C16E-0CCB-4F62-A4D0-FEA817165E00}"/>
              </a:ext>
            </a:extLst>
          </p:cNvPr>
          <p:cNvSpPr/>
          <p:nvPr/>
        </p:nvSpPr>
        <p:spPr>
          <a:xfrm>
            <a:off x="0" y="6786000"/>
            <a:ext cx="12192000" cy="72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4760C0C8-DC9E-4073-B4A6-506382D83026}"/>
              </a:ext>
            </a:extLst>
          </p:cNvPr>
          <p:cNvSpPr/>
          <p:nvPr/>
        </p:nvSpPr>
        <p:spPr>
          <a:xfrm>
            <a:off x="0" y="619106"/>
            <a:ext cx="12192000" cy="504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3" name="平行四边形 2">
            <a:extLst>
              <a:ext uri="{FF2B5EF4-FFF2-40B4-BE49-F238E27FC236}">
                <a16:creationId xmlns:a16="http://schemas.microsoft.com/office/drawing/2014/main" xmlns="" id="{F9253CAB-EBCA-4BC2-8AE9-EA30D7BF7E1D}"/>
              </a:ext>
            </a:extLst>
          </p:cNvPr>
          <p:cNvSpPr/>
          <p:nvPr/>
        </p:nvSpPr>
        <p:spPr>
          <a:xfrm>
            <a:off x="1017767" y="437760"/>
            <a:ext cx="3124863" cy="866692"/>
          </a:xfrm>
          <a:prstGeom prst="parallelogram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30C683BE-DA51-4A24-8905-F9A7441913FD}"/>
              </a:ext>
            </a:extLst>
          </p:cNvPr>
          <p:cNvSpPr txBox="1"/>
          <p:nvPr/>
        </p:nvSpPr>
        <p:spPr>
          <a:xfrm>
            <a:off x="1343224" y="547941"/>
            <a:ext cx="24929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微软雅黑"/>
                <a:cs typeface="+mn-cs"/>
              </a:rPr>
              <a:t>语言的分布</a:t>
            </a: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3B0D063B-519C-4246-A7F8-EFCDDA63AA3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/>
          <a:srcRect/>
          <a:stretch/>
        </p:blipFill>
        <p:spPr>
          <a:xfrm>
            <a:off x="0" y="2086941"/>
            <a:ext cx="5975131" cy="3561876"/>
          </a:xfrm>
          <a:prstGeom prst="rect">
            <a:avLst/>
          </a:prstGeom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620097F7-789C-4977-84B1-A6C2828F3277}"/>
              </a:ext>
            </a:extLst>
          </p:cNvPr>
          <p:cNvSpPr txBox="1"/>
          <p:nvPr/>
        </p:nvSpPr>
        <p:spPr>
          <a:xfrm>
            <a:off x="1450428" y="5785937"/>
            <a:ext cx="269220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微软雅黑"/>
                <a:cs typeface="+mn-cs"/>
              </a:rPr>
              <a:t>阿拉伯语分布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CBCD729F-BB1B-4CF2-8A3E-39776939C012}"/>
              </a:ext>
            </a:extLst>
          </p:cNvPr>
          <p:cNvSpPr txBox="1"/>
          <p:nvPr/>
        </p:nvSpPr>
        <p:spPr>
          <a:xfrm>
            <a:off x="0" y="2961011"/>
            <a:ext cx="140623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微软雅黑"/>
                <a:cs typeface="+mn-cs"/>
              </a:rPr>
              <a:t>北非</a:t>
            </a:r>
          </a:p>
        </p:txBody>
      </p:sp>
      <p:pic>
        <p:nvPicPr>
          <p:cNvPr id="18" name="图片 17">
            <a:extLst>
              <a:ext uri="{FF2B5EF4-FFF2-40B4-BE49-F238E27FC236}">
                <a16:creationId xmlns:a16="http://schemas.microsoft.com/office/drawing/2014/main" xmlns="" id="{6AA1E987-3FE3-4379-A6EF-A2205DD8DB6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/>
          <a:srcRect/>
          <a:stretch/>
        </p:blipFill>
        <p:spPr>
          <a:xfrm>
            <a:off x="6216000" y="2061700"/>
            <a:ext cx="5976000" cy="3561877"/>
          </a:xfrm>
          <a:prstGeom prst="rect">
            <a:avLst/>
          </a:prstGeom>
        </p:spPr>
      </p:pic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AC571E58-3DB9-4567-B0A5-81A1F9CC99DA}"/>
              </a:ext>
            </a:extLst>
          </p:cNvPr>
          <p:cNvSpPr txBox="1"/>
          <p:nvPr/>
        </p:nvSpPr>
        <p:spPr>
          <a:xfrm>
            <a:off x="7945821" y="5797002"/>
            <a:ext cx="27589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微软雅黑"/>
                <a:cs typeface="+mn-cs"/>
              </a:rPr>
              <a:t>西班牙语分布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7BA9CA17-11A9-481E-BEC8-D54A756CF12E}"/>
              </a:ext>
            </a:extLst>
          </p:cNvPr>
          <p:cNvSpPr txBox="1"/>
          <p:nvPr/>
        </p:nvSpPr>
        <p:spPr>
          <a:xfrm>
            <a:off x="5873030" y="2668623"/>
            <a:ext cx="21903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微软雅黑"/>
                <a:cs typeface="+mn-cs"/>
              </a:rPr>
              <a:t>西班牙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463AA5DC-B41A-4835-8A1E-7F424694E6A5}"/>
              </a:ext>
            </a:extLst>
          </p:cNvPr>
          <p:cNvSpPr/>
          <p:nvPr/>
        </p:nvSpPr>
        <p:spPr>
          <a:xfrm>
            <a:off x="997524" y="3258732"/>
            <a:ext cx="1175272" cy="5791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000000"/>
                </a:solidFill>
              </a:rPr>
              <a:t>西亚</a:t>
            </a:r>
            <a:endParaRPr lang="zh-CN" altLang="en-US" dirty="0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44DFE747-81F4-4623-9F10-A606AC18F0D8}"/>
              </a:ext>
            </a:extLst>
          </p:cNvPr>
          <p:cNvSpPr/>
          <p:nvPr/>
        </p:nvSpPr>
        <p:spPr>
          <a:xfrm>
            <a:off x="10281405" y="3693702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000000"/>
                </a:solidFill>
              </a:rPr>
              <a:t>拉丁美洲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0803814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20" grpId="0"/>
      <p:bldP spid="4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:a16="http://schemas.microsoft.com/office/drawing/2014/main" xmlns="" id="{C412C16E-0CCB-4F62-A4D0-FEA817165E00}"/>
              </a:ext>
            </a:extLst>
          </p:cNvPr>
          <p:cNvSpPr/>
          <p:nvPr/>
        </p:nvSpPr>
        <p:spPr>
          <a:xfrm>
            <a:off x="0" y="6786000"/>
            <a:ext cx="12192000" cy="72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4760C0C8-DC9E-4073-B4A6-506382D83026}"/>
              </a:ext>
            </a:extLst>
          </p:cNvPr>
          <p:cNvSpPr/>
          <p:nvPr/>
        </p:nvSpPr>
        <p:spPr>
          <a:xfrm>
            <a:off x="0" y="619106"/>
            <a:ext cx="12192000" cy="504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3" name="平行四边形 2">
            <a:extLst>
              <a:ext uri="{FF2B5EF4-FFF2-40B4-BE49-F238E27FC236}">
                <a16:creationId xmlns:a16="http://schemas.microsoft.com/office/drawing/2014/main" xmlns="" id="{F9253CAB-EBCA-4BC2-8AE9-EA30D7BF7E1D}"/>
              </a:ext>
            </a:extLst>
          </p:cNvPr>
          <p:cNvSpPr/>
          <p:nvPr/>
        </p:nvSpPr>
        <p:spPr>
          <a:xfrm>
            <a:off x="1017767" y="437760"/>
            <a:ext cx="3124863" cy="866692"/>
          </a:xfrm>
          <a:prstGeom prst="parallelogram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30C683BE-DA51-4A24-8905-F9A7441913FD}"/>
              </a:ext>
            </a:extLst>
          </p:cNvPr>
          <p:cNvSpPr txBox="1"/>
          <p:nvPr/>
        </p:nvSpPr>
        <p:spPr>
          <a:xfrm>
            <a:off x="1374756" y="547941"/>
            <a:ext cx="24929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微软雅黑"/>
                <a:cs typeface="+mn-cs"/>
              </a:rPr>
              <a:t>语言的分布</a:t>
            </a:r>
          </a:p>
        </p:txBody>
      </p:sp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xmlns="" id="{52E959DA-D926-4A5E-8326-180242CDF6D2}"/>
              </a:ext>
            </a:extLst>
          </p:cNvPr>
          <p:cNvGraphicFramePr>
            <a:graphicFrameLocks noGrp="1"/>
          </p:cNvGraphicFramePr>
          <p:nvPr/>
        </p:nvGraphicFramePr>
        <p:xfrm>
          <a:off x="617483" y="1791832"/>
          <a:ext cx="11112062" cy="4518226"/>
        </p:xfrm>
        <a:graphic>
          <a:graphicData uri="http://schemas.openxmlformats.org/drawingml/2006/table">
            <a:tbl>
              <a:tblPr>
                <a:tableStyleId>{616DA210-FB5B-4158-B5E0-FEB733F419BA}</a:tableStyleId>
              </a:tblPr>
              <a:tblGrid>
                <a:gridCol w="2002832">
                  <a:extLst>
                    <a:ext uri="{9D8B030D-6E8A-4147-A177-3AD203B41FA5}">
                      <a16:colId xmlns:a16="http://schemas.microsoft.com/office/drawing/2014/main" xmlns="" val="3620851536"/>
                    </a:ext>
                  </a:extLst>
                </a:gridCol>
                <a:gridCol w="9109230">
                  <a:extLst>
                    <a:ext uri="{9D8B030D-6E8A-4147-A177-3AD203B41FA5}">
                      <a16:colId xmlns:a16="http://schemas.microsoft.com/office/drawing/2014/main" xmlns="" val="390804751"/>
                    </a:ext>
                  </a:extLst>
                </a:gridCol>
              </a:tblGrid>
              <a:tr h="637258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3200" kern="100">
                          <a:effectLst/>
                        </a:rPr>
                        <a:t>语种</a:t>
                      </a:r>
                      <a:endParaRPr lang="zh-CN" sz="3200" kern="100"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3200" kern="100" dirty="0">
                          <a:effectLst/>
                        </a:rPr>
                        <a:t>主要分布地区</a:t>
                      </a:r>
                      <a:endParaRPr lang="zh-CN" sz="3200" kern="100" dirty="0"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961435443"/>
                  </a:ext>
                </a:extLst>
              </a:tr>
              <a:tr h="646828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3200" kern="100" dirty="0">
                          <a:effectLst/>
                        </a:rPr>
                        <a:t>汉语</a:t>
                      </a:r>
                      <a:endParaRPr lang="zh-CN" sz="3200" kern="100" dirty="0"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3200" kern="100" dirty="0">
                          <a:effectLst/>
                        </a:rPr>
                        <a:t> </a:t>
                      </a:r>
                      <a:endParaRPr lang="zh-CN" sz="3200" kern="100" dirty="0"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3048909233"/>
                  </a:ext>
                </a:extLst>
              </a:tr>
              <a:tr h="646828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3200" kern="100">
                          <a:effectLst/>
                        </a:rPr>
                        <a:t>英语</a:t>
                      </a:r>
                      <a:endParaRPr lang="zh-CN" sz="3200" kern="100"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3200" kern="100" dirty="0">
                          <a:effectLst/>
                        </a:rPr>
                        <a:t> </a:t>
                      </a:r>
                      <a:endParaRPr lang="zh-CN" sz="3200" kern="100" dirty="0"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663208233"/>
                  </a:ext>
                </a:extLst>
              </a:tr>
              <a:tr h="646828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3200" kern="100">
                          <a:effectLst/>
                        </a:rPr>
                        <a:t>俄语</a:t>
                      </a:r>
                      <a:endParaRPr lang="zh-CN" sz="3200" kern="100"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3200" kern="100" dirty="0">
                          <a:effectLst/>
                        </a:rPr>
                        <a:t> </a:t>
                      </a:r>
                      <a:endParaRPr lang="zh-CN" sz="3200" kern="100" dirty="0"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2403826908"/>
                  </a:ext>
                </a:extLst>
              </a:tr>
              <a:tr h="646828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3200" kern="100">
                          <a:effectLst/>
                        </a:rPr>
                        <a:t>法语</a:t>
                      </a:r>
                      <a:endParaRPr lang="zh-CN" sz="3200" kern="100"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3200" kern="100" dirty="0">
                          <a:effectLst/>
                        </a:rPr>
                        <a:t> </a:t>
                      </a:r>
                      <a:endParaRPr lang="zh-CN" sz="3200" kern="100" dirty="0"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2125186770"/>
                  </a:ext>
                </a:extLst>
              </a:tr>
              <a:tr h="646828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3200" kern="100">
                          <a:effectLst/>
                        </a:rPr>
                        <a:t>阿拉伯语</a:t>
                      </a:r>
                      <a:endParaRPr lang="zh-CN" sz="3200" kern="100"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3200" kern="100" dirty="0">
                          <a:effectLst/>
                        </a:rPr>
                        <a:t> </a:t>
                      </a:r>
                      <a:endParaRPr lang="zh-CN" sz="3200" kern="100" dirty="0"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651420872"/>
                  </a:ext>
                </a:extLst>
              </a:tr>
              <a:tr h="646828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3200" kern="100">
                          <a:effectLst/>
                        </a:rPr>
                        <a:t>西班牙语</a:t>
                      </a:r>
                      <a:endParaRPr lang="zh-CN" sz="3200" kern="100"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3200" kern="100" dirty="0">
                          <a:effectLst/>
                        </a:rPr>
                        <a:t> </a:t>
                      </a:r>
                      <a:endParaRPr lang="zh-CN" sz="3200" kern="100" dirty="0"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944883059"/>
                  </a:ext>
                </a:extLst>
              </a:tr>
            </a:tbl>
          </a:graphicData>
        </a:graphic>
      </p:graphicFrame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B99F1F34-7CAF-40B4-9870-2867A3ADFE8B}"/>
              </a:ext>
            </a:extLst>
          </p:cNvPr>
          <p:cNvSpPr txBox="1"/>
          <p:nvPr/>
        </p:nvSpPr>
        <p:spPr>
          <a:xfrm>
            <a:off x="3184640" y="2459418"/>
            <a:ext cx="76935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kumimoji="0" lang="zh-CN" altLang="zh-CN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微软雅黑"/>
                <a:cs typeface="+mn-cs"/>
              </a:rPr>
              <a:t>中国、</a:t>
            </a:r>
            <a:r>
              <a:rPr lang="zh-CN" altLang="zh-CN" sz="3200" dirty="0">
                <a:solidFill>
                  <a:srgbClr val="000000"/>
                </a:solidFill>
              </a:rPr>
              <a:t>东南亚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73FB486B-EBAE-46F4-A278-0A7A9B3B7C98}"/>
              </a:ext>
            </a:extLst>
          </p:cNvPr>
          <p:cNvSpPr txBox="1"/>
          <p:nvPr/>
        </p:nvSpPr>
        <p:spPr>
          <a:xfrm>
            <a:off x="2727436" y="3108922"/>
            <a:ext cx="87656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微软雅黑"/>
                <a:cs typeface="+mn-cs"/>
              </a:rPr>
              <a:t>英国、欧洲西部、北美洲、南亚、大洋洲等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5FE865AB-60F6-4153-8A78-C80FF6509EFC}"/>
              </a:ext>
            </a:extLst>
          </p:cNvPr>
          <p:cNvSpPr txBox="1"/>
          <p:nvPr/>
        </p:nvSpPr>
        <p:spPr>
          <a:xfrm>
            <a:off x="3184640" y="3744448"/>
            <a:ext cx="76935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微软雅黑"/>
                <a:cs typeface="+mn-cs"/>
              </a:rPr>
              <a:t>俄罗斯、中亚、东欧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8B60AEB5-BB4D-4672-9689-7A27768075CC}"/>
              </a:ext>
            </a:extLst>
          </p:cNvPr>
          <p:cNvSpPr txBox="1"/>
          <p:nvPr/>
        </p:nvSpPr>
        <p:spPr>
          <a:xfrm>
            <a:off x="3200406" y="4394480"/>
            <a:ext cx="76935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微软雅黑"/>
                <a:cs typeface="+mn-cs"/>
              </a:rPr>
              <a:t>法国、非洲中部和西部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7FF7325C-5AB2-4F3A-A002-C5F3BE7BD3EA}"/>
              </a:ext>
            </a:extLst>
          </p:cNvPr>
          <p:cNvSpPr txBox="1"/>
          <p:nvPr/>
        </p:nvSpPr>
        <p:spPr>
          <a:xfrm>
            <a:off x="3168880" y="5047440"/>
            <a:ext cx="76935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微软雅黑"/>
                <a:cs typeface="+mn-cs"/>
              </a:rPr>
              <a:t>北非、西亚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2FCF0EA2-3D49-428D-817B-8C06EA69EA77}"/>
              </a:ext>
            </a:extLst>
          </p:cNvPr>
          <p:cNvSpPr txBox="1"/>
          <p:nvPr/>
        </p:nvSpPr>
        <p:spPr>
          <a:xfrm>
            <a:off x="3216182" y="5695097"/>
            <a:ext cx="76935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微软雅黑"/>
                <a:cs typeface="+mn-cs"/>
              </a:rPr>
              <a:t>西班牙、拉丁美洲</a:t>
            </a:r>
          </a:p>
        </p:txBody>
      </p:sp>
    </p:spTree>
    <p:extLst>
      <p:ext uri="{BB962C8B-B14F-4D97-AF65-F5344CB8AC3E}">
        <p14:creationId xmlns:p14="http://schemas.microsoft.com/office/powerpoint/2010/main" xmlns="" val="1839997701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1A3AE206-29DE-457E-8190-C3C9D181B37F}"/>
              </a:ext>
            </a:extLst>
          </p:cNvPr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308413" y="1414633"/>
            <a:ext cx="9575175" cy="5333008"/>
          </a:xfrm>
          <a:prstGeom prst="rect">
            <a:avLst/>
          </a:prstGeom>
          <a:ln>
            <a:solidFill>
              <a:srgbClr val="02105B"/>
            </a:solidFill>
          </a:ln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xmlns="" id="{C412C16E-0CCB-4F62-A4D0-FEA817165E00}"/>
              </a:ext>
            </a:extLst>
          </p:cNvPr>
          <p:cNvSpPr/>
          <p:nvPr/>
        </p:nvSpPr>
        <p:spPr>
          <a:xfrm>
            <a:off x="0" y="6786000"/>
            <a:ext cx="12192000" cy="72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4760C0C8-DC9E-4073-B4A6-506382D83026}"/>
              </a:ext>
            </a:extLst>
          </p:cNvPr>
          <p:cNvSpPr/>
          <p:nvPr/>
        </p:nvSpPr>
        <p:spPr>
          <a:xfrm>
            <a:off x="0" y="619106"/>
            <a:ext cx="12192000" cy="504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3" name="平行四边形 2">
            <a:extLst>
              <a:ext uri="{FF2B5EF4-FFF2-40B4-BE49-F238E27FC236}">
                <a16:creationId xmlns:a16="http://schemas.microsoft.com/office/drawing/2014/main" xmlns="" id="{F9253CAB-EBCA-4BC2-8AE9-EA30D7BF7E1D}"/>
              </a:ext>
            </a:extLst>
          </p:cNvPr>
          <p:cNvSpPr/>
          <p:nvPr/>
        </p:nvSpPr>
        <p:spPr>
          <a:xfrm>
            <a:off x="1017767" y="437760"/>
            <a:ext cx="3124863" cy="866692"/>
          </a:xfrm>
          <a:prstGeom prst="parallelogram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30C683BE-DA51-4A24-8905-F9A7441913FD}"/>
              </a:ext>
            </a:extLst>
          </p:cNvPr>
          <p:cNvSpPr txBox="1"/>
          <p:nvPr/>
        </p:nvSpPr>
        <p:spPr>
          <a:xfrm>
            <a:off x="1327458" y="547941"/>
            <a:ext cx="24929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微软雅黑"/>
                <a:cs typeface="+mn-cs"/>
              </a:rPr>
              <a:t>语言的分布</a:t>
            </a:r>
          </a:p>
        </p:txBody>
      </p:sp>
      <p:sp>
        <p:nvSpPr>
          <p:cNvPr id="14" name="TextBox 1">
            <a:extLst>
              <a:ext uri="{FF2B5EF4-FFF2-40B4-BE49-F238E27FC236}">
                <a16:creationId xmlns:a16="http://schemas.microsoft.com/office/drawing/2014/main" xmlns="" id="{398EB0FB-0E9F-474A-BBFD-31C2ACEB436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27458" y="3185864"/>
            <a:ext cx="9540000" cy="3047373"/>
          </a:xfrm>
          <a:prstGeom prst="rect">
            <a:avLst/>
          </a:prstGeom>
          <a:solidFill>
            <a:schemeClr val="bg1">
              <a:lumMod val="95000"/>
              <a:alpha val="90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267" b="1" dirty="0">
                <a:solidFill>
                  <a:srgbClr val="FF0000"/>
                </a:solidFill>
              </a:rPr>
              <a:t>问题发现：</a:t>
            </a:r>
            <a:r>
              <a:rPr lang="en-US" altLang="zh-CN" sz="4267" b="1" dirty="0">
                <a:solidFill>
                  <a:srgbClr val="002060"/>
                </a:solidFill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zh-CN" altLang="en-US" sz="4267" b="1" dirty="0">
                <a:solidFill>
                  <a:srgbClr val="002060"/>
                </a:solidFill>
              </a:rPr>
              <a:t>世界语言的分布是否固定不变？举例说明原因。</a:t>
            </a:r>
            <a:r>
              <a:rPr lang="en-US" altLang="zh-CN" sz="4267" dirty="0">
                <a:solidFill>
                  <a:srgbClr val="002060"/>
                </a:solidFill>
              </a:rPr>
              <a:t>      </a:t>
            </a:r>
            <a:endParaRPr lang="zh-CN" altLang="en-US" sz="4267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07191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039C96AC-B229-4087-BD7C-7221724BD42F}"/>
              </a:ext>
            </a:extLst>
          </p:cNvPr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216995" y="0"/>
            <a:ext cx="5648803" cy="685800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xmlns="" id="{C471F3F7-5BFA-4305-9886-EDF044DA083A}"/>
              </a:ext>
            </a:extLst>
          </p:cNvPr>
          <p:cNvSpPr/>
          <p:nvPr/>
        </p:nvSpPr>
        <p:spPr>
          <a:xfrm>
            <a:off x="952158" y="2550851"/>
            <a:ext cx="2274663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/>
              <a:t>英格兰的穆斯林人口（</a:t>
            </a:r>
            <a:r>
              <a:rPr lang="en-US" altLang="zh-CN" sz="2800" b="1" dirty="0"/>
              <a:t>2011</a:t>
            </a:r>
            <a:r>
              <a:rPr lang="zh-CN" altLang="en-US" sz="2800" b="1" dirty="0"/>
              <a:t>年）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8B98FB33-2767-4D52-A625-2DD54D6D286B}"/>
              </a:ext>
            </a:extLst>
          </p:cNvPr>
          <p:cNvSpPr txBox="1"/>
          <p:nvPr/>
        </p:nvSpPr>
        <p:spPr>
          <a:xfrm>
            <a:off x="6096000" y="5934888"/>
            <a:ext cx="404651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/>
              <a:t>颜色越深比例越高最深的深绿色为</a:t>
            </a:r>
            <a:r>
              <a:rPr lang="en-US" altLang="zh-CN" sz="2800" dirty="0"/>
              <a:t>20</a:t>
            </a:r>
            <a:r>
              <a:rPr lang="zh-CN" altLang="en-US" sz="2800" dirty="0"/>
              <a:t>％以上</a:t>
            </a:r>
          </a:p>
          <a:p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xmlns="" val="2101061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xmlns="" id="{BA669C65-942F-4A76-B898-22364E4B94A0}"/>
              </a:ext>
            </a:extLst>
          </p:cNvPr>
          <p:cNvSpPr/>
          <p:nvPr/>
        </p:nvSpPr>
        <p:spPr>
          <a:xfrm>
            <a:off x="1" y="2846673"/>
            <a:ext cx="12192000" cy="116465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4" name="平行四边形 3">
            <a:extLst>
              <a:ext uri="{FF2B5EF4-FFF2-40B4-BE49-F238E27FC236}">
                <a16:creationId xmlns:a16="http://schemas.microsoft.com/office/drawing/2014/main" xmlns="" id="{F3C81099-DA5F-44A8-917E-4A192A2DF34C}"/>
              </a:ext>
            </a:extLst>
          </p:cNvPr>
          <p:cNvSpPr/>
          <p:nvPr/>
        </p:nvSpPr>
        <p:spPr>
          <a:xfrm>
            <a:off x="2042340" y="2510916"/>
            <a:ext cx="2442104" cy="1836168"/>
          </a:xfrm>
          <a:prstGeom prst="parallelogram">
            <a:avLst/>
          </a:prstGeom>
          <a:solidFill>
            <a:srgbClr val="0210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D45748B5-2462-4B13-97F1-58BDA0186686}"/>
              </a:ext>
            </a:extLst>
          </p:cNvPr>
          <p:cNvSpPr txBox="1"/>
          <p:nvPr/>
        </p:nvSpPr>
        <p:spPr>
          <a:xfrm>
            <a:off x="5029724" y="3013502"/>
            <a:ext cx="37713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微软雅黑"/>
                <a:cs typeface="+mn-cs"/>
              </a:rPr>
              <a:t>世界的宗教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9DF8A55F-DF2B-4AF9-A8D1-1D18682F521C}"/>
              </a:ext>
            </a:extLst>
          </p:cNvPr>
          <p:cNvSpPr txBox="1"/>
          <p:nvPr/>
        </p:nvSpPr>
        <p:spPr>
          <a:xfrm>
            <a:off x="2547491" y="2644170"/>
            <a:ext cx="143180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6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Calibri"/>
                <a:ea typeface="微软雅黑"/>
                <a:cs typeface="+mn-cs"/>
              </a:rPr>
              <a:t>02</a:t>
            </a:r>
            <a:endParaRPr kumimoji="0" lang="zh-CN" altLang="en-US" sz="9600" b="1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95000"/>
                </a:prstClr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B5752A6B-035E-4945-B007-719B6C1ACF6B}"/>
              </a:ext>
            </a:extLst>
          </p:cNvPr>
          <p:cNvCxnSpPr>
            <a:cxnSpLocks/>
          </p:cNvCxnSpPr>
          <p:nvPr/>
        </p:nvCxnSpPr>
        <p:spPr>
          <a:xfrm>
            <a:off x="0" y="2846673"/>
            <a:ext cx="12192000" cy="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3BD46361-7D83-4E8B-A0F2-6B68B873F662}"/>
              </a:ext>
            </a:extLst>
          </p:cNvPr>
          <p:cNvCxnSpPr>
            <a:cxnSpLocks/>
          </p:cNvCxnSpPr>
          <p:nvPr/>
        </p:nvCxnSpPr>
        <p:spPr>
          <a:xfrm>
            <a:off x="0" y="4011327"/>
            <a:ext cx="12192000" cy="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42638343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5BA7E239-1C06-45A9-88CC-ADA51CBD7C13}"/>
              </a:ext>
            </a:extLst>
          </p:cNvPr>
          <p:cNvSpPr/>
          <p:nvPr/>
        </p:nvSpPr>
        <p:spPr>
          <a:xfrm>
            <a:off x="0" y="6786000"/>
            <a:ext cx="12192000" cy="72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9C63AE58-EC36-46C6-80E5-E893AECC2E0E}"/>
              </a:ext>
            </a:extLst>
          </p:cNvPr>
          <p:cNvSpPr/>
          <p:nvPr/>
        </p:nvSpPr>
        <p:spPr>
          <a:xfrm>
            <a:off x="0" y="619106"/>
            <a:ext cx="12192000" cy="504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4" name="平行四边形 3">
            <a:extLst>
              <a:ext uri="{FF2B5EF4-FFF2-40B4-BE49-F238E27FC236}">
                <a16:creationId xmlns:a16="http://schemas.microsoft.com/office/drawing/2014/main" xmlns="" id="{F167C2DC-2058-4C65-95AB-83F74A5B18BF}"/>
              </a:ext>
            </a:extLst>
          </p:cNvPr>
          <p:cNvSpPr/>
          <p:nvPr/>
        </p:nvSpPr>
        <p:spPr>
          <a:xfrm>
            <a:off x="1017767" y="437760"/>
            <a:ext cx="3124863" cy="866692"/>
          </a:xfrm>
          <a:prstGeom prst="parallelogram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65DB9276-44A1-4052-8745-460AFD6E8A08}"/>
              </a:ext>
            </a:extLst>
          </p:cNvPr>
          <p:cNvSpPr txBox="1"/>
          <p:nvPr/>
        </p:nvSpPr>
        <p:spPr>
          <a:xfrm>
            <a:off x="1500876" y="547941"/>
            <a:ext cx="24929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微软雅黑"/>
                <a:cs typeface="+mn-cs"/>
              </a:rPr>
              <a:t>何为宗教？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785FDEF7-D3AD-4CB0-8C1C-01448D288B69}"/>
              </a:ext>
            </a:extLst>
          </p:cNvPr>
          <p:cNvSpPr txBox="1"/>
          <p:nvPr/>
        </p:nvSpPr>
        <p:spPr>
          <a:xfrm>
            <a:off x="1500876" y="1481222"/>
            <a:ext cx="9487690" cy="8349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600" dirty="0"/>
              <a:t>宗教是一种社会历史现象和文化现象。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3C4EA361-73A4-4B41-9E7C-CB2794AC23AC}"/>
              </a:ext>
            </a:extLst>
          </p:cNvPr>
          <p:cNvGrpSpPr/>
          <p:nvPr/>
        </p:nvGrpSpPr>
        <p:grpSpPr>
          <a:xfrm>
            <a:off x="2567517" y="3429000"/>
            <a:ext cx="1879512" cy="1879512"/>
            <a:chOff x="2567517" y="3429000"/>
            <a:chExt cx="1879512" cy="1879512"/>
          </a:xfrm>
        </p:grpSpPr>
        <p:sp>
          <p:nvSpPr>
            <p:cNvPr id="7" name="椭圆 6">
              <a:extLst>
                <a:ext uri="{FF2B5EF4-FFF2-40B4-BE49-F238E27FC236}">
                  <a16:creationId xmlns:a16="http://schemas.microsoft.com/office/drawing/2014/main" xmlns="" id="{D97415F2-1E27-4E11-9F30-86217132BA5A}"/>
                </a:ext>
              </a:extLst>
            </p:cNvPr>
            <p:cNvSpPr/>
            <p:nvPr/>
          </p:nvSpPr>
          <p:spPr>
            <a:xfrm>
              <a:off x="2567517" y="3429000"/>
              <a:ext cx="1879512" cy="1879512"/>
            </a:xfrm>
            <a:prstGeom prst="ellipse">
              <a:avLst/>
            </a:prstGeom>
            <a:solidFill>
              <a:srgbClr val="0210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xmlns="" id="{65679ED7-7E89-4E66-84A1-F8A8DB71DBC4}"/>
                </a:ext>
              </a:extLst>
            </p:cNvPr>
            <p:cNvSpPr txBox="1"/>
            <p:nvPr/>
          </p:nvSpPr>
          <p:spPr>
            <a:xfrm>
              <a:off x="2878161" y="3946370"/>
              <a:ext cx="1371600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400" dirty="0">
                  <a:solidFill>
                    <a:schemeClr val="bg1"/>
                  </a:solidFill>
                </a:rPr>
                <a:t>宗教</a:t>
              </a:r>
            </a:p>
          </p:txBody>
        </p:sp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1D84D534-B661-4497-B139-92398AB6A532}"/>
              </a:ext>
            </a:extLst>
          </p:cNvPr>
          <p:cNvSpPr txBox="1"/>
          <p:nvPr/>
        </p:nvSpPr>
        <p:spPr>
          <a:xfrm>
            <a:off x="1426205" y="2724467"/>
            <a:ext cx="74406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rgbClr val="FF0000"/>
                </a:solidFill>
              </a:rPr>
              <a:t>宗教信仰自由</a:t>
            </a: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FD1E1DC9-8213-46DA-B520-81824C465FBA}"/>
              </a:ext>
            </a:extLst>
          </p:cNvPr>
          <p:cNvGrpSpPr/>
          <p:nvPr/>
        </p:nvGrpSpPr>
        <p:grpSpPr>
          <a:xfrm>
            <a:off x="6848811" y="2553115"/>
            <a:ext cx="1896581" cy="3885268"/>
            <a:chOff x="6848811" y="2553115"/>
            <a:chExt cx="1896581" cy="3885268"/>
          </a:xfrm>
        </p:grpSpPr>
        <p:sp>
          <p:nvSpPr>
            <p:cNvPr id="19" name="椭圆 18">
              <a:extLst>
                <a:ext uri="{FF2B5EF4-FFF2-40B4-BE49-F238E27FC236}">
                  <a16:creationId xmlns:a16="http://schemas.microsoft.com/office/drawing/2014/main" xmlns="" id="{87854808-6FAC-49E5-BC3A-4E5A9DF5297F}"/>
                </a:ext>
              </a:extLst>
            </p:cNvPr>
            <p:cNvSpPr/>
            <p:nvPr/>
          </p:nvSpPr>
          <p:spPr>
            <a:xfrm>
              <a:off x="6848811" y="2553115"/>
              <a:ext cx="1879512" cy="1879512"/>
            </a:xfrm>
            <a:prstGeom prst="ellipse">
              <a:avLst/>
            </a:prstGeom>
            <a:solidFill>
              <a:srgbClr val="0210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>
              <a:extLst>
                <a:ext uri="{FF2B5EF4-FFF2-40B4-BE49-F238E27FC236}">
                  <a16:creationId xmlns:a16="http://schemas.microsoft.com/office/drawing/2014/main" xmlns="" id="{7B6B2F9E-5696-4B4B-A36C-33199B65869F}"/>
                </a:ext>
              </a:extLst>
            </p:cNvPr>
            <p:cNvSpPr/>
            <p:nvPr/>
          </p:nvSpPr>
          <p:spPr>
            <a:xfrm>
              <a:off x="6865880" y="4558871"/>
              <a:ext cx="1879512" cy="1879512"/>
            </a:xfrm>
            <a:prstGeom prst="ellipse">
              <a:avLst/>
            </a:prstGeom>
            <a:solidFill>
              <a:srgbClr val="0210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xmlns="" id="{253755D0-4F51-4728-A6D6-81177C4B8833}"/>
                </a:ext>
              </a:extLst>
            </p:cNvPr>
            <p:cNvSpPr txBox="1"/>
            <p:nvPr/>
          </p:nvSpPr>
          <p:spPr>
            <a:xfrm>
              <a:off x="7134299" y="2787681"/>
              <a:ext cx="1371600" cy="31393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4400" dirty="0">
                  <a:solidFill>
                    <a:schemeClr val="bg1"/>
                  </a:solidFill>
                  <a:latin typeface="+mn-ea"/>
                </a:rPr>
                <a:t>迷信</a:t>
              </a:r>
              <a:endParaRPr lang="en-US" altLang="zh-CN" sz="4400" dirty="0">
                <a:solidFill>
                  <a:schemeClr val="bg1"/>
                </a:solidFill>
                <a:latin typeface="+mn-ea"/>
              </a:endParaRPr>
            </a:p>
            <a:p>
              <a:pPr>
                <a:lnSpc>
                  <a:spcPct val="150000"/>
                </a:lnSpc>
              </a:pPr>
              <a:endParaRPr lang="en-US" altLang="zh-CN" sz="4400" dirty="0">
                <a:solidFill>
                  <a:schemeClr val="bg1"/>
                </a:solidFill>
                <a:latin typeface="+mn-ea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4400" dirty="0">
                  <a:solidFill>
                    <a:schemeClr val="bg1"/>
                  </a:solidFill>
                  <a:latin typeface="+mn-ea"/>
                </a:rPr>
                <a:t>邪教</a:t>
              </a:r>
            </a:p>
          </p:txBody>
        </p:sp>
      </p:grp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C6502FB5-48C1-43F9-B95E-E58B03B8633F}"/>
              </a:ext>
            </a:extLst>
          </p:cNvPr>
          <p:cNvSpPr txBox="1"/>
          <p:nvPr/>
        </p:nvSpPr>
        <p:spPr>
          <a:xfrm>
            <a:off x="8963418" y="3147288"/>
            <a:ext cx="24508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rgbClr val="FF0000"/>
                </a:solidFill>
              </a:rPr>
              <a:t>破除迷信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3069784D-7D83-40CB-90A2-3F9DD36BBDBD}"/>
              </a:ext>
            </a:extLst>
          </p:cNvPr>
          <p:cNvSpPr txBox="1"/>
          <p:nvPr/>
        </p:nvSpPr>
        <p:spPr>
          <a:xfrm>
            <a:off x="8963418" y="5143006"/>
            <a:ext cx="24508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rgbClr val="FF0000"/>
                </a:solidFill>
              </a:rPr>
              <a:t>取缔邪教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C35C470C-442C-4538-9BE0-FFC02378400D}"/>
              </a:ext>
            </a:extLst>
          </p:cNvPr>
          <p:cNvSpPr txBox="1"/>
          <p:nvPr/>
        </p:nvSpPr>
        <p:spPr>
          <a:xfrm>
            <a:off x="4990152" y="2946097"/>
            <a:ext cx="1876547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600" dirty="0"/>
              <a:t>≠</a:t>
            </a:r>
          </a:p>
        </p:txBody>
      </p:sp>
    </p:spTree>
    <p:extLst>
      <p:ext uri="{BB962C8B-B14F-4D97-AF65-F5344CB8AC3E}">
        <p14:creationId xmlns:p14="http://schemas.microsoft.com/office/powerpoint/2010/main" xmlns="" val="13332507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  <p:bldP spid="12" grpId="0"/>
      <p:bldP spid="13" grpId="0"/>
      <p:bldP spid="1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AD82E911-4430-4D6A-B9F0-C99044F63F7E}"/>
              </a:ext>
            </a:extLst>
          </p:cNvPr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55147" y="298432"/>
            <a:ext cx="12010161" cy="6261135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>
            <a:off x="-7861" y="0"/>
            <a:ext cx="12199867" cy="6876068"/>
          </a:xfrm>
          <a:prstGeom prst="rect">
            <a:avLst/>
          </a:prstGeom>
          <a:solidFill>
            <a:schemeClr val="tx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937774" y="1764074"/>
            <a:ext cx="4245429" cy="4245429"/>
            <a:chOff x="2413773" y="1547948"/>
            <a:chExt cx="4245429" cy="4245429"/>
          </a:xfrm>
        </p:grpSpPr>
        <p:sp>
          <p:nvSpPr>
            <p:cNvPr id="21" name="椭圆 20"/>
            <p:cNvSpPr/>
            <p:nvPr/>
          </p:nvSpPr>
          <p:spPr>
            <a:xfrm>
              <a:off x="2413773" y="1547948"/>
              <a:ext cx="4245429" cy="4245429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微软雅黑"/>
                <a:cs typeface="+mn-cs"/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>
              <a:off x="2657067" y="1797776"/>
              <a:ext cx="3745775" cy="3745775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微软雅黑"/>
                <a:cs typeface="+mn-cs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3379035" y="3285941"/>
              <a:ext cx="2441694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4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冬青黑体简体中文 W3" panose="020B0300000000000000" pitchFamily="34" charset="-122"/>
                  <a:ea typeface="冬青黑体简体中文 W3" panose="020B0300000000000000" pitchFamily="34" charset="-122"/>
                  <a:cs typeface="+mn-cs"/>
                </a:rPr>
                <a:t>三大宗教</a:t>
              </a: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5093109" y="546967"/>
            <a:ext cx="2236510" cy="1714841"/>
            <a:chOff x="3569109" y="330842"/>
            <a:chExt cx="2236510" cy="1714841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136117" y="1070238"/>
              <a:ext cx="969348" cy="975445"/>
            </a:xfrm>
            <a:prstGeom prst="rect">
              <a:avLst/>
            </a:prstGeom>
          </p:spPr>
        </p:pic>
        <p:sp>
          <p:nvSpPr>
            <p:cNvPr id="26" name="文本框 25"/>
            <p:cNvSpPr txBox="1"/>
            <p:nvPr/>
          </p:nvSpPr>
          <p:spPr>
            <a:xfrm>
              <a:off x="3569109" y="330842"/>
              <a:ext cx="2236510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4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冬青黑体简体中文 W3" panose="020B0300000000000000" pitchFamily="34" charset="-122"/>
                  <a:ea typeface="冬青黑体简体中文 W3" panose="020B0300000000000000" pitchFamily="34" charset="-122"/>
                  <a:cs typeface="+mn-cs"/>
                </a:rPr>
                <a:t>伊斯兰教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1895650" y="4202992"/>
            <a:ext cx="2880595" cy="1186223"/>
            <a:chOff x="371650" y="3986867"/>
            <a:chExt cx="2880595" cy="1186223"/>
          </a:xfrm>
        </p:grpSpPr>
        <p:grpSp>
          <p:nvGrpSpPr>
            <p:cNvPr id="15" name="组合 14"/>
            <p:cNvGrpSpPr/>
            <p:nvPr/>
          </p:nvGrpSpPr>
          <p:grpSpPr>
            <a:xfrm>
              <a:off x="2285593" y="3986867"/>
              <a:ext cx="966652" cy="966652"/>
              <a:chOff x="1862002" y="2087880"/>
              <a:chExt cx="966652" cy="966652"/>
            </a:xfrm>
          </p:grpSpPr>
          <p:sp>
            <p:nvSpPr>
              <p:cNvPr id="12" name="椭圆 11"/>
              <p:cNvSpPr/>
              <p:nvPr/>
            </p:nvSpPr>
            <p:spPr>
              <a:xfrm>
                <a:off x="1862002" y="2087880"/>
                <a:ext cx="966652" cy="966652"/>
              </a:xfrm>
              <a:prstGeom prst="ellipse">
                <a:avLst/>
              </a:prstGeom>
              <a:solidFill>
                <a:srgbClr val="9797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微软雅黑"/>
                  <a:cs typeface="+mn-cs"/>
                </a:endParaRPr>
              </a:p>
            </p:txBody>
          </p:sp>
          <p:pic>
            <p:nvPicPr>
              <p:cNvPr id="8" name="图片 7"/>
              <p:cNvPicPr>
                <a:picLocks noChangeAspect="1"/>
              </p:cNvPicPr>
              <p:nvPr/>
            </p:nvPicPr>
            <p:blipFill>
              <a:blip r:embed="rId4" cstate="email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1869078" y="2102032"/>
                <a:ext cx="952500" cy="952500"/>
              </a:xfrm>
              <a:prstGeom prst="rect">
                <a:avLst/>
              </a:prstGeom>
            </p:spPr>
          </p:pic>
        </p:grpSp>
        <p:sp>
          <p:nvSpPr>
            <p:cNvPr id="25" name="文本框 24"/>
            <p:cNvSpPr txBox="1"/>
            <p:nvPr/>
          </p:nvSpPr>
          <p:spPr>
            <a:xfrm>
              <a:off x="371650" y="4465204"/>
              <a:ext cx="1723549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4000">
                  <a:solidFill>
                    <a:schemeClr val="bg1"/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4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冬青黑体简体中文 W3" panose="020B0300000000000000" pitchFamily="34" charset="-122"/>
                  <a:cs typeface="+mn-cs"/>
                </a:rPr>
                <a:t>基督教</a:t>
              </a: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724E97E4-8CCE-40CF-BAD9-98FBAE99626D}"/>
              </a:ext>
            </a:extLst>
          </p:cNvPr>
          <p:cNvGrpSpPr/>
          <p:nvPr/>
        </p:nvGrpSpPr>
        <p:grpSpPr>
          <a:xfrm>
            <a:off x="7344730" y="4206913"/>
            <a:ext cx="2530531" cy="1215552"/>
            <a:chOff x="7344730" y="3990788"/>
            <a:chExt cx="2530531" cy="1215552"/>
          </a:xfrm>
        </p:grpSpPr>
        <p:grpSp>
          <p:nvGrpSpPr>
            <p:cNvPr id="31" name="组合 30"/>
            <p:cNvGrpSpPr/>
            <p:nvPr/>
          </p:nvGrpSpPr>
          <p:grpSpPr>
            <a:xfrm>
              <a:off x="7344730" y="3990788"/>
              <a:ext cx="2530531" cy="1215552"/>
              <a:chOff x="5820730" y="3990788"/>
              <a:chExt cx="2530531" cy="1215552"/>
            </a:xfrm>
          </p:grpSpPr>
          <p:sp>
            <p:nvSpPr>
              <p:cNvPr id="13" name="椭圆 12"/>
              <p:cNvSpPr/>
              <p:nvPr/>
            </p:nvSpPr>
            <p:spPr>
              <a:xfrm>
                <a:off x="5820730" y="3990788"/>
                <a:ext cx="966652" cy="966652"/>
              </a:xfrm>
              <a:prstGeom prst="ellipse">
                <a:avLst/>
              </a:prstGeom>
              <a:solidFill>
                <a:srgbClr val="9797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微软雅黑"/>
                  <a:cs typeface="+mn-cs"/>
                </a:endParaRPr>
              </a:p>
            </p:txBody>
          </p:sp>
          <p:sp>
            <p:nvSpPr>
              <p:cNvPr id="27" name="文本框 26"/>
              <p:cNvSpPr txBox="1"/>
              <p:nvPr/>
            </p:nvSpPr>
            <p:spPr>
              <a:xfrm>
                <a:off x="6836103" y="4498454"/>
                <a:ext cx="1515158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4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冬青黑体简体中文 W3" panose="020B0300000000000000" pitchFamily="34" charset="-122"/>
                    <a:ea typeface="冬青黑体简体中文 W3" panose="020B0300000000000000" pitchFamily="34" charset="-122"/>
                    <a:cs typeface="+mn-cs"/>
                  </a:rPr>
                  <a:t>佛  教</a:t>
                </a:r>
              </a:p>
            </p:txBody>
          </p:sp>
        </p:grpSp>
        <p:pic>
          <p:nvPicPr>
            <p:cNvPr id="5" name="图片 4">
              <a:extLst>
                <a:ext uri="{FF2B5EF4-FFF2-40B4-BE49-F238E27FC236}">
                  <a16:creationId xmlns:a16="http://schemas.microsoft.com/office/drawing/2014/main" xmlns="" id="{15D5DF69-4143-4FF1-8A4F-5B715E1B0BB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538555" y="4184613"/>
              <a:ext cx="579001" cy="57900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120522790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:a16="http://schemas.microsoft.com/office/drawing/2014/main" xmlns="" id="{C412C16E-0CCB-4F62-A4D0-FEA817165E00}"/>
              </a:ext>
            </a:extLst>
          </p:cNvPr>
          <p:cNvSpPr/>
          <p:nvPr/>
        </p:nvSpPr>
        <p:spPr>
          <a:xfrm>
            <a:off x="0" y="6786000"/>
            <a:ext cx="12192000" cy="72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4760C0C8-DC9E-4073-B4A6-506382D83026}"/>
              </a:ext>
            </a:extLst>
          </p:cNvPr>
          <p:cNvSpPr/>
          <p:nvPr/>
        </p:nvSpPr>
        <p:spPr>
          <a:xfrm>
            <a:off x="0" y="619106"/>
            <a:ext cx="12192000" cy="504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3" name="平行四边形 2">
            <a:extLst>
              <a:ext uri="{FF2B5EF4-FFF2-40B4-BE49-F238E27FC236}">
                <a16:creationId xmlns:a16="http://schemas.microsoft.com/office/drawing/2014/main" xmlns="" id="{F9253CAB-EBCA-4BC2-8AE9-EA30D7BF7E1D}"/>
              </a:ext>
            </a:extLst>
          </p:cNvPr>
          <p:cNvSpPr/>
          <p:nvPr/>
        </p:nvSpPr>
        <p:spPr>
          <a:xfrm>
            <a:off x="1017767" y="437760"/>
            <a:ext cx="3124863" cy="866692"/>
          </a:xfrm>
          <a:prstGeom prst="parallelogram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30C683BE-DA51-4A24-8905-F9A7441913FD}"/>
              </a:ext>
            </a:extLst>
          </p:cNvPr>
          <p:cNvSpPr txBox="1"/>
          <p:nvPr/>
        </p:nvSpPr>
        <p:spPr>
          <a:xfrm>
            <a:off x="1122502" y="547941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微软雅黑"/>
                <a:cs typeface="+mn-cs"/>
              </a:rPr>
              <a:t>三大宗教起源</a:t>
            </a:r>
          </a:p>
        </p:txBody>
      </p:sp>
      <p:sp>
        <p:nvSpPr>
          <p:cNvPr id="9" name="Text Box 6">
            <a:extLst>
              <a:ext uri="{FF2B5EF4-FFF2-40B4-BE49-F238E27FC236}">
                <a16:creationId xmlns:a16="http://schemas.microsoft.com/office/drawing/2014/main" xmlns="" id="{BF33B036-215C-4223-80A3-70275D5BBC1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5908" y="2938175"/>
            <a:ext cx="2064356" cy="1384995"/>
          </a:xfrm>
          <a:prstGeom prst="rect">
            <a:avLst/>
          </a:prstGeom>
          <a:noFill/>
          <a:ln w="19050">
            <a:solidFill>
              <a:schemeClr val="accent2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  <a:spcBef>
                <a:spcPct val="50000"/>
              </a:spcBef>
            </a:pPr>
            <a:endParaRPr lang="en-US" altLang="zh-CN" sz="2400" b="1" dirty="0">
              <a:latin typeface="+mn-ea"/>
              <a:ea typeface="+mn-ea"/>
            </a:endParaRPr>
          </a:p>
          <a:p>
            <a:pPr algn="ctr" eaLnBrk="1" hangingPunct="1">
              <a:lnSpc>
                <a:spcPct val="150000"/>
              </a:lnSpc>
              <a:spcBef>
                <a:spcPct val="50000"/>
              </a:spcBef>
            </a:pPr>
            <a:endParaRPr lang="zh-CN" altLang="en-US" sz="2400" b="1" dirty="0">
              <a:latin typeface="+mn-ea"/>
              <a:ea typeface="+mn-ea"/>
            </a:endParaRPr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34AF098D-0AA3-4666-87C4-3EF3DD0EBB15}"/>
              </a:ext>
            </a:extLst>
          </p:cNvPr>
          <p:cNvCxnSpPr>
            <a:cxnSpLocks/>
          </p:cNvCxnSpPr>
          <p:nvPr/>
        </p:nvCxnSpPr>
        <p:spPr>
          <a:xfrm>
            <a:off x="2170264" y="3662205"/>
            <a:ext cx="9767117" cy="25337"/>
          </a:xfrm>
          <a:prstGeom prst="line">
            <a:avLst/>
          </a:prstGeom>
          <a:ln w="25400" cap="rnd">
            <a:solidFill>
              <a:schemeClr val="accent2"/>
            </a:solidFill>
            <a:prstDash val="sysDot"/>
            <a:round/>
            <a:headEnd type="diamond" w="lg" len="lg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007DFA86-3B4E-4FAA-BD97-98EFB6C14E6B}"/>
              </a:ext>
            </a:extLst>
          </p:cNvPr>
          <p:cNvGrpSpPr/>
          <p:nvPr/>
        </p:nvGrpSpPr>
        <p:grpSpPr>
          <a:xfrm>
            <a:off x="2065283" y="2344034"/>
            <a:ext cx="2695903" cy="3808878"/>
            <a:chOff x="2191411" y="1792227"/>
            <a:chExt cx="2695903" cy="3808878"/>
          </a:xfrm>
        </p:grpSpPr>
        <p:sp>
          <p:nvSpPr>
            <p:cNvPr id="13" name="Text Box 8">
              <a:extLst>
                <a:ext uri="{FF2B5EF4-FFF2-40B4-BE49-F238E27FC236}">
                  <a16:creationId xmlns:a16="http://schemas.microsoft.com/office/drawing/2014/main" xmlns="" id="{6C69FF52-682D-4F72-9800-BDF9AB2931C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61333" y="1792227"/>
              <a:ext cx="2157313" cy="5232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zh-CN" altLang="en-US" sz="2800" dirty="0">
                  <a:latin typeface="+mn-ea"/>
                  <a:ea typeface="+mn-ea"/>
                </a:rPr>
                <a:t>佛教</a:t>
              </a:r>
            </a:p>
          </p:txBody>
        </p:sp>
        <p:sp>
          <p:nvSpPr>
            <p:cNvPr id="14" name="Text Box 11">
              <a:extLst>
                <a:ext uri="{FF2B5EF4-FFF2-40B4-BE49-F238E27FC236}">
                  <a16:creationId xmlns:a16="http://schemas.microsoft.com/office/drawing/2014/main" xmlns="" id="{ABD44B07-745D-4B14-8AA4-98AFCBA7C5E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91411" y="3785223"/>
              <a:ext cx="2695903" cy="181588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zh-CN" altLang="en-US" sz="2800" dirty="0">
                  <a:latin typeface="+mn-ea"/>
                  <a:ea typeface="+mn-ea"/>
                </a:rPr>
                <a:t>公元前</a:t>
              </a:r>
              <a:r>
                <a:rPr lang="en-US" altLang="zh-CN" sz="2800" dirty="0">
                  <a:latin typeface="+mn-ea"/>
                  <a:ea typeface="+mn-ea"/>
                </a:rPr>
                <a:t>6</a:t>
              </a:r>
              <a:r>
                <a:rPr lang="zh-CN" altLang="en-US" sz="2800" dirty="0">
                  <a:latin typeface="+mn-ea"/>
                  <a:ea typeface="+mn-ea"/>
                </a:rPr>
                <a:t>世纪至</a:t>
              </a:r>
              <a:endParaRPr lang="en-US" altLang="zh-CN" sz="2800" dirty="0">
                <a:latin typeface="+mn-ea"/>
                <a:ea typeface="+mn-ea"/>
              </a:endParaRPr>
            </a:p>
            <a:p>
              <a:pPr algn="ctr" eaLnBrk="1" hangingPunct="1">
                <a:spcBef>
                  <a:spcPct val="50000"/>
                </a:spcBef>
              </a:pPr>
              <a:r>
                <a:rPr lang="zh-CN" altLang="en-US" sz="2800" dirty="0">
                  <a:latin typeface="+mn-ea"/>
                  <a:ea typeface="+mn-ea"/>
                </a:rPr>
                <a:t>前</a:t>
              </a:r>
              <a:r>
                <a:rPr lang="en-US" altLang="zh-CN" sz="2800" dirty="0">
                  <a:latin typeface="+mn-ea"/>
                  <a:ea typeface="+mn-ea"/>
                </a:rPr>
                <a:t>5</a:t>
              </a:r>
              <a:r>
                <a:rPr lang="zh-CN" altLang="en-US" sz="2800" dirty="0">
                  <a:latin typeface="+mn-ea"/>
                  <a:ea typeface="+mn-ea"/>
                </a:rPr>
                <a:t>世纪</a:t>
              </a:r>
              <a:endParaRPr lang="en-US" altLang="zh-CN" sz="2800" dirty="0">
                <a:latin typeface="+mn-ea"/>
                <a:ea typeface="+mn-ea"/>
              </a:endParaRPr>
            </a:p>
            <a:p>
              <a:pPr algn="ctr" eaLnBrk="1" hangingPunct="1">
                <a:spcBef>
                  <a:spcPct val="50000"/>
                </a:spcBef>
              </a:pPr>
              <a:r>
                <a:rPr lang="zh-CN" altLang="en-US" sz="2800" b="1" dirty="0">
                  <a:solidFill>
                    <a:srgbClr val="FF0000"/>
                  </a:solidFill>
                  <a:latin typeface="+mn-ea"/>
                  <a:ea typeface="+mn-ea"/>
                </a:rPr>
                <a:t>古印度</a:t>
              </a:r>
            </a:p>
          </p:txBody>
        </p:sp>
        <p:sp>
          <p:nvSpPr>
            <p:cNvPr id="15" name="菱形 14">
              <a:extLst>
                <a:ext uri="{FF2B5EF4-FFF2-40B4-BE49-F238E27FC236}">
                  <a16:creationId xmlns:a16="http://schemas.microsoft.com/office/drawing/2014/main" xmlns="" id="{F1103CAF-F38B-47A4-BFFB-56DC934E2C13}"/>
                </a:ext>
              </a:extLst>
            </p:cNvPr>
            <p:cNvSpPr/>
            <p:nvPr/>
          </p:nvSpPr>
          <p:spPr>
            <a:xfrm>
              <a:off x="3260329" y="2823505"/>
              <a:ext cx="564360" cy="564360"/>
            </a:xfrm>
            <a:prstGeom prst="diamond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b="1" dirty="0"/>
                <a:t>1</a:t>
              </a:r>
              <a:endParaRPr lang="zh-CN" altLang="en-US" sz="2400" b="1" dirty="0"/>
            </a:p>
          </p:txBody>
        </p:sp>
        <p:sp>
          <p:nvSpPr>
            <p:cNvPr id="16" name="菱形 15">
              <a:extLst>
                <a:ext uri="{FF2B5EF4-FFF2-40B4-BE49-F238E27FC236}">
                  <a16:creationId xmlns:a16="http://schemas.microsoft.com/office/drawing/2014/main" xmlns="" id="{786B7EDE-2836-4724-A979-F011D139D1E3}"/>
                </a:ext>
              </a:extLst>
            </p:cNvPr>
            <p:cNvSpPr/>
            <p:nvPr/>
          </p:nvSpPr>
          <p:spPr>
            <a:xfrm>
              <a:off x="3328472" y="2891648"/>
              <a:ext cx="428075" cy="428075"/>
            </a:xfrm>
            <a:prstGeom prst="diamond">
              <a:avLst/>
            </a:prstGeom>
            <a:noFill/>
            <a:ln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xmlns="" id="{136D473B-CADA-48FB-9E9A-1BC1D7FDCDD4}"/>
              </a:ext>
            </a:extLst>
          </p:cNvPr>
          <p:cNvGrpSpPr/>
          <p:nvPr/>
        </p:nvGrpSpPr>
        <p:grpSpPr>
          <a:xfrm>
            <a:off x="5959080" y="2344034"/>
            <a:ext cx="2268891" cy="3473286"/>
            <a:chOff x="6085208" y="1792227"/>
            <a:chExt cx="2268891" cy="3473286"/>
          </a:xfrm>
        </p:grpSpPr>
        <p:sp>
          <p:nvSpPr>
            <p:cNvPr id="18" name="Text Box 9">
              <a:extLst>
                <a:ext uri="{FF2B5EF4-FFF2-40B4-BE49-F238E27FC236}">
                  <a16:creationId xmlns:a16="http://schemas.microsoft.com/office/drawing/2014/main" xmlns="" id="{EB7004E9-2012-4AC4-AB7D-A1F3675A9D6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085208" y="1792227"/>
              <a:ext cx="1948446" cy="5232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spcBef>
                  <a:spcPct val="50000"/>
                </a:spcBef>
                <a:defRPr sz="2400">
                  <a:latin typeface="+mn-ea"/>
                </a:defRPr>
              </a:lvl1pPr>
              <a:lvl2pPr marL="742950" indent="-285750"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800" dirty="0"/>
                <a:t>基督教</a:t>
              </a:r>
            </a:p>
          </p:txBody>
        </p:sp>
        <p:sp>
          <p:nvSpPr>
            <p:cNvPr id="19" name="菱形 18">
              <a:extLst>
                <a:ext uri="{FF2B5EF4-FFF2-40B4-BE49-F238E27FC236}">
                  <a16:creationId xmlns:a16="http://schemas.microsoft.com/office/drawing/2014/main" xmlns="" id="{79631757-DF64-4FEB-934C-167AAE954110}"/>
                </a:ext>
              </a:extLst>
            </p:cNvPr>
            <p:cNvSpPr/>
            <p:nvPr/>
          </p:nvSpPr>
          <p:spPr>
            <a:xfrm>
              <a:off x="6777252" y="2836840"/>
              <a:ext cx="564360" cy="564360"/>
            </a:xfrm>
            <a:prstGeom prst="diamond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b="1" dirty="0"/>
                <a:t>2</a:t>
              </a:r>
              <a:endParaRPr lang="zh-CN" altLang="en-US" sz="2400" b="1" dirty="0"/>
            </a:p>
          </p:txBody>
        </p:sp>
        <p:sp>
          <p:nvSpPr>
            <p:cNvPr id="20" name="Text Box 11">
              <a:extLst>
                <a:ext uri="{FF2B5EF4-FFF2-40B4-BE49-F238E27FC236}">
                  <a16:creationId xmlns:a16="http://schemas.microsoft.com/office/drawing/2014/main" xmlns="" id="{C1BF81F4-9EDC-46B7-A242-93FAAFCCB21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085208" y="4095962"/>
              <a:ext cx="2268891" cy="116955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zh-CN" altLang="en-US" sz="2800" dirty="0">
                  <a:latin typeface="+mn-ea"/>
                  <a:ea typeface="+mn-ea"/>
                </a:rPr>
                <a:t>公元</a:t>
              </a:r>
              <a:r>
                <a:rPr lang="en-US" altLang="zh-CN" sz="2800" dirty="0">
                  <a:latin typeface="+mn-ea"/>
                  <a:ea typeface="+mn-ea"/>
                </a:rPr>
                <a:t>1</a:t>
              </a:r>
              <a:r>
                <a:rPr lang="zh-CN" altLang="en-US" sz="2800" dirty="0">
                  <a:latin typeface="+mn-ea"/>
                  <a:ea typeface="+mn-ea"/>
                </a:rPr>
                <a:t>世纪</a:t>
              </a:r>
              <a:endParaRPr lang="en-US" altLang="zh-CN" sz="2800" dirty="0">
                <a:latin typeface="+mn-ea"/>
                <a:ea typeface="+mn-ea"/>
              </a:endParaRPr>
            </a:p>
            <a:p>
              <a:pPr algn="ctr" eaLnBrk="1" hangingPunct="1">
                <a:spcBef>
                  <a:spcPct val="50000"/>
                </a:spcBef>
              </a:pPr>
              <a:r>
                <a:rPr lang="zh-CN" altLang="en-US" sz="2800" b="1" dirty="0">
                  <a:solidFill>
                    <a:srgbClr val="FF0000"/>
                  </a:solidFill>
                  <a:latin typeface="+mn-ea"/>
                  <a:ea typeface="+mn-ea"/>
                </a:rPr>
                <a:t>西亚</a:t>
              </a:r>
            </a:p>
          </p:txBody>
        </p:sp>
        <p:sp>
          <p:nvSpPr>
            <p:cNvPr id="21" name="菱形 20">
              <a:extLst>
                <a:ext uri="{FF2B5EF4-FFF2-40B4-BE49-F238E27FC236}">
                  <a16:creationId xmlns:a16="http://schemas.microsoft.com/office/drawing/2014/main" xmlns="" id="{878E934F-3329-4D8F-AEFB-409167202250}"/>
                </a:ext>
              </a:extLst>
            </p:cNvPr>
            <p:cNvSpPr/>
            <p:nvPr/>
          </p:nvSpPr>
          <p:spPr>
            <a:xfrm>
              <a:off x="6845395" y="2904983"/>
              <a:ext cx="428075" cy="428075"/>
            </a:xfrm>
            <a:prstGeom prst="diamond">
              <a:avLst/>
            </a:prstGeom>
            <a:noFill/>
            <a:ln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xmlns="" id="{4350BFA2-0E28-4E8F-891B-486E306EACC6}"/>
              </a:ext>
            </a:extLst>
          </p:cNvPr>
          <p:cNvGrpSpPr/>
          <p:nvPr/>
        </p:nvGrpSpPr>
        <p:grpSpPr>
          <a:xfrm>
            <a:off x="8963069" y="2293628"/>
            <a:ext cx="2974312" cy="3488978"/>
            <a:chOff x="9089197" y="1741821"/>
            <a:chExt cx="2974312" cy="3488978"/>
          </a:xfrm>
        </p:grpSpPr>
        <p:sp>
          <p:nvSpPr>
            <p:cNvPr id="23" name="Text Box 10">
              <a:extLst>
                <a:ext uri="{FF2B5EF4-FFF2-40B4-BE49-F238E27FC236}">
                  <a16:creationId xmlns:a16="http://schemas.microsoft.com/office/drawing/2014/main" xmlns="" id="{4C2DED66-A07F-4030-AFA9-AB358E4239C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752781" y="1741821"/>
              <a:ext cx="1647145" cy="5232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spcBef>
                  <a:spcPct val="50000"/>
                </a:spcBef>
                <a:defRPr sz="2400">
                  <a:latin typeface="+mn-ea"/>
                </a:defRPr>
              </a:lvl1pPr>
              <a:lvl2pPr marL="742950" indent="-285750"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800" dirty="0"/>
                <a:t>伊斯兰教</a:t>
              </a:r>
            </a:p>
          </p:txBody>
        </p:sp>
        <p:sp>
          <p:nvSpPr>
            <p:cNvPr id="24" name="Text Box 13">
              <a:extLst>
                <a:ext uri="{FF2B5EF4-FFF2-40B4-BE49-F238E27FC236}">
                  <a16:creationId xmlns:a16="http://schemas.microsoft.com/office/drawing/2014/main" xmlns="" id="{AADBE61D-367F-4BC0-BE1D-999E04CD067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089197" y="4061248"/>
              <a:ext cx="2974312" cy="116955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spcBef>
                  <a:spcPct val="50000"/>
                </a:spcBef>
                <a:defRPr>
                  <a:latin typeface="+mn-ea"/>
                </a:defRPr>
              </a:lvl1pPr>
              <a:lvl2pPr marL="742950" indent="-285750"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800" dirty="0"/>
                <a:t>公元</a:t>
              </a:r>
              <a:r>
                <a:rPr lang="en-US" altLang="zh-CN" sz="2800" dirty="0"/>
                <a:t>7</a:t>
              </a:r>
              <a:r>
                <a:rPr lang="zh-CN" altLang="en-US" sz="2800" dirty="0"/>
                <a:t>世纪</a:t>
              </a:r>
              <a:endParaRPr lang="en-US" altLang="zh-CN" sz="2800" dirty="0"/>
            </a:p>
            <a:p>
              <a:r>
                <a:rPr lang="zh-CN" altLang="en-US" sz="2800" b="1" dirty="0">
                  <a:solidFill>
                    <a:srgbClr val="FF0000"/>
                  </a:solidFill>
                </a:rPr>
                <a:t>阿拉伯半岛</a:t>
              </a:r>
            </a:p>
          </p:txBody>
        </p:sp>
        <p:sp>
          <p:nvSpPr>
            <p:cNvPr id="25" name="菱形 24">
              <a:extLst>
                <a:ext uri="{FF2B5EF4-FFF2-40B4-BE49-F238E27FC236}">
                  <a16:creationId xmlns:a16="http://schemas.microsoft.com/office/drawing/2014/main" xmlns="" id="{EE8F6826-0717-4B3A-9066-12E3EDE635BF}"/>
                </a:ext>
              </a:extLst>
            </p:cNvPr>
            <p:cNvSpPr/>
            <p:nvPr/>
          </p:nvSpPr>
          <p:spPr>
            <a:xfrm>
              <a:off x="10294175" y="2848270"/>
              <a:ext cx="564360" cy="564360"/>
            </a:xfrm>
            <a:prstGeom prst="diamond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b="1" dirty="0"/>
                <a:t>3</a:t>
              </a:r>
              <a:endParaRPr lang="zh-CN" altLang="en-US" sz="2400" b="1" dirty="0"/>
            </a:p>
          </p:txBody>
        </p:sp>
        <p:sp>
          <p:nvSpPr>
            <p:cNvPr id="26" name="菱形 25">
              <a:extLst>
                <a:ext uri="{FF2B5EF4-FFF2-40B4-BE49-F238E27FC236}">
                  <a16:creationId xmlns:a16="http://schemas.microsoft.com/office/drawing/2014/main" xmlns="" id="{678BB32F-E2AF-4C26-9FD2-033248226C07}"/>
                </a:ext>
              </a:extLst>
            </p:cNvPr>
            <p:cNvSpPr/>
            <p:nvPr/>
          </p:nvSpPr>
          <p:spPr>
            <a:xfrm>
              <a:off x="10362317" y="2916413"/>
              <a:ext cx="428075" cy="428075"/>
            </a:xfrm>
            <a:prstGeom prst="diamond">
              <a:avLst/>
            </a:prstGeom>
            <a:noFill/>
            <a:ln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AA5E6FB7-E3BE-4439-B2EB-554FADB486EC}"/>
              </a:ext>
            </a:extLst>
          </p:cNvPr>
          <p:cNvSpPr txBox="1"/>
          <p:nvPr/>
        </p:nvSpPr>
        <p:spPr>
          <a:xfrm>
            <a:off x="303820" y="2731772"/>
            <a:ext cx="1727391" cy="16659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spcBef>
                <a:spcPct val="50000"/>
              </a:spcBef>
            </a:pPr>
            <a:r>
              <a:rPr lang="zh-CN" altLang="en-US" sz="3600" dirty="0">
                <a:latin typeface="+mn-ea"/>
              </a:rPr>
              <a:t>宗教的起源</a:t>
            </a:r>
            <a:endParaRPr lang="zh-CN" altLang="en-US" sz="3600" dirty="0"/>
          </a:p>
        </p:txBody>
      </p:sp>
      <p:pic>
        <p:nvPicPr>
          <p:cNvPr id="28" name="图片 27">
            <a:extLst>
              <a:ext uri="{FF2B5EF4-FFF2-40B4-BE49-F238E27FC236}">
                <a16:creationId xmlns:a16="http://schemas.microsoft.com/office/drawing/2014/main" xmlns="" id="{0189B5DA-8B92-454B-A758-2A8EF342464C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792124" y="3002182"/>
            <a:ext cx="1149139" cy="1156367"/>
          </a:xfrm>
          <a:prstGeom prst="rect">
            <a:avLst/>
          </a:prstGeom>
        </p:spPr>
      </p:pic>
      <p:grpSp>
        <p:nvGrpSpPr>
          <p:cNvPr id="32" name="组合 31">
            <a:extLst>
              <a:ext uri="{FF2B5EF4-FFF2-40B4-BE49-F238E27FC236}">
                <a16:creationId xmlns:a16="http://schemas.microsoft.com/office/drawing/2014/main" xmlns="" id="{FF1AF804-FA23-463B-8F4C-FB135107A694}"/>
              </a:ext>
            </a:extLst>
          </p:cNvPr>
          <p:cNvGrpSpPr/>
          <p:nvPr/>
        </p:nvGrpSpPr>
        <p:grpSpPr>
          <a:xfrm>
            <a:off x="6397069" y="3079882"/>
            <a:ext cx="1145943" cy="1145943"/>
            <a:chOff x="1862002" y="2087880"/>
            <a:chExt cx="966652" cy="966652"/>
          </a:xfrm>
        </p:grpSpPr>
        <p:sp>
          <p:nvSpPr>
            <p:cNvPr id="34" name="椭圆 33">
              <a:extLst>
                <a:ext uri="{FF2B5EF4-FFF2-40B4-BE49-F238E27FC236}">
                  <a16:creationId xmlns:a16="http://schemas.microsoft.com/office/drawing/2014/main" xmlns="" id="{EB6D0BB2-FA1D-43D0-85D3-F01DF5063115}"/>
                </a:ext>
              </a:extLst>
            </p:cNvPr>
            <p:cNvSpPr/>
            <p:nvPr/>
          </p:nvSpPr>
          <p:spPr>
            <a:xfrm>
              <a:off x="1862002" y="2087880"/>
              <a:ext cx="966652" cy="966652"/>
            </a:xfrm>
            <a:prstGeom prst="ellipse">
              <a:avLst/>
            </a:prstGeom>
            <a:solidFill>
              <a:srgbClr val="9797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微软雅黑"/>
                <a:cs typeface="+mn-cs"/>
              </a:endParaRPr>
            </a:p>
          </p:txBody>
        </p:sp>
        <p:pic>
          <p:nvPicPr>
            <p:cNvPr id="35" name="图片 34">
              <a:extLst>
                <a:ext uri="{FF2B5EF4-FFF2-40B4-BE49-F238E27FC236}">
                  <a16:creationId xmlns:a16="http://schemas.microsoft.com/office/drawing/2014/main" xmlns="" id="{2BBA7404-6EC1-409D-8F37-89560E733F3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869078" y="2102032"/>
              <a:ext cx="952500" cy="952500"/>
            </a:xfrm>
            <a:prstGeom prst="rect">
              <a:avLst/>
            </a:prstGeom>
          </p:spPr>
        </p:pic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xmlns="" id="{45AE25E2-3533-4249-9E5F-50EDC2B9EB9D}"/>
              </a:ext>
            </a:extLst>
          </p:cNvPr>
          <p:cNvGrpSpPr/>
          <p:nvPr/>
        </p:nvGrpSpPr>
        <p:grpSpPr>
          <a:xfrm>
            <a:off x="2844239" y="2973179"/>
            <a:ext cx="1145943" cy="1145943"/>
            <a:chOff x="7344730" y="3990788"/>
            <a:chExt cx="966652" cy="966652"/>
          </a:xfrm>
        </p:grpSpPr>
        <p:sp>
          <p:nvSpPr>
            <p:cNvPr id="39" name="椭圆 38">
              <a:extLst>
                <a:ext uri="{FF2B5EF4-FFF2-40B4-BE49-F238E27FC236}">
                  <a16:creationId xmlns:a16="http://schemas.microsoft.com/office/drawing/2014/main" xmlns="" id="{DFDDFDCE-5FE1-41BA-BA0F-16A81836F2A4}"/>
                </a:ext>
              </a:extLst>
            </p:cNvPr>
            <p:cNvSpPr/>
            <p:nvPr/>
          </p:nvSpPr>
          <p:spPr>
            <a:xfrm>
              <a:off x="7344730" y="3990788"/>
              <a:ext cx="966652" cy="966652"/>
            </a:xfrm>
            <a:prstGeom prst="ellipse">
              <a:avLst/>
            </a:prstGeom>
            <a:solidFill>
              <a:srgbClr val="9797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微软雅黑"/>
                <a:cs typeface="+mn-cs"/>
              </a:endParaRPr>
            </a:p>
          </p:txBody>
        </p:sp>
        <p:pic>
          <p:nvPicPr>
            <p:cNvPr id="38" name="图片 37">
              <a:extLst>
                <a:ext uri="{FF2B5EF4-FFF2-40B4-BE49-F238E27FC236}">
                  <a16:creationId xmlns:a16="http://schemas.microsoft.com/office/drawing/2014/main" xmlns="" id="{28623EF8-8EA6-4BFD-AF2B-4FC85707864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538555" y="4184613"/>
              <a:ext cx="579001" cy="57900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379313528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4760C0C8-DC9E-4073-B4A6-506382D83026}"/>
              </a:ext>
            </a:extLst>
          </p:cNvPr>
          <p:cNvSpPr/>
          <p:nvPr/>
        </p:nvSpPr>
        <p:spPr>
          <a:xfrm>
            <a:off x="0" y="619106"/>
            <a:ext cx="12192000" cy="504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3" name="平行四边形 2">
            <a:extLst>
              <a:ext uri="{FF2B5EF4-FFF2-40B4-BE49-F238E27FC236}">
                <a16:creationId xmlns:a16="http://schemas.microsoft.com/office/drawing/2014/main" xmlns="" id="{F9253CAB-EBCA-4BC2-8AE9-EA30D7BF7E1D}"/>
              </a:ext>
            </a:extLst>
          </p:cNvPr>
          <p:cNvSpPr/>
          <p:nvPr/>
        </p:nvSpPr>
        <p:spPr>
          <a:xfrm>
            <a:off x="1017767" y="437760"/>
            <a:ext cx="3124863" cy="866692"/>
          </a:xfrm>
          <a:prstGeom prst="parallelogram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30C683BE-DA51-4A24-8905-F9A7441913FD}"/>
              </a:ext>
            </a:extLst>
          </p:cNvPr>
          <p:cNvSpPr txBox="1"/>
          <p:nvPr/>
        </p:nvSpPr>
        <p:spPr>
          <a:xfrm>
            <a:off x="1556453" y="547941"/>
            <a:ext cx="203132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微软雅黑"/>
                <a:cs typeface="+mn-cs"/>
              </a:rPr>
              <a:t>宗教信徒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C412C16E-0CCB-4F62-A4D0-FEA817165E00}"/>
              </a:ext>
            </a:extLst>
          </p:cNvPr>
          <p:cNvSpPr/>
          <p:nvPr/>
        </p:nvSpPr>
        <p:spPr>
          <a:xfrm>
            <a:off x="14" y="6786000"/>
            <a:ext cx="12192000" cy="72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xmlns="" id="{E0627E58-4E0D-49EB-812C-425BF3748DF4}"/>
              </a:ext>
            </a:extLst>
          </p:cNvPr>
          <p:cNvGrpSpPr/>
          <p:nvPr/>
        </p:nvGrpSpPr>
        <p:grpSpPr>
          <a:xfrm>
            <a:off x="2755449" y="1194271"/>
            <a:ext cx="9065174" cy="5418667"/>
            <a:chOff x="2755449" y="1194271"/>
            <a:chExt cx="9065174" cy="5418667"/>
          </a:xfrm>
        </p:grpSpPr>
        <p:graphicFrame>
          <p:nvGraphicFramePr>
            <p:cNvPr id="7" name="图表 6">
              <a:extLst>
                <a:ext uri="{FF2B5EF4-FFF2-40B4-BE49-F238E27FC236}">
                  <a16:creationId xmlns:a16="http://schemas.microsoft.com/office/drawing/2014/main" xmlns="" id="{4D69BABA-998F-49FD-A5F5-0E849B68083D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xmlns="" val="2040909319"/>
                </p:ext>
              </p:extLst>
            </p:nvPr>
          </p:nvGraphicFramePr>
          <p:xfrm>
            <a:off x="2755449" y="1194271"/>
            <a:ext cx="9065174" cy="541866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xmlns="" id="{3FF270EB-D94F-4750-A473-D6BABED8A048}"/>
                </a:ext>
              </a:extLst>
            </p:cNvPr>
            <p:cNvSpPr txBox="1"/>
            <p:nvPr/>
          </p:nvSpPr>
          <p:spPr>
            <a:xfrm>
              <a:off x="3442192" y="1608082"/>
              <a:ext cx="121394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>
                  <a:latin typeface="+mn-ea"/>
                </a:rPr>
                <a:t>24</a:t>
              </a:r>
              <a:r>
                <a:rPr lang="zh-CN" altLang="en-US" sz="3200" dirty="0">
                  <a:latin typeface="+mn-ea"/>
                </a:rPr>
                <a:t>亿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xmlns="" id="{E4B2B3BE-2FF3-4EE1-9533-21590AF0B4AE}"/>
                </a:ext>
              </a:extLst>
            </p:cNvPr>
            <p:cNvSpPr txBox="1"/>
            <p:nvPr/>
          </p:nvSpPr>
          <p:spPr>
            <a:xfrm>
              <a:off x="5665129" y="2506716"/>
              <a:ext cx="121394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>
                  <a:latin typeface="+mn-ea"/>
                </a:rPr>
                <a:t>17</a:t>
              </a:r>
              <a:r>
                <a:rPr lang="zh-CN" altLang="en-US" sz="3200" dirty="0">
                  <a:latin typeface="+mn-ea"/>
                </a:rPr>
                <a:t>亿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xmlns="" id="{91B82FF2-346F-4A29-9C43-27EA394CDD28}"/>
                </a:ext>
              </a:extLst>
            </p:cNvPr>
            <p:cNvSpPr txBox="1"/>
            <p:nvPr/>
          </p:nvSpPr>
          <p:spPr>
            <a:xfrm>
              <a:off x="7872301" y="4272454"/>
              <a:ext cx="121394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>
                  <a:latin typeface="+mn-ea"/>
                </a:rPr>
                <a:t>5</a:t>
              </a:r>
              <a:r>
                <a:rPr lang="zh-CN" altLang="en-US" sz="3200" dirty="0">
                  <a:latin typeface="+mn-ea"/>
                </a:rPr>
                <a:t>亿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288620512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:a16="http://schemas.microsoft.com/office/drawing/2014/main" xmlns="" id="{C412C16E-0CCB-4F62-A4D0-FEA817165E00}"/>
              </a:ext>
            </a:extLst>
          </p:cNvPr>
          <p:cNvSpPr/>
          <p:nvPr/>
        </p:nvSpPr>
        <p:spPr>
          <a:xfrm>
            <a:off x="0" y="6786000"/>
            <a:ext cx="12192000" cy="72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4760C0C8-DC9E-4073-B4A6-506382D83026}"/>
              </a:ext>
            </a:extLst>
          </p:cNvPr>
          <p:cNvSpPr/>
          <p:nvPr/>
        </p:nvSpPr>
        <p:spPr>
          <a:xfrm>
            <a:off x="0" y="619106"/>
            <a:ext cx="12192000" cy="504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3" name="平行四边形 2">
            <a:extLst>
              <a:ext uri="{FF2B5EF4-FFF2-40B4-BE49-F238E27FC236}">
                <a16:creationId xmlns:a16="http://schemas.microsoft.com/office/drawing/2014/main" xmlns="" id="{F9253CAB-EBCA-4BC2-8AE9-EA30D7BF7E1D}"/>
              </a:ext>
            </a:extLst>
          </p:cNvPr>
          <p:cNvSpPr/>
          <p:nvPr/>
        </p:nvSpPr>
        <p:spPr>
          <a:xfrm>
            <a:off x="1017767" y="437760"/>
            <a:ext cx="3124863" cy="866692"/>
          </a:xfrm>
          <a:prstGeom prst="parallelogram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30C683BE-DA51-4A24-8905-F9A7441913FD}"/>
              </a:ext>
            </a:extLst>
          </p:cNvPr>
          <p:cNvSpPr txBox="1"/>
          <p:nvPr/>
        </p:nvSpPr>
        <p:spPr>
          <a:xfrm>
            <a:off x="1122502" y="547941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600" b="1" dirty="0">
                <a:solidFill>
                  <a:srgbClr val="000000"/>
                </a:solidFill>
                <a:latin typeface="Calibri"/>
                <a:ea typeface="微软雅黑"/>
              </a:rPr>
              <a:t>世界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微软雅黑"/>
                <a:cs typeface="+mn-cs"/>
              </a:rPr>
              <a:t>宗教分布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4718AA1F-DDE9-4B50-9D6F-58F39DE0F40B}"/>
              </a:ext>
            </a:extLst>
          </p:cNvPr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712596" y="1580394"/>
            <a:ext cx="8766808" cy="48772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22288330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3" name="直接连接符 42">
            <a:extLst>
              <a:ext uri="{FF2B5EF4-FFF2-40B4-BE49-F238E27FC236}">
                <a16:creationId xmlns:a16="http://schemas.microsoft.com/office/drawing/2014/main" xmlns="" id="{EDF0718B-1C81-4D85-AC90-C548543E808C}"/>
              </a:ext>
            </a:extLst>
          </p:cNvPr>
          <p:cNvCxnSpPr>
            <a:stCxn id="2" idx="6"/>
            <a:endCxn id="22" idx="2"/>
          </p:cNvCxnSpPr>
          <p:nvPr/>
        </p:nvCxnSpPr>
        <p:spPr>
          <a:xfrm flipV="1">
            <a:off x="2722523" y="3646874"/>
            <a:ext cx="822777" cy="11081"/>
          </a:xfrm>
          <a:prstGeom prst="line">
            <a:avLst/>
          </a:prstGeom>
          <a:ln w="19050"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弧形 40">
            <a:extLst>
              <a:ext uri="{FF2B5EF4-FFF2-40B4-BE49-F238E27FC236}">
                <a16:creationId xmlns:a16="http://schemas.microsoft.com/office/drawing/2014/main" xmlns="" id="{1FB9DE1F-8D33-4BED-A56F-A29FA85A96BF}"/>
              </a:ext>
            </a:extLst>
          </p:cNvPr>
          <p:cNvSpPr/>
          <p:nvPr/>
        </p:nvSpPr>
        <p:spPr>
          <a:xfrm>
            <a:off x="1993932" y="2409063"/>
            <a:ext cx="3698355" cy="2439180"/>
          </a:xfrm>
          <a:prstGeom prst="arc">
            <a:avLst>
              <a:gd name="adj1" fmla="val 6040487"/>
              <a:gd name="adj2" fmla="val 15650867"/>
            </a:avLst>
          </a:prstGeom>
          <a:ln w="19050"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2B7C3C08-35F6-48B0-B772-F4A70E15E3A7}"/>
              </a:ext>
            </a:extLst>
          </p:cNvPr>
          <p:cNvGrpSpPr/>
          <p:nvPr/>
        </p:nvGrpSpPr>
        <p:grpSpPr>
          <a:xfrm>
            <a:off x="3608364" y="2147730"/>
            <a:ext cx="588641" cy="588641"/>
            <a:chOff x="4364720" y="1828985"/>
            <a:chExt cx="715617" cy="715617"/>
          </a:xfrm>
        </p:grpSpPr>
        <p:sp>
          <p:nvSpPr>
            <p:cNvPr id="13" name="椭圆 12">
              <a:extLst>
                <a:ext uri="{FF2B5EF4-FFF2-40B4-BE49-F238E27FC236}">
                  <a16:creationId xmlns:a16="http://schemas.microsoft.com/office/drawing/2014/main" xmlns="" id="{0F68017C-BF05-4FB4-B8FA-7558F4B1379C}"/>
                </a:ext>
              </a:extLst>
            </p:cNvPr>
            <p:cNvSpPr/>
            <p:nvPr/>
          </p:nvSpPr>
          <p:spPr>
            <a:xfrm>
              <a:off x="4364720" y="1828985"/>
              <a:ext cx="715617" cy="715617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微软雅黑"/>
                <a:cs typeface="+mn-cs"/>
              </a:endParaRPr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xmlns="" id="{D6A933DE-E0AB-4300-8C14-CEC28F42391A}"/>
                </a:ext>
              </a:extLst>
            </p:cNvPr>
            <p:cNvSpPr/>
            <p:nvPr/>
          </p:nvSpPr>
          <p:spPr>
            <a:xfrm>
              <a:off x="4419831" y="1884097"/>
              <a:ext cx="605394" cy="605392"/>
            </a:xfrm>
            <a:prstGeom prst="ellipse">
              <a:avLst/>
            </a:prstGeom>
            <a:noFill/>
            <a:ln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微软雅黑"/>
                <a:cs typeface="+mn-cs"/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DA5B01D7-5E8A-4E14-B243-828EE9B26909}"/>
              </a:ext>
            </a:extLst>
          </p:cNvPr>
          <p:cNvGrpSpPr/>
          <p:nvPr/>
        </p:nvGrpSpPr>
        <p:grpSpPr>
          <a:xfrm>
            <a:off x="532517" y="2562952"/>
            <a:ext cx="2190006" cy="2190006"/>
            <a:chOff x="1101318" y="1412421"/>
            <a:chExt cx="3600000" cy="3600000"/>
          </a:xfrm>
        </p:grpSpPr>
        <p:sp>
          <p:nvSpPr>
            <p:cNvPr id="2" name="椭圆 1">
              <a:extLst>
                <a:ext uri="{FF2B5EF4-FFF2-40B4-BE49-F238E27FC236}">
                  <a16:creationId xmlns:a16="http://schemas.microsoft.com/office/drawing/2014/main" xmlns="" id="{445BE67D-C963-4D6E-9339-DF3C856DAF6E}"/>
                </a:ext>
              </a:extLst>
            </p:cNvPr>
            <p:cNvSpPr/>
            <p:nvPr/>
          </p:nvSpPr>
          <p:spPr>
            <a:xfrm>
              <a:off x="1101318" y="1412421"/>
              <a:ext cx="3600000" cy="36000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微软雅黑"/>
                <a:cs typeface="+mn-cs"/>
              </a:endParaRPr>
            </a:p>
          </p:txBody>
        </p:sp>
        <p:sp>
          <p:nvSpPr>
            <p:cNvPr id="3" name="椭圆 2">
              <a:extLst>
                <a:ext uri="{FF2B5EF4-FFF2-40B4-BE49-F238E27FC236}">
                  <a16:creationId xmlns:a16="http://schemas.microsoft.com/office/drawing/2014/main" xmlns="" id="{5D4CC99E-76A5-437B-99E9-6098EA08B5BC}"/>
                </a:ext>
              </a:extLst>
            </p:cNvPr>
            <p:cNvSpPr/>
            <p:nvPr/>
          </p:nvSpPr>
          <p:spPr>
            <a:xfrm>
              <a:off x="1461318" y="1772421"/>
              <a:ext cx="2880000" cy="2880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微软雅黑"/>
                <a:cs typeface="+mn-cs"/>
              </a:endParaRPr>
            </a:p>
          </p:txBody>
        </p:sp>
        <p:sp>
          <p:nvSpPr>
            <p:cNvPr id="5" name="椭圆 4">
              <a:extLst>
                <a:ext uri="{FF2B5EF4-FFF2-40B4-BE49-F238E27FC236}">
                  <a16:creationId xmlns:a16="http://schemas.microsoft.com/office/drawing/2014/main" xmlns="" id="{2AA6EB6A-D2CA-408E-BB97-51043EC5AE47}"/>
                </a:ext>
              </a:extLst>
            </p:cNvPr>
            <p:cNvSpPr/>
            <p:nvPr/>
          </p:nvSpPr>
          <p:spPr>
            <a:xfrm>
              <a:off x="1821318" y="2132421"/>
              <a:ext cx="2160000" cy="21600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微软雅黑"/>
                <a:cs typeface="+mn-cs"/>
              </a:endParaRPr>
            </a:p>
          </p:txBody>
        </p:sp>
        <p:sp>
          <p:nvSpPr>
            <p:cNvPr id="6" name="椭圆 5">
              <a:extLst>
                <a:ext uri="{FF2B5EF4-FFF2-40B4-BE49-F238E27FC236}">
                  <a16:creationId xmlns:a16="http://schemas.microsoft.com/office/drawing/2014/main" xmlns="" id="{D0F4DA3E-D3CF-4635-BA07-94E316DB5756}"/>
                </a:ext>
              </a:extLst>
            </p:cNvPr>
            <p:cNvSpPr/>
            <p:nvPr/>
          </p:nvSpPr>
          <p:spPr>
            <a:xfrm>
              <a:off x="2181318" y="2492421"/>
              <a:ext cx="1440000" cy="1440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微软雅黑"/>
                <a:cs typeface="+mn-cs"/>
              </a:endParaRPr>
            </a:p>
          </p:txBody>
        </p:sp>
        <p:sp>
          <p:nvSpPr>
            <p:cNvPr id="7" name="椭圆 6">
              <a:extLst>
                <a:ext uri="{FF2B5EF4-FFF2-40B4-BE49-F238E27FC236}">
                  <a16:creationId xmlns:a16="http://schemas.microsoft.com/office/drawing/2014/main" xmlns="" id="{A3C75615-AC14-4285-9AAC-BD81CE1BF6B7}"/>
                </a:ext>
              </a:extLst>
            </p:cNvPr>
            <p:cNvSpPr/>
            <p:nvPr/>
          </p:nvSpPr>
          <p:spPr>
            <a:xfrm>
              <a:off x="2541318" y="2852421"/>
              <a:ext cx="720000" cy="7200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微软雅黑"/>
                <a:cs typeface="+mn-cs"/>
              </a:endParaRPr>
            </a:p>
          </p:txBody>
        </p:sp>
      </p:grpSp>
      <p:sp>
        <p:nvSpPr>
          <p:cNvPr id="9" name="梯形 8">
            <a:extLst>
              <a:ext uri="{FF2B5EF4-FFF2-40B4-BE49-F238E27FC236}">
                <a16:creationId xmlns:a16="http://schemas.microsoft.com/office/drawing/2014/main" xmlns="" id="{960BB355-A36C-4108-A040-BE1D12AC5016}"/>
              </a:ext>
            </a:extLst>
          </p:cNvPr>
          <p:cNvSpPr/>
          <p:nvPr/>
        </p:nvSpPr>
        <p:spPr>
          <a:xfrm flipV="1">
            <a:off x="4041913" y="-2"/>
            <a:ext cx="4108174" cy="1041621"/>
          </a:xfrm>
          <a:prstGeom prst="trapezoid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C36A84A7-E635-4935-B518-43DDE31E6245}"/>
              </a:ext>
            </a:extLst>
          </p:cNvPr>
          <p:cNvSpPr txBox="1"/>
          <p:nvPr/>
        </p:nvSpPr>
        <p:spPr>
          <a:xfrm>
            <a:off x="4772561" y="126687"/>
            <a:ext cx="264687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微软雅黑"/>
                <a:cs typeface="+mn-cs"/>
              </a:rPr>
              <a:t>教学目标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C2CAF5A7-5A75-4A26-A611-106DCA80A13C}"/>
              </a:ext>
            </a:extLst>
          </p:cNvPr>
          <p:cNvSpPr/>
          <p:nvPr/>
        </p:nvSpPr>
        <p:spPr>
          <a:xfrm>
            <a:off x="-63062" y="6833298"/>
            <a:ext cx="12192000" cy="72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E8CD4D93-5B82-4F62-833E-C9E98DBDDA2E}"/>
              </a:ext>
            </a:extLst>
          </p:cNvPr>
          <p:cNvSpPr txBox="1"/>
          <p:nvPr/>
        </p:nvSpPr>
        <p:spPr>
          <a:xfrm>
            <a:off x="3718979" y="2180440"/>
            <a:ext cx="367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微软雅黑"/>
                <a:cs typeface="+mn-cs"/>
              </a:rPr>
              <a:t>1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D968F379-DFF4-4FBB-BAA6-5B2ACC89D08E}"/>
              </a:ext>
            </a:extLst>
          </p:cNvPr>
          <p:cNvSpPr/>
          <p:nvPr/>
        </p:nvSpPr>
        <p:spPr>
          <a:xfrm>
            <a:off x="4333863" y="2133142"/>
            <a:ext cx="675056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微软雅黑"/>
                <a:cs typeface="+mn-cs"/>
              </a:rPr>
              <a:t>运用地图说出六种语言及其分布地区</a:t>
            </a: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xmlns="" id="{AD578E7D-D9C9-403D-AB30-10A5E9F3F621}"/>
              </a:ext>
            </a:extLst>
          </p:cNvPr>
          <p:cNvGrpSpPr/>
          <p:nvPr/>
        </p:nvGrpSpPr>
        <p:grpSpPr>
          <a:xfrm>
            <a:off x="3545300" y="3352553"/>
            <a:ext cx="588641" cy="588641"/>
            <a:chOff x="4364720" y="1828985"/>
            <a:chExt cx="715617" cy="715617"/>
          </a:xfrm>
        </p:grpSpPr>
        <p:sp>
          <p:nvSpPr>
            <p:cNvPr id="22" name="椭圆 21">
              <a:extLst>
                <a:ext uri="{FF2B5EF4-FFF2-40B4-BE49-F238E27FC236}">
                  <a16:creationId xmlns:a16="http://schemas.microsoft.com/office/drawing/2014/main" xmlns="" id="{D2A19403-44FE-41A6-A789-FFCC6C3F9729}"/>
                </a:ext>
              </a:extLst>
            </p:cNvPr>
            <p:cNvSpPr/>
            <p:nvPr/>
          </p:nvSpPr>
          <p:spPr>
            <a:xfrm>
              <a:off x="4364720" y="1828985"/>
              <a:ext cx="715617" cy="715617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微软雅黑"/>
                <a:cs typeface="+mn-cs"/>
              </a:endParaRPr>
            </a:p>
          </p:txBody>
        </p: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xmlns="" id="{5724E1B1-8D17-4F8B-ABAF-9EF41002141F}"/>
                </a:ext>
              </a:extLst>
            </p:cNvPr>
            <p:cNvSpPr/>
            <p:nvPr/>
          </p:nvSpPr>
          <p:spPr>
            <a:xfrm>
              <a:off x="4419831" y="1884097"/>
              <a:ext cx="605394" cy="605392"/>
            </a:xfrm>
            <a:prstGeom prst="ellipse">
              <a:avLst/>
            </a:prstGeom>
            <a:noFill/>
            <a:ln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微软雅黑"/>
                <a:cs typeface="+mn-cs"/>
              </a:endParaRPr>
            </a:p>
          </p:txBody>
        </p:sp>
      </p:grp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04CEEFD6-01D9-4388-B4BE-8CCF6788F309}"/>
              </a:ext>
            </a:extLst>
          </p:cNvPr>
          <p:cNvSpPr txBox="1"/>
          <p:nvPr/>
        </p:nvSpPr>
        <p:spPr>
          <a:xfrm>
            <a:off x="3671681" y="3385263"/>
            <a:ext cx="367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微软雅黑"/>
                <a:cs typeface="+mn-cs"/>
              </a:rPr>
              <a:t>2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xmlns="" id="{3C4798F2-2B4B-404E-A169-649B76AF9FDE}"/>
              </a:ext>
            </a:extLst>
          </p:cNvPr>
          <p:cNvSpPr/>
          <p:nvPr/>
        </p:nvSpPr>
        <p:spPr>
          <a:xfrm>
            <a:off x="4333863" y="3385263"/>
            <a:ext cx="675056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微软雅黑"/>
                <a:cs typeface="+mn-cs"/>
              </a:rPr>
              <a:t>运用地图说出三大宗教及其分布地区</a:t>
            </a: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xmlns="" id="{1DA2921D-3B36-4FAF-B08F-3880097580B3}"/>
              </a:ext>
            </a:extLst>
          </p:cNvPr>
          <p:cNvGrpSpPr/>
          <p:nvPr/>
        </p:nvGrpSpPr>
        <p:grpSpPr>
          <a:xfrm>
            <a:off x="3529534" y="4588913"/>
            <a:ext cx="588641" cy="588641"/>
            <a:chOff x="4364720" y="1828985"/>
            <a:chExt cx="715617" cy="715617"/>
          </a:xfrm>
        </p:grpSpPr>
        <p:sp>
          <p:nvSpPr>
            <p:cNvPr id="28" name="椭圆 27">
              <a:extLst>
                <a:ext uri="{FF2B5EF4-FFF2-40B4-BE49-F238E27FC236}">
                  <a16:creationId xmlns:a16="http://schemas.microsoft.com/office/drawing/2014/main" xmlns="" id="{5260919E-894F-4F44-9B44-A5D079C38EB8}"/>
                </a:ext>
              </a:extLst>
            </p:cNvPr>
            <p:cNvSpPr/>
            <p:nvPr/>
          </p:nvSpPr>
          <p:spPr>
            <a:xfrm>
              <a:off x="4364720" y="1828985"/>
              <a:ext cx="715617" cy="715617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微软雅黑"/>
                <a:cs typeface="+mn-cs"/>
              </a:endParaRPr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xmlns="" id="{72BA8057-83D0-42CB-A5A7-0072C87F9F43}"/>
                </a:ext>
              </a:extLst>
            </p:cNvPr>
            <p:cNvSpPr/>
            <p:nvPr/>
          </p:nvSpPr>
          <p:spPr>
            <a:xfrm>
              <a:off x="4419831" y="1884097"/>
              <a:ext cx="605394" cy="605392"/>
            </a:xfrm>
            <a:prstGeom prst="ellipse">
              <a:avLst/>
            </a:prstGeom>
            <a:noFill/>
            <a:ln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微软雅黑"/>
                <a:cs typeface="+mn-cs"/>
              </a:endParaRPr>
            </a:p>
          </p:txBody>
        </p:sp>
      </p:grp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764A8919-DF55-4061-935C-80F77AB3ADDB}"/>
              </a:ext>
            </a:extLst>
          </p:cNvPr>
          <p:cNvSpPr txBox="1"/>
          <p:nvPr/>
        </p:nvSpPr>
        <p:spPr>
          <a:xfrm>
            <a:off x="3640149" y="4621623"/>
            <a:ext cx="367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微软雅黑"/>
                <a:cs typeface="+mn-cs"/>
              </a:rPr>
              <a:t>3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xmlns="" id="{9E798CAD-2A55-44DD-B0FF-4EE58121D888}"/>
              </a:ext>
            </a:extLst>
          </p:cNvPr>
          <p:cNvSpPr/>
          <p:nvPr/>
        </p:nvSpPr>
        <p:spPr>
          <a:xfrm>
            <a:off x="4318097" y="4653155"/>
            <a:ext cx="75713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zh-CN" altLang="en-US" sz="3200" b="1" dirty="0">
                <a:solidFill>
                  <a:srgbClr val="000000"/>
                </a:solidFill>
              </a:rPr>
              <a:t>树立正确的宗教观，尊重不同的宗教信仰</a:t>
            </a:r>
          </a:p>
        </p:txBody>
      </p:sp>
    </p:spTree>
    <p:extLst>
      <p:ext uri="{BB962C8B-B14F-4D97-AF65-F5344CB8AC3E}">
        <p14:creationId xmlns:p14="http://schemas.microsoft.com/office/powerpoint/2010/main" xmlns="" val="405891750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:a16="http://schemas.microsoft.com/office/drawing/2014/main" xmlns="" id="{C412C16E-0CCB-4F62-A4D0-FEA817165E00}"/>
              </a:ext>
            </a:extLst>
          </p:cNvPr>
          <p:cNvSpPr/>
          <p:nvPr/>
        </p:nvSpPr>
        <p:spPr>
          <a:xfrm>
            <a:off x="0" y="6786000"/>
            <a:ext cx="12192000" cy="72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4760C0C8-DC9E-4073-B4A6-506382D83026}"/>
              </a:ext>
            </a:extLst>
          </p:cNvPr>
          <p:cNvSpPr/>
          <p:nvPr/>
        </p:nvSpPr>
        <p:spPr>
          <a:xfrm>
            <a:off x="0" y="619106"/>
            <a:ext cx="12192000" cy="504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3" name="平行四边形 2">
            <a:extLst>
              <a:ext uri="{FF2B5EF4-FFF2-40B4-BE49-F238E27FC236}">
                <a16:creationId xmlns:a16="http://schemas.microsoft.com/office/drawing/2014/main" xmlns="" id="{F9253CAB-EBCA-4BC2-8AE9-EA30D7BF7E1D}"/>
              </a:ext>
            </a:extLst>
          </p:cNvPr>
          <p:cNvSpPr/>
          <p:nvPr/>
        </p:nvSpPr>
        <p:spPr>
          <a:xfrm>
            <a:off x="1017767" y="437760"/>
            <a:ext cx="3124863" cy="866692"/>
          </a:xfrm>
          <a:prstGeom prst="parallelogram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30C683BE-DA51-4A24-8905-F9A7441913FD}"/>
              </a:ext>
            </a:extLst>
          </p:cNvPr>
          <p:cNvSpPr txBox="1"/>
          <p:nvPr/>
        </p:nvSpPr>
        <p:spPr>
          <a:xfrm>
            <a:off x="1556454" y="547941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微软雅黑"/>
                <a:cs typeface="+mn-cs"/>
              </a:rPr>
              <a:t>宗教建筑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1CCA71FC-6AF4-42D1-9888-4D5BBE056696}"/>
              </a:ext>
            </a:extLst>
          </p:cNvPr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327719" y="1414633"/>
            <a:ext cx="9536562" cy="5168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56827460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:a16="http://schemas.microsoft.com/office/drawing/2014/main" xmlns="" id="{C412C16E-0CCB-4F62-A4D0-FEA817165E00}"/>
              </a:ext>
            </a:extLst>
          </p:cNvPr>
          <p:cNvSpPr/>
          <p:nvPr/>
        </p:nvSpPr>
        <p:spPr>
          <a:xfrm>
            <a:off x="0" y="6786000"/>
            <a:ext cx="12192000" cy="72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4760C0C8-DC9E-4073-B4A6-506382D83026}"/>
              </a:ext>
            </a:extLst>
          </p:cNvPr>
          <p:cNvSpPr/>
          <p:nvPr/>
        </p:nvSpPr>
        <p:spPr>
          <a:xfrm>
            <a:off x="0" y="619106"/>
            <a:ext cx="12192000" cy="504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3" name="平行四边形 2">
            <a:extLst>
              <a:ext uri="{FF2B5EF4-FFF2-40B4-BE49-F238E27FC236}">
                <a16:creationId xmlns:a16="http://schemas.microsoft.com/office/drawing/2014/main" xmlns="" id="{F9253CAB-EBCA-4BC2-8AE9-EA30D7BF7E1D}"/>
              </a:ext>
            </a:extLst>
          </p:cNvPr>
          <p:cNvSpPr/>
          <p:nvPr/>
        </p:nvSpPr>
        <p:spPr>
          <a:xfrm>
            <a:off x="1017767" y="437760"/>
            <a:ext cx="3124863" cy="866692"/>
          </a:xfrm>
          <a:prstGeom prst="parallelogram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30C683BE-DA51-4A24-8905-F9A7441913FD}"/>
              </a:ext>
            </a:extLst>
          </p:cNvPr>
          <p:cNvSpPr txBox="1"/>
          <p:nvPr/>
        </p:nvSpPr>
        <p:spPr>
          <a:xfrm>
            <a:off x="1122502" y="547941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微软雅黑"/>
                <a:cs typeface="+mn-cs"/>
              </a:rPr>
              <a:t>三大宗教比较</a:t>
            </a:r>
          </a:p>
        </p:txBody>
      </p:sp>
      <p:graphicFrame>
        <p:nvGraphicFramePr>
          <p:cNvPr id="7" name="表格 6">
            <a:extLst>
              <a:ext uri="{FF2B5EF4-FFF2-40B4-BE49-F238E27FC236}">
                <a16:creationId xmlns:a16="http://schemas.microsoft.com/office/drawing/2014/main" xmlns="" id="{17719C65-D8FC-462E-8D14-0ACBFB0151E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868104801"/>
              </p:ext>
            </p:extLst>
          </p:nvPr>
        </p:nvGraphicFramePr>
        <p:xfrm>
          <a:off x="299545" y="1905000"/>
          <a:ext cx="11619188" cy="4515240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870633">
                  <a:extLst>
                    <a:ext uri="{9D8B030D-6E8A-4147-A177-3AD203B41FA5}">
                      <a16:colId xmlns:a16="http://schemas.microsoft.com/office/drawing/2014/main" xmlns="" val="466396432"/>
                    </a:ext>
                  </a:extLst>
                </a:gridCol>
                <a:gridCol w="2490994">
                  <a:extLst>
                    <a:ext uri="{9D8B030D-6E8A-4147-A177-3AD203B41FA5}">
                      <a16:colId xmlns:a16="http://schemas.microsoft.com/office/drawing/2014/main" xmlns="" val="1860771252"/>
                    </a:ext>
                  </a:extLst>
                </a:gridCol>
                <a:gridCol w="5164690">
                  <a:extLst>
                    <a:ext uri="{9D8B030D-6E8A-4147-A177-3AD203B41FA5}">
                      <a16:colId xmlns:a16="http://schemas.microsoft.com/office/drawing/2014/main" xmlns="" val="2795598622"/>
                    </a:ext>
                  </a:extLst>
                </a:gridCol>
                <a:gridCol w="2092871">
                  <a:extLst>
                    <a:ext uri="{9D8B030D-6E8A-4147-A177-3AD203B41FA5}">
                      <a16:colId xmlns:a16="http://schemas.microsoft.com/office/drawing/2014/main" xmlns="" val="3924928853"/>
                    </a:ext>
                  </a:extLst>
                </a:gridCol>
              </a:tblGrid>
              <a:tr h="1271398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3200" kern="100" dirty="0">
                          <a:effectLst/>
                        </a:rPr>
                        <a:t>宗教名称</a:t>
                      </a:r>
                      <a:endParaRPr lang="zh-CN" sz="3200" kern="100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3200" kern="100" dirty="0">
                          <a:effectLst/>
                        </a:rPr>
                        <a:t>产生地区</a:t>
                      </a:r>
                      <a:endParaRPr lang="zh-CN" sz="3200" kern="100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3200" kern="100" dirty="0">
                          <a:effectLst/>
                        </a:rPr>
                        <a:t>分布地区</a:t>
                      </a:r>
                      <a:endParaRPr lang="zh-CN" sz="3200" kern="100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3200" kern="100" dirty="0">
                          <a:effectLst/>
                        </a:rPr>
                        <a:t>典型建筑</a:t>
                      </a:r>
                      <a:endParaRPr lang="zh-CN" sz="3200" kern="100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643014048"/>
                  </a:ext>
                </a:extLst>
              </a:tr>
              <a:tr h="980639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3200" kern="100" dirty="0">
                          <a:effectLst/>
                        </a:rPr>
                        <a:t>基督</a:t>
                      </a:r>
                      <a:r>
                        <a:rPr lang="zh-CN" sz="3200" kern="100" dirty="0">
                          <a:effectLst/>
                        </a:rPr>
                        <a:t>教</a:t>
                      </a:r>
                      <a:endParaRPr lang="zh-CN" sz="3200" kern="100" dirty="0">
                        <a:effectLst/>
                        <a:latin typeface="+mj-ea"/>
                        <a:ea typeface="+mj-e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3200" kern="100" dirty="0">
                          <a:effectLst/>
                        </a:rPr>
                        <a:t> </a:t>
                      </a:r>
                      <a:r>
                        <a:rPr lang="zh-CN" altLang="en-US" sz="3200" kern="100" dirty="0">
                          <a:effectLst/>
                        </a:rPr>
                        <a:t>西亚</a:t>
                      </a:r>
                      <a:endParaRPr lang="zh-CN" sz="3200" kern="100" dirty="0">
                        <a:effectLst/>
                        <a:latin typeface="+mj-ea"/>
                        <a:ea typeface="+mj-e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3200" kern="100" dirty="0">
                          <a:effectLst/>
                          <a:latin typeface="+mj-ea"/>
                          <a:ea typeface="+mj-ea"/>
                        </a:rPr>
                        <a:t>欧洲、美洲、非洲、大洋洲</a:t>
                      </a:r>
                      <a:endParaRPr lang="zh-CN" sz="3200" kern="100" dirty="0">
                        <a:effectLst/>
                        <a:latin typeface="+mj-ea"/>
                        <a:ea typeface="+mj-e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3200" kern="100" dirty="0">
                          <a:effectLst/>
                        </a:rPr>
                        <a:t>教堂</a:t>
                      </a:r>
                      <a:r>
                        <a:rPr lang="en-US" sz="3200" kern="100" dirty="0">
                          <a:effectLst/>
                        </a:rPr>
                        <a:t> </a:t>
                      </a:r>
                      <a:endParaRPr lang="zh-CN" sz="3200" kern="100" dirty="0">
                        <a:effectLst/>
                        <a:latin typeface="+mj-ea"/>
                        <a:ea typeface="+mj-ea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4139984889"/>
                  </a:ext>
                </a:extLst>
              </a:tr>
              <a:tr h="980639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3200" kern="100" dirty="0">
                          <a:effectLst/>
                        </a:rPr>
                        <a:t>伊斯兰</a:t>
                      </a:r>
                      <a:r>
                        <a:rPr lang="zh-CN" sz="3200" kern="100" dirty="0">
                          <a:effectLst/>
                        </a:rPr>
                        <a:t>教</a:t>
                      </a:r>
                      <a:endParaRPr lang="zh-CN" sz="3200" kern="100" dirty="0">
                        <a:effectLst/>
                        <a:latin typeface="+mj-ea"/>
                        <a:ea typeface="+mj-e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3200" kern="100" dirty="0">
                          <a:effectLst/>
                        </a:rPr>
                        <a:t>阿拉伯半岛</a:t>
                      </a:r>
                      <a:r>
                        <a:rPr lang="en-US" sz="3200" kern="100" dirty="0">
                          <a:effectLst/>
                        </a:rPr>
                        <a:t> </a:t>
                      </a:r>
                      <a:endParaRPr lang="zh-CN" sz="3200" kern="100" dirty="0">
                        <a:effectLst/>
                        <a:latin typeface="+mj-ea"/>
                        <a:ea typeface="+mj-e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3200" kern="100" dirty="0">
                          <a:effectLst/>
                        </a:rPr>
                        <a:t> </a:t>
                      </a:r>
                      <a:r>
                        <a:rPr lang="zh-CN" altLang="en-US" sz="3200" kern="100" dirty="0">
                          <a:effectLst/>
                        </a:rPr>
                        <a:t>西亚、东南亚、北非、东非</a:t>
                      </a:r>
                      <a:endParaRPr lang="zh-CN" sz="3200" kern="100" dirty="0">
                        <a:effectLst/>
                        <a:latin typeface="+mj-ea"/>
                        <a:ea typeface="+mj-e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3200" kern="100" dirty="0">
                          <a:effectLst/>
                        </a:rPr>
                        <a:t>清真寺</a:t>
                      </a:r>
                      <a:r>
                        <a:rPr lang="en-US" sz="3200" kern="100" dirty="0">
                          <a:effectLst/>
                        </a:rPr>
                        <a:t> </a:t>
                      </a:r>
                      <a:endParaRPr lang="zh-CN" sz="3200" kern="100" dirty="0">
                        <a:effectLst/>
                        <a:latin typeface="+mj-ea"/>
                        <a:ea typeface="+mj-ea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79260267"/>
                  </a:ext>
                </a:extLst>
              </a:tr>
              <a:tr h="1282564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3200" kern="100" dirty="0">
                          <a:effectLst/>
                        </a:rPr>
                        <a:t>佛教</a:t>
                      </a:r>
                      <a:endParaRPr lang="zh-CN" sz="3200" kern="100" dirty="0">
                        <a:effectLst/>
                        <a:latin typeface="+mj-ea"/>
                        <a:ea typeface="+mj-e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3200" kern="100" dirty="0">
                          <a:effectLst/>
                        </a:rPr>
                        <a:t>古印度</a:t>
                      </a:r>
                      <a:r>
                        <a:rPr lang="en-US" sz="3200" kern="100" dirty="0">
                          <a:effectLst/>
                        </a:rPr>
                        <a:t> </a:t>
                      </a:r>
                      <a:endParaRPr lang="zh-CN" sz="3200" kern="100" dirty="0">
                        <a:effectLst/>
                        <a:latin typeface="+mj-ea"/>
                        <a:ea typeface="+mj-e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3200" kern="100" dirty="0">
                          <a:effectLst/>
                        </a:rPr>
                        <a:t> </a:t>
                      </a:r>
                      <a:r>
                        <a:rPr lang="zh-CN" altLang="en-US" sz="3200" kern="100" dirty="0">
                          <a:effectLst/>
                        </a:rPr>
                        <a:t>东亚、东南亚</a:t>
                      </a:r>
                      <a:endParaRPr lang="zh-CN" sz="3200" kern="100" dirty="0">
                        <a:effectLst/>
                        <a:latin typeface="+mj-ea"/>
                        <a:ea typeface="+mj-e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3200" kern="100" dirty="0">
                          <a:effectLst/>
                        </a:rPr>
                        <a:t> </a:t>
                      </a:r>
                      <a:r>
                        <a:rPr lang="zh-CN" altLang="en-US" sz="3200" kern="100" dirty="0">
                          <a:effectLst/>
                        </a:rPr>
                        <a:t>佛塔</a:t>
                      </a:r>
                      <a:endParaRPr lang="zh-CN" sz="3200" kern="100" dirty="0">
                        <a:effectLst/>
                        <a:latin typeface="+mj-ea"/>
                        <a:ea typeface="+mj-ea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379554232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1482322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:a16="http://schemas.microsoft.com/office/drawing/2014/main" xmlns="" id="{C412C16E-0CCB-4F62-A4D0-FEA817165E00}"/>
              </a:ext>
            </a:extLst>
          </p:cNvPr>
          <p:cNvSpPr/>
          <p:nvPr/>
        </p:nvSpPr>
        <p:spPr>
          <a:xfrm>
            <a:off x="0" y="6786000"/>
            <a:ext cx="12192000" cy="72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4760C0C8-DC9E-4073-B4A6-506382D83026}"/>
              </a:ext>
            </a:extLst>
          </p:cNvPr>
          <p:cNvSpPr/>
          <p:nvPr/>
        </p:nvSpPr>
        <p:spPr>
          <a:xfrm>
            <a:off x="0" y="619106"/>
            <a:ext cx="12192000" cy="504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3" name="平行四边形 2">
            <a:extLst>
              <a:ext uri="{FF2B5EF4-FFF2-40B4-BE49-F238E27FC236}">
                <a16:creationId xmlns:a16="http://schemas.microsoft.com/office/drawing/2014/main" xmlns="" id="{F9253CAB-EBCA-4BC2-8AE9-EA30D7BF7E1D}"/>
              </a:ext>
            </a:extLst>
          </p:cNvPr>
          <p:cNvSpPr/>
          <p:nvPr/>
        </p:nvSpPr>
        <p:spPr>
          <a:xfrm>
            <a:off x="709448" y="437760"/>
            <a:ext cx="3724641" cy="866692"/>
          </a:xfrm>
          <a:prstGeom prst="parallelogram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30C683BE-DA51-4A24-8905-F9A7441913FD}"/>
              </a:ext>
            </a:extLst>
          </p:cNvPr>
          <p:cNvSpPr txBox="1"/>
          <p:nvPr/>
        </p:nvSpPr>
        <p:spPr>
          <a:xfrm>
            <a:off x="1325621" y="547941"/>
            <a:ext cx="24929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微软雅黑"/>
                <a:cs typeface="+mn-cs"/>
              </a:rPr>
              <a:t>西安的宗教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C9895402-2175-427A-989D-32C23BC62137}"/>
              </a:ext>
            </a:extLst>
          </p:cNvPr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63956" y="1420559"/>
            <a:ext cx="7776143" cy="5184095"/>
          </a:xfrm>
          <a:prstGeom prst="rect">
            <a:avLst/>
          </a:prstGeom>
        </p:spPr>
      </p:pic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C51A6E07-3046-4414-B9AD-4F57186B5D00}"/>
              </a:ext>
            </a:extLst>
          </p:cNvPr>
          <p:cNvGrpSpPr/>
          <p:nvPr/>
        </p:nvGrpSpPr>
        <p:grpSpPr>
          <a:xfrm>
            <a:off x="8734890" y="3513667"/>
            <a:ext cx="3409812" cy="1688953"/>
            <a:chOff x="8734890" y="3513667"/>
            <a:chExt cx="3409812" cy="1688953"/>
          </a:xfrm>
        </p:grpSpPr>
        <p:sp>
          <p:nvSpPr>
            <p:cNvPr id="11" name="流程图: 数据 10">
              <a:extLst>
                <a:ext uri="{FF2B5EF4-FFF2-40B4-BE49-F238E27FC236}">
                  <a16:creationId xmlns:a16="http://schemas.microsoft.com/office/drawing/2014/main" xmlns="" id="{318B3A03-27CF-4731-A987-FBA021C453EB}"/>
                </a:ext>
              </a:extLst>
            </p:cNvPr>
            <p:cNvSpPr/>
            <p:nvPr/>
          </p:nvSpPr>
          <p:spPr>
            <a:xfrm rot="10800000">
              <a:off x="8734890" y="3513667"/>
              <a:ext cx="3409812" cy="1688953"/>
            </a:xfrm>
            <a:prstGeom prst="flowChartInputOutput">
              <a:avLst/>
            </a:prstGeom>
            <a:solidFill>
              <a:srgbClr val="0210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xmlns="" id="{58EB3B75-7515-437C-8421-AA392B957B1B}"/>
                </a:ext>
              </a:extLst>
            </p:cNvPr>
            <p:cNvSpPr txBox="1"/>
            <p:nvPr/>
          </p:nvSpPr>
          <p:spPr>
            <a:xfrm>
              <a:off x="9632731" y="3528930"/>
              <a:ext cx="1828800" cy="14910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3200" dirty="0">
                  <a:solidFill>
                    <a:schemeClr val="bg1"/>
                  </a:solidFill>
                </a:rPr>
                <a:t>大慈恩寺大雁塔</a:t>
              </a: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31A9477B-9930-467F-927B-B51ADD48F02B}"/>
              </a:ext>
            </a:extLst>
          </p:cNvPr>
          <p:cNvGrpSpPr/>
          <p:nvPr/>
        </p:nvGrpSpPr>
        <p:grpSpPr>
          <a:xfrm>
            <a:off x="9869631" y="1751640"/>
            <a:ext cx="1592693" cy="1592693"/>
            <a:chOff x="7344730" y="3990788"/>
            <a:chExt cx="966652" cy="966652"/>
          </a:xfrm>
        </p:grpSpPr>
        <p:sp>
          <p:nvSpPr>
            <p:cNvPr id="17" name="椭圆 16">
              <a:extLst>
                <a:ext uri="{FF2B5EF4-FFF2-40B4-BE49-F238E27FC236}">
                  <a16:creationId xmlns:a16="http://schemas.microsoft.com/office/drawing/2014/main" xmlns="" id="{529FB00A-13C8-4347-BEBC-2996B31E2B74}"/>
                </a:ext>
              </a:extLst>
            </p:cNvPr>
            <p:cNvSpPr/>
            <p:nvPr/>
          </p:nvSpPr>
          <p:spPr>
            <a:xfrm>
              <a:off x="7344730" y="3990788"/>
              <a:ext cx="966652" cy="966652"/>
            </a:xfrm>
            <a:prstGeom prst="ellipse">
              <a:avLst/>
            </a:prstGeom>
            <a:solidFill>
              <a:srgbClr val="9797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微软雅黑"/>
                <a:cs typeface="+mn-cs"/>
              </a:endParaRPr>
            </a:p>
          </p:txBody>
        </p:sp>
        <p:pic>
          <p:nvPicPr>
            <p:cNvPr id="18" name="图片 17">
              <a:extLst>
                <a:ext uri="{FF2B5EF4-FFF2-40B4-BE49-F238E27FC236}">
                  <a16:creationId xmlns:a16="http://schemas.microsoft.com/office/drawing/2014/main" xmlns="" id="{571E17E2-026C-4D86-999F-E30EEF56BE8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538555" y="4184613"/>
              <a:ext cx="579001" cy="57900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37228785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:a16="http://schemas.microsoft.com/office/drawing/2014/main" xmlns="" id="{C412C16E-0CCB-4F62-A4D0-FEA817165E00}"/>
              </a:ext>
            </a:extLst>
          </p:cNvPr>
          <p:cNvSpPr/>
          <p:nvPr/>
        </p:nvSpPr>
        <p:spPr>
          <a:xfrm>
            <a:off x="0" y="6786000"/>
            <a:ext cx="12192000" cy="72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4760C0C8-DC9E-4073-B4A6-506382D83026}"/>
              </a:ext>
            </a:extLst>
          </p:cNvPr>
          <p:cNvSpPr/>
          <p:nvPr/>
        </p:nvSpPr>
        <p:spPr>
          <a:xfrm>
            <a:off x="0" y="619106"/>
            <a:ext cx="12192000" cy="504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3" name="平行四边形 2">
            <a:extLst>
              <a:ext uri="{FF2B5EF4-FFF2-40B4-BE49-F238E27FC236}">
                <a16:creationId xmlns:a16="http://schemas.microsoft.com/office/drawing/2014/main" xmlns="" id="{F9253CAB-EBCA-4BC2-8AE9-EA30D7BF7E1D}"/>
              </a:ext>
            </a:extLst>
          </p:cNvPr>
          <p:cNvSpPr/>
          <p:nvPr/>
        </p:nvSpPr>
        <p:spPr>
          <a:xfrm>
            <a:off x="709448" y="437760"/>
            <a:ext cx="3724641" cy="866692"/>
          </a:xfrm>
          <a:prstGeom prst="parallelogram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30C683BE-DA51-4A24-8905-F9A7441913FD}"/>
              </a:ext>
            </a:extLst>
          </p:cNvPr>
          <p:cNvSpPr txBox="1"/>
          <p:nvPr/>
        </p:nvSpPr>
        <p:spPr>
          <a:xfrm>
            <a:off x="1325621" y="547941"/>
            <a:ext cx="24929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微软雅黑"/>
                <a:cs typeface="+mn-cs"/>
              </a:rPr>
              <a:t>西安的宗教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42AAE956-33D7-40FB-A8B0-7DE15110E95A}"/>
              </a:ext>
            </a:extLst>
          </p:cNvPr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63956" y="1456377"/>
            <a:ext cx="7708024" cy="5138683"/>
          </a:xfrm>
          <a:prstGeom prst="rect">
            <a:avLst/>
          </a:prstGeom>
        </p:spPr>
      </p:pic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5014AE05-3BF8-4AB0-BA7F-F80C6F503364}"/>
              </a:ext>
            </a:extLst>
          </p:cNvPr>
          <p:cNvGrpSpPr/>
          <p:nvPr/>
        </p:nvGrpSpPr>
        <p:grpSpPr>
          <a:xfrm>
            <a:off x="8734890" y="3513667"/>
            <a:ext cx="3409812" cy="1688953"/>
            <a:chOff x="8734890" y="3513667"/>
            <a:chExt cx="3409812" cy="1688953"/>
          </a:xfrm>
        </p:grpSpPr>
        <p:sp>
          <p:nvSpPr>
            <p:cNvPr id="7" name="流程图: 数据 6">
              <a:extLst>
                <a:ext uri="{FF2B5EF4-FFF2-40B4-BE49-F238E27FC236}">
                  <a16:creationId xmlns:a16="http://schemas.microsoft.com/office/drawing/2014/main" xmlns="" id="{950EA3F3-513B-4EF1-91FB-720BE86F9779}"/>
                </a:ext>
              </a:extLst>
            </p:cNvPr>
            <p:cNvSpPr/>
            <p:nvPr/>
          </p:nvSpPr>
          <p:spPr>
            <a:xfrm rot="10800000">
              <a:off x="8734890" y="3513667"/>
              <a:ext cx="3409812" cy="1688953"/>
            </a:xfrm>
            <a:prstGeom prst="flowChartInputOutput">
              <a:avLst/>
            </a:prstGeom>
            <a:solidFill>
              <a:srgbClr val="0210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xmlns="" id="{316833DA-E7A2-4524-9690-2778A2D8A79A}"/>
                </a:ext>
              </a:extLst>
            </p:cNvPr>
            <p:cNvSpPr txBox="1"/>
            <p:nvPr/>
          </p:nvSpPr>
          <p:spPr>
            <a:xfrm>
              <a:off x="9632731" y="3528930"/>
              <a:ext cx="1466193" cy="14910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3200" dirty="0">
                  <a:solidFill>
                    <a:schemeClr val="bg1"/>
                  </a:solidFill>
                </a:rPr>
                <a:t>化觉巷清真寺</a:t>
              </a:r>
            </a:p>
          </p:txBody>
        </p:sp>
      </p:grpSp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56913021-FFB1-4006-B603-034CBA3AD6C3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796756" y="1803414"/>
            <a:ext cx="1531288" cy="15409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2740917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:a16="http://schemas.microsoft.com/office/drawing/2014/main" xmlns="" id="{C412C16E-0CCB-4F62-A4D0-FEA817165E00}"/>
              </a:ext>
            </a:extLst>
          </p:cNvPr>
          <p:cNvSpPr/>
          <p:nvPr/>
        </p:nvSpPr>
        <p:spPr>
          <a:xfrm>
            <a:off x="0" y="6786000"/>
            <a:ext cx="12192000" cy="72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4760C0C8-DC9E-4073-B4A6-506382D83026}"/>
              </a:ext>
            </a:extLst>
          </p:cNvPr>
          <p:cNvSpPr/>
          <p:nvPr/>
        </p:nvSpPr>
        <p:spPr>
          <a:xfrm>
            <a:off x="0" y="619106"/>
            <a:ext cx="12192000" cy="504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3" name="平行四边形 2">
            <a:extLst>
              <a:ext uri="{FF2B5EF4-FFF2-40B4-BE49-F238E27FC236}">
                <a16:creationId xmlns:a16="http://schemas.microsoft.com/office/drawing/2014/main" xmlns="" id="{F9253CAB-EBCA-4BC2-8AE9-EA30D7BF7E1D}"/>
              </a:ext>
            </a:extLst>
          </p:cNvPr>
          <p:cNvSpPr/>
          <p:nvPr/>
        </p:nvSpPr>
        <p:spPr>
          <a:xfrm>
            <a:off x="709448" y="437760"/>
            <a:ext cx="3724641" cy="866692"/>
          </a:xfrm>
          <a:prstGeom prst="parallelogram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30C683BE-DA51-4A24-8905-F9A7441913FD}"/>
              </a:ext>
            </a:extLst>
          </p:cNvPr>
          <p:cNvSpPr txBox="1"/>
          <p:nvPr/>
        </p:nvSpPr>
        <p:spPr>
          <a:xfrm>
            <a:off x="1325621" y="547941"/>
            <a:ext cx="24929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微软雅黑"/>
                <a:cs typeface="+mn-cs"/>
              </a:rPr>
              <a:t>西安的宗教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DA651A79-5BAF-4C69-989B-6A69965BFA74}"/>
              </a:ext>
            </a:extLst>
          </p:cNvPr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677617" y="1485798"/>
            <a:ext cx="7693873" cy="5129249"/>
          </a:xfrm>
          <a:prstGeom prst="rect">
            <a:avLst/>
          </a:prstGeom>
        </p:spPr>
      </p:pic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6C102F3D-0A54-4541-A9D4-81034171B1D1}"/>
              </a:ext>
            </a:extLst>
          </p:cNvPr>
          <p:cNvGrpSpPr/>
          <p:nvPr/>
        </p:nvGrpSpPr>
        <p:grpSpPr>
          <a:xfrm>
            <a:off x="8734890" y="3513667"/>
            <a:ext cx="3409812" cy="1688953"/>
            <a:chOff x="8734890" y="3513667"/>
            <a:chExt cx="3409812" cy="1688953"/>
          </a:xfrm>
        </p:grpSpPr>
        <p:sp>
          <p:nvSpPr>
            <p:cNvPr id="9" name="流程图: 数据 8">
              <a:extLst>
                <a:ext uri="{FF2B5EF4-FFF2-40B4-BE49-F238E27FC236}">
                  <a16:creationId xmlns:a16="http://schemas.microsoft.com/office/drawing/2014/main" xmlns="" id="{D8926C2B-16EB-49EB-9340-F5BE367D7DFE}"/>
                </a:ext>
              </a:extLst>
            </p:cNvPr>
            <p:cNvSpPr/>
            <p:nvPr/>
          </p:nvSpPr>
          <p:spPr>
            <a:xfrm rot="10800000">
              <a:off x="8734890" y="3513667"/>
              <a:ext cx="3409812" cy="1688953"/>
            </a:xfrm>
            <a:prstGeom prst="flowChartInputOutput">
              <a:avLst/>
            </a:prstGeom>
            <a:solidFill>
              <a:srgbClr val="0210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xmlns="" id="{40F077BF-CE3D-4D23-88E7-6AD7EE5C8DC9}"/>
                </a:ext>
              </a:extLst>
            </p:cNvPr>
            <p:cNvSpPr txBox="1"/>
            <p:nvPr/>
          </p:nvSpPr>
          <p:spPr>
            <a:xfrm>
              <a:off x="9632731" y="3528930"/>
              <a:ext cx="1466193" cy="14910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3200" dirty="0">
                  <a:solidFill>
                    <a:schemeClr val="bg1"/>
                  </a:solidFill>
                </a:rPr>
                <a:t>五星街教堂</a:t>
              </a: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4AB37C0C-706F-4959-9F71-734A9F8138E5}"/>
              </a:ext>
            </a:extLst>
          </p:cNvPr>
          <p:cNvGrpSpPr/>
          <p:nvPr/>
        </p:nvGrpSpPr>
        <p:grpSpPr>
          <a:xfrm>
            <a:off x="9643449" y="1751640"/>
            <a:ext cx="1592693" cy="1592693"/>
            <a:chOff x="1862002" y="2087880"/>
            <a:chExt cx="966652" cy="966652"/>
          </a:xfrm>
        </p:grpSpPr>
        <p:sp>
          <p:nvSpPr>
            <p:cNvPr id="16" name="椭圆 15">
              <a:extLst>
                <a:ext uri="{FF2B5EF4-FFF2-40B4-BE49-F238E27FC236}">
                  <a16:creationId xmlns:a16="http://schemas.microsoft.com/office/drawing/2014/main" xmlns="" id="{26C7A223-4912-48E0-8CC5-0BBB19245DAC}"/>
                </a:ext>
              </a:extLst>
            </p:cNvPr>
            <p:cNvSpPr/>
            <p:nvPr/>
          </p:nvSpPr>
          <p:spPr>
            <a:xfrm>
              <a:off x="1862002" y="2087880"/>
              <a:ext cx="966652" cy="966652"/>
            </a:xfrm>
            <a:prstGeom prst="ellipse">
              <a:avLst/>
            </a:prstGeom>
            <a:solidFill>
              <a:srgbClr val="9797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微软雅黑"/>
                <a:cs typeface="+mn-cs"/>
              </a:endParaRPr>
            </a:p>
          </p:txBody>
        </p:sp>
        <p:pic>
          <p:nvPicPr>
            <p:cNvPr id="17" name="图片 16">
              <a:extLst>
                <a:ext uri="{FF2B5EF4-FFF2-40B4-BE49-F238E27FC236}">
                  <a16:creationId xmlns:a16="http://schemas.microsoft.com/office/drawing/2014/main" xmlns="" id="{A975C495-FDF8-4D68-9121-E6977961B84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869078" y="2102032"/>
              <a:ext cx="952500" cy="9525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14068460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:a16="http://schemas.microsoft.com/office/drawing/2014/main" xmlns="" id="{C412C16E-0CCB-4F62-A4D0-FEA817165E00}"/>
              </a:ext>
            </a:extLst>
          </p:cNvPr>
          <p:cNvSpPr/>
          <p:nvPr/>
        </p:nvSpPr>
        <p:spPr>
          <a:xfrm>
            <a:off x="0" y="6786000"/>
            <a:ext cx="12192000" cy="72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4760C0C8-DC9E-4073-B4A6-506382D83026}"/>
              </a:ext>
            </a:extLst>
          </p:cNvPr>
          <p:cNvSpPr/>
          <p:nvPr/>
        </p:nvSpPr>
        <p:spPr>
          <a:xfrm>
            <a:off x="0" y="619106"/>
            <a:ext cx="12192000" cy="504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3" name="平行四边形 2">
            <a:extLst>
              <a:ext uri="{FF2B5EF4-FFF2-40B4-BE49-F238E27FC236}">
                <a16:creationId xmlns:a16="http://schemas.microsoft.com/office/drawing/2014/main" xmlns="" id="{F9253CAB-EBCA-4BC2-8AE9-EA30D7BF7E1D}"/>
              </a:ext>
            </a:extLst>
          </p:cNvPr>
          <p:cNvSpPr/>
          <p:nvPr/>
        </p:nvSpPr>
        <p:spPr>
          <a:xfrm>
            <a:off x="709448" y="437760"/>
            <a:ext cx="3724641" cy="866692"/>
          </a:xfrm>
          <a:prstGeom prst="parallelogram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30C683BE-DA51-4A24-8905-F9A7441913FD}"/>
              </a:ext>
            </a:extLst>
          </p:cNvPr>
          <p:cNvSpPr txBox="1"/>
          <p:nvPr/>
        </p:nvSpPr>
        <p:spPr>
          <a:xfrm>
            <a:off x="1325621" y="547941"/>
            <a:ext cx="24929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微软雅黑"/>
                <a:cs typeface="+mn-cs"/>
              </a:rPr>
              <a:t>西安的宗教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6C102F3D-0A54-4541-A9D4-81034171B1D1}"/>
              </a:ext>
            </a:extLst>
          </p:cNvPr>
          <p:cNvGrpSpPr/>
          <p:nvPr/>
        </p:nvGrpSpPr>
        <p:grpSpPr>
          <a:xfrm>
            <a:off x="8734890" y="3513667"/>
            <a:ext cx="3409812" cy="1688953"/>
            <a:chOff x="8734890" y="3513667"/>
            <a:chExt cx="3409812" cy="1688953"/>
          </a:xfrm>
        </p:grpSpPr>
        <p:sp>
          <p:nvSpPr>
            <p:cNvPr id="9" name="流程图: 数据 8">
              <a:extLst>
                <a:ext uri="{FF2B5EF4-FFF2-40B4-BE49-F238E27FC236}">
                  <a16:creationId xmlns:a16="http://schemas.microsoft.com/office/drawing/2014/main" xmlns="" id="{D8926C2B-16EB-49EB-9340-F5BE367D7DFE}"/>
                </a:ext>
              </a:extLst>
            </p:cNvPr>
            <p:cNvSpPr/>
            <p:nvPr/>
          </p:nvSpPr>
          <p:spPr>
            <a:xfrm rot="10800000">
              <a:off x="8734890" y="3513667"/>
              <a:ext cx="3409812" cy="1688953"/>
            </a:xfrm>
            <a:prstGeom prst="flowChartInputOutput">
              <a:avLst/>
            </a:prstGeom>
            <a:solidFill>
              <a:srgbClr val="0210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xmlns="" id="{40F077BF-CE3D-4D23-88E7-6AD7EE5C8DC9}"/>
                </a:ext>
              </a:extLst>
            </p:cNvPr>
            <p:cNvSpPr txBox="1"/>
            <p:nvPr/>
          </p:nvSpPr>
          <p:spPr>
            <a:xfrm>
              <a:off x="9706699" y="3860006"/>
              <a:ext cx="1466193" cy="7546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3200" dirty="0">
                  <a:solidFill>
                    <a:schemeClr val="bg1"/>
                  </a:solidFill>
                </a:rPr>
                <a:t>楼观台</a:t>
              </a:r>
            </a:p>
          </p:txBody>
        </p:sp>
      </p:grpSp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7CC1B784-AA7B-4764-9DC9-CFDAD6816A34}"/>
              </a:ext>
            </a:extLst>
          </p:cNvPr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24270" y="1468671"/>
            <a:ext cx="7776946" cy="5190123"/>
          </a:xfrm>
          <a:prstGeom prst="rect">
            <a:avLst/>
          </a:prstGeom>
        </p:spPr>
      </p:pic>
      <p:sp>
        <p:nvSpPr>
          <p:cNvPr id="6" name="椭圆 5">
            <a:extLst>
              <a:ext uri="{FF2B5EF4-FFF2-40B4-BE49-F238E27FC236}">
                <a16:creationId xmlns:a16="http://schemas.microsoft.com/office/drawing/2014/main" xmlns="" id="{75A8AA52-BF86-44F6-B4B5-4EF3A3A03A79}"/>
              </a:ext>
            </a:extLst>
          </p:cNvPr>
          <p:cNvSpPr/>
          <p:nvPr/>
        </p:nvSpPr>
        <p:spPr>
          <a:xfrm>
            <a:off x="868159" y="2830916"/>
            <a:ext cx="2962600" cy="3054455"/>
          </a:xfrm>
          <a:prstGeom prst="ellipse">
            <a:avLst/>
          </a:prstGeom>
          <a:solidFill>
            <a:schemeClr val="accent1">
              <a:alpha val="75000"/>
            </a:schemeClr>
          </a:solidFill>
          <a:ln w="111125" cmpd="thickThin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zh-CN" altLang="en-US" sz="3200" dirty="0"/>
              <a:t>中国土生土长的宗教道教</a:t>
            </a: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FFB9FA63-317A-45E2-A585-12A394BFE835}"/>
              </a:ext>
            </a:extLst>
          </p:cNvPr>
          <p:cNvGrpSpPr/>
          <p:nvPr/>
        </p:nvGrpSpPr>
        <p:grpSpPr>
          <a:xfrm>
            <a:off x="9706699" y="1747804"/>
            <a:ext cx="1596884" cy="1592693"/>
            <a:chOff x="2551472" y="2069474"/>
            <a:chExt cx="1363104" cy="1359527"/>
          </a:xfrm>
        </p:grpSpPr>
        <p:pic>
          <p:nvPicPr>
            <p:cNvPr id="19" name="图片 18">
              <a:extLst>
                <a:ext uri="{FF2B5EF4-FFF2-40B4-BE49-F238E27FC236}">
                  <a16:creationId xmlns:a16="http://schemas.microsoft.com/office/drawing/2014/main" xmlns="" id="{400A7F39-4ADC-42D6-B308-6D9323387E9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2555050" y="2069474"/>
              <a:ext cx="1359526" cy="1359526"/>
            </a:xfrm>
            <a:prstGeom prst="rect">
              <a:avLst/>
            </a:prstGeom>
          </p:spPr>
        </p:pic>
        <p:sp>
          <p:nvSpPr>
            <p:cNvPr id="20" name="椭圆 19">
              <a:extLst>
                <a:ext uri="{FF2B5EF4-FFF2-40B4-BE49-F238E27FC236}">
                  <a16:creationId xmlns:a16="http://schemas.microsoft.com/office/drawing/2014/main" xmlns="" id="{C0CB9477-A94A-4DC9-B782-CB1291BAC018}"/>
                </a:ext>
              </a:extLst>
            </p:cNvPr>
            <p:cNvSpPr/>
            <p:nvPr/>
          </p:nvSpPr>
          <p:spPr>
            <a:xfrm>
              <a:off x="2551472" y="2069475"/>
              <a:ext cx="1359526" cy="1359526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305681419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3" name="直接连接符 32"/>
          <p:cNvCxnSpPr/>
          <p:nvPr/>
        </p:nvCxnSpPr>
        <p:spPr>
          <a:xfrm flipH="1">
            <a:off x="2004915" y="1950637"/>
            <a:ext cx="608824" cy="0"/>
          </a:xfrm>
          <a:prstGeom prst="line">
            <a:avLst/>
          </a:prstGeom>
          <a:ln w="44450">
            <a:gradFill>
              <a:gsLst>
                <a:gs pos="0">
                  <a:srgbClr val="88753F">
                    <a:alpha val="60000"/>
                  </a:srgbClr>
                </a:gs>
                <a:gs pos="100000">
                  <a:srgbClr val="69581F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图片 6"/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ackgroundRemoval t="218" b="97821" l="0" r="99257">
                        <a14:foregroundMark x1="2602" y1="96732" x2="17523" y2="98676"/>
                        <a14:foregroundMark x1="33705" y1="95672" x2="91822" y2="82571"/>
                        <a14:foregroundMark x1="91822" y1="82571" x2="97398" y2="3268"/>
                        <a14:foregroundMark x1="97398" y1="3268" x2="18216" y2="436"/>
                        <a14:foregroundMark x1="18216" y1="436" x2="1115" y2="7407"/>
                        <a14:foregroundMark x1="1115" y1="7407" x2="1115" y2="93900"/>
                        <a14:foregroundMark x1="1115" y1="93900" x2="0" y2="94989"/>
                        <a14:foregroundMark x1="54275" y1="69281" x2="54275" y2="69281"/>
                        <a14:foregroundMark x1="39405" y1="9150" x2="79926" y2="12636"/>
                        <a14:foregroundMark x1="7063" y1="1307" x2="83271" y2="218"/>
                        <a14:foregroundMark x1="97707" y1="2282" x2="98513" y2="2397"/>
                        <a14:foregroundMark x1="83271" y1="218" x2="95920" y2="2026"/>
                        <a14:foregroundMark x1="97177" y1="1310" x2="97770" y2="1089"/>
                        <a14:foregroundMark x1="93680" y1="2614" x2="95914" y2="1781"/>
                        <a14:foregroundMark x1="96654" y1="67538" x2="99628" y2="6318"/>
                        <a14:backgroundMark x1="90775" y1="83760" x2="92193" y2="83442"/>
                        <a14:backgroundMark x1="94424" y1="83660" x2="94424" y2="94989"/>
                        <a14:backgroundMark x1="97770" y1="91068" x2="94796" y2="97168"/>
                        <a14:backgroundMark x1="22305" y1="99782" x2="29368" y2="97168"/>
                        <a14:backgroundMark x1="18587" y1="99782" x2="24535" y2="98039"/>
                        <a14:backgroundMark x1="17100" y1="99129" x2="32714" y2="96732"/>
                        <a14:backgroundMark x1="99628" y1="51634" x2="99628" y2="51198"/>
                        <a14:backgroundMark x1="98885" y1="48584" x2="97770" y2="239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53080" y="1485798"/>
            <a:ext cx="2760792" cy="3870249"/>
          </a:xfrm>
          <a:prstGeom prst="rect">
            <a:avLst/>
          </a:prstGeom>
          <a:effectLst>
            <a:softEdge rad="12700"/>
          </a:effectLst>
        </p:spPr>
      </p:pic>
      <p:grpSp>
        <p:nvGrpSpPr>
          <p:cNvPr id="48" name="组合 47"/>
          <p:cNvGrpSpPr/>
          <p:nvPr/>
        </p:nvGrpSpPr>
        <p:grpSpPr>
          <a:xfrm>
            <a:off x="642718" y="5396980"/>
            <a:ext cx="1980029" cy="1150558"/>
            <a:chOff x="-1740852" y="5557973"/>
            <a:chExt cx="1980029" cy="1150558"/>
          </a:xfrm>
        </p:grpSpPr>
        <p:sp>
          <p:nvSpPr>
            <p:cNvPr id="46" name="文本框 45"/>
            <p:cNvSpPr txBox="1"/>
            <p:nvPr/>
          </p:nvSpPr>
          <p:spPr>
            <a:xfrm>
              <a:off x="-1740852" y="5557973"/>
              <a:ext cx="198002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34342C"/>
                  </a:solidFill>
                  <a:effectLst/>
                  <a:uLnTx/>
                  <a:uFillTx/>
                  <a:latin typeface="冬青黑体简体中文 W6" panose="020B0600000000000000" pitchFamily="34" charset="-122"/>
                  <a:ea typeface="冬青黑体简体中文 W6" panose="020B0600000000000000" pitchFamily="34" charset="-122"/>
                  <a:cs typeface="+mn-cs"/>
                </a:rPr>
                <a:t>基督教经典</a:t>
              </a: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-1468452" y="6339199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34342C"/>
                  </a:solidFill>
                  <a:effectLst/>
                  <a:uLnTx/>
                  <a:uFillTx/>
                  <a:latin typeface="冬青黑体简体中文 W3" panose="020B0300000000000000" pitchFamily="34" charset="-122"/>
                  <a:ea typeface="冬青黑体简体中文 W3" panose="020B0300000000000000" pitchFamily="34" charset="-122"/>
                  <a:cs typeface="+mn-cs"/>
                </a:rPr>
                <a:t>《</a:t>
              </a: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34342C"/>
                  </a:solidFill>
                  <a:effectLst/>
                  <a:uLnTx/>
                  <a:uFillTx/>
                  <a:latin typeface="冬青黑体简体中文 W3" panose="020B0300000000000000" pitchFamily="34" charset="-122"/>
                  <a:ea typeface="冬青黑体简体中文 W3" panose="020B0300000000000000" pitchFamily="34" charset="-122"/>
                  <a:cs typeface="+mn-cs"/>
                </a:rPr>
                <a:t>圣经</a:t>
              </a: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34342C"/>
                  </a:solidFill>
                  <a:effectLst/>
                  <a:uLnTx/>
                  <a:uFillTx/>
                  <a:latin typeface="冬青黑体简体中文 W3" panose="020B0300000000000000" pitchFamily="34" charset="-122"/>
                  <a:ea typeface="冬青黑体简体中文 W3" panose="020B0300000000000000" pitchFamily="34" charset="-122"/>
                  <a:cs typeface="+mn-cs"/>
                </a:rPr>
                <a:t>》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34342C"/>
                </a:solidFill>
                <a:effectLst/>
                <a:uLnTx/>
                <a:uFillTx/>
                <a:latin typeface="冬青黑体简体中文 W3" panose="020B0300000000000000" pitchFamily="34" charset="-122"/>
                <a:ea typeface="冬青黑体简体中文 W3" panose="020B0300000000000000" pitchFamily="34" charset="-122"/>
                <a:cs typeface="+mn-cs"/>
              </a:endParaRPr>
            </a:p>
          </p:txBody>
        </p:sp>
      </p:grpSp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5601135D-4245-4CC3-9C8A-0F6F36B2FB3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3975936" y="1485798"/>
            <a:ext cx="2897194" cy="3540155"/>
          </a:xfrm>
          <a:prstGeom prst="rect">
            <a:avLst/>
          </a:prstGeom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5E5090C3-FD6B-429D-A9A0-0B4D9EF353F4}"/>
              </a:ext>
            </a:extLst>
          </p:cNvPr>
          <p:cNvGrpSpPr/>
          <p:nvPr/>
        </p:nvGrpSpPr>
        <p:grpSpPr>
          <a:xfrm>
            <a:off x="4494104" y="5365448"/>
            <a:ext cx="2339102" cy="1161578"/>
            <a:chOff x="4392463" y="2583905"/>
            <a:chExt cx="2339102" cy="1161578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xmlns="" id="{7306FAC1-4FC3-4745-B108-724C7A5D7DEF}"/>
                </a:ext>
              </a:extLst>
            </p:cNvPr>
            <p:cNvSpPr txBox="1"/>
            <p:nvPr/>
          </p:nvSpPr>
          <p:spPr>
            <a:xfrm>
              <a:off x="4392463" y="2583905"/>
              <a:ext cx="233910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34342C"/>
                  </a:solidFill>
                  <a:effectLst/>
                  <a:uLnTx/>
                  <a:uFillTx/>
                  <a:latin typeface="冬青黑体简体中文 W6" panose="020B0600000000000000" pitchFamily="34" charset="-122"/>
                  <a:ea typeface="冬青黑体简体中文 W6" panose="020B0600000000000000" pitchFamily="34" charset="-122"/>
                  <a:cs typeface="+mn-cs"/>
                </a:rPr>
                <a:t>伊斯兰教经典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xmlns="" id="{B046241C-6E95-4DF0-AAEF-93D0016D4260}"/>
                </a:ext>
              </a:extLst>
            </p:cNvPr>
            <p:cNvSpPr txBox="1"/>
            <p:nvPr/>
          </p:nvSpPr>
          <p:spPr>
            <a:xfrm>
              <a:off x="4892600" y="3376151"/>
              <a:ext cx="13388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34342C"/>
                  </a:solidFill>
                  <a:effectLst/>
                  <a:uLnTx/>
                  <a:uFillTx/>
                  <a:latin typeface="冬青黑体简体中文 W3" panose="020B0300000000000000" pitchFamily="34" charset="-122"/>
                  <a:ea typeface="冬青黑体简体中文 W3" panose="020B0300000000000000" pitchFamily="34" charset="-122"/>
                  <a:cs typeface="+mn-cs"/>
                </a:rPr>
                <a:t>《</a:t>
              </a: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34342C"/>
                  </a:solidFill>
                  <a:effectLst/>
                  <a:uLnTx/>
                  <a:uFillTx/>
                  <a:latin typeface="冬青黑体简体中文 W3" panose="020B0300000000000000" pitchFamily="34" charset="-122"/>
                  <a:ea typeface="冬青黑体简体中文 W3" panose="020B0300000000000000" pitchFamily="34" charset="-122"/>
                  <a:cs typeface="+mn-cs"/>
                </a:rPr>
                <a:t>古兰经</a:t>
              </a: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34342C"/>
                  </a:solidFill>
                  <a:effectLst/>
                  <a:uLnTx/>
                  <a:uFillTx/>
                  <a:latin typeface="冬青黑体简体中文 W3" panose="020B0300000000000000" pitchFamily="34" charset="-122"/>
                  <a:ea typeface="冬青黑体简体中文 W3" panose="020B0300000000000000" pitchFamily="34" charset="-122"/>
                  <a:cs typeface="+mn-cs"/>
                </a:rPr>
                <a:t>》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34342C"/>
                </a:solidFill>
                <a:effectLst/>
                <a:uLnTx/>
                <a:uFillTx/>
                <a:latin typeface="冬青黑体简体中文 W3" panose="020B0300000000000000" pitchFamily="34" charset="-122"/>
                <a:ea typeface="冬青黑体简体中文 W3" panose="020B0300000000000000" pitchFamily="34" charset="-122"/>
                <a:cs typeface="+mn-cs"/>
              </a:endParaRP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969B252F-C841-46F3-B833-D53A15233993}"/>
              </a:ext>
            </a:extLst>
          </p:cNvPr>
          <p:cNvGrpSpPr/>
          <p:nvPr/>
        </p:nvGrpSpPr>
        <p:grpSpPr>
          <a:xfrm>
            <a:off x="8385965" y="5365448"/>
            <a:ext cx="2339102" cy="1203806"/>
            <a:chOff x="4392463" y="2604971"/>
            <a:chExt cx="2339102" cy="1203806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xmlns="" id="{2213521A-FE7D-467F-BE4F-56A300F8AF02}"/>
                </a:ext>
              </a:extLst>
            </p:cNvPr>
            <p:cNvSpPr txBox="1"/>
            <p:nvPr/>
          </p:nvSpPr>
          <p:spPr>
            <a:xfrm>
              <a:off x="4392463" y="2604971"/>
              <a:ext cx="233910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34342C"/>
                  </a:solidFill>
                  <a:effectLst/>
                  <a:uLnTx/>
                  <a:uFillTx/>
                  <a:latin typeface="冬青黑体简体中文 W6" panose="020B0600000000000000" pitchFamily="34" charset="-122"/>
                  <a:ea typeface="冬青黑体简体中文 W6" panose="020B0600000000000000" pitchFamily="34" charset="-122"/>
                  <a:cs typeface="+mn-cs"/>
                </a:rPr>
                <a:t>佛教经典之一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xmlns="" id="{52F4C7C4-8DE5-4743-9708-CCAEF883A601}"/>
                </a:ext>
              </a:extLst>
            </p:cNvPr>
            <p:cNvSpPr txBox="1"/>
            <p:nvPr/>
          </p:nvSpPr>
          <p:spPr>
            <a:xfrm>
              <a:off x="4661767" y="3439445"/>
              <a:ext cx="13388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34342C"/>
                  </a:solidFill>
                  <a:effectLst/>
                  <a:uLnTx/>
                  <a:uFillTx/>
                  <a:latin typeface="冬青黑体简体中文 W3" panose="020B0300000000000000" pitchFamily="34" charset="-122"/>
                  <a:ea typeface="冬青黑体简体中文 W3" panose="020B0300000000000000" pitchFamily="34" charset="-122"/>
                  <a:cs typeface="+mn-cs"/>
                </a:rPr>
                <a:t>《</a:t>
              </a: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34342C"/>
                  </a:solidFill>
                  <a:effectLst/>
                  <a:uLnTx/>
                  <a:uFillTx/>
                  <a:latin typeface="冬青黑体简体中文 W3" panose="020B0300000000000000" pitchFamily="34" charset="-122"/>
                  <a:ea typeface="冬青黑体简体中文 W3" panose="020B0300000000000000" pitchFamily="34" charset="-122"/>
                  <a:cs typeface="+mn-cs"/>
                </a:rPr>
                <a:t>金刚经</a:t>
              </a: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34342C"/>
                  </a:solidFill>
                  <a:effectLst/>
                  <a:uLnTx/>
                  <a:uFillTx/>
                  <a:latin typeface="冬青黑体简体中文 W3" panose="020B0300000000000000" pitchFamily="34" charset="-122"/>
                  <a:ea typeface="冬青黑体简体中文 W3" panose="020B0300000000000000" pitchFamily="34" charset="-122"/>
                  <a:cs typeface="+mn-cs"/>
                </a:rPr>
                <a:t>》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34342C"/>
                </a:solidFill>
                <a:effectLst/>
                <a:uLnTx/>
                <a:uFillTx/>
                <a:latin typeface="冬青黑体简体中文 W3" panose="020B0300000000000000" pitchFamily="34" charset="-122"/>
                <a:ea typeface="冬青黑体简体中文 W3" panose="020B0300000000000000" pitchFamily="34" charset="-122"/>
                <a:cs typeface="+mn-cs"/>
              </a:endParaRPr>
            </a:p>
          </p:txBody>
        </p:sp>
      </p:grp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9AB8334C-378E-4344-BBEF-087787F1E0EE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/>
          <a:srcRect/>
          <a:stretch/>
        </p:blipFill>
        <p:spPr>
          <a:xfrm>
            <a:off x="7110949" y="1817183"/>
            <a:ext cx="4889133" cy="2949279"/>
          </a:xfrm>
          <a:prstGeom prst="rect">
            <a:avLst/>
          </a:prstGeom>
        </p:spPr>
      </p:pic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5D5B625D-9CCC-4BDA-930F-D33DD65C81D5}"/>
              </a:ext>
            </a:extLst>
          </p:cNvPr>
          <p:cNvSpPr/>
          <p:nvPr/>
        </p:nvSpPr>
        <p:spPr>
          <a:xfrm>
            <a:off x="0" y="6786000"/>
            <a:ext cx="12192000" cy="72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DE679A0E-FBF9-4F88-B110-4582CA544F40}"/>
              </a:ext>
            </a:extLst>
          </p:cNvPr>
          <p:cNvSpPr/>
          <p:nvPr/>
        </p:nvSpPr>
        <p:spPr>
          <a:xfrm>
            <a:off x="0" y="619106"/>
            <a:ext cx="12192000" cy="504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19" name="平行四边形 18">
            <a:extLst>
              <a:ext uri="{FF2B5EF4-FFF2-40B4-BE49-F238E27FC236}">
                <a16:creationId xmlns:a16="http://schemas.microsoft.com/office/drawing/2014/main" xmlns="" id="{F3049CA8-F85B-4515-B0B7-CE96A8ED4B3B}"/>
              </a:ext>
            </a:extLst>
          </p:cNvPr>
          <p:cNvSpPr/>
          <p:nvPr/>
        </p:nvSpPr>
        <p:spPr>
          <a:xfrm>
            <a:off x="1017767" y="437760"/>
            <a:ext cx="3124863" cy="866692"/>
          </a:xfrm>
          <a:prstGeom prst="parallelogram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微软雅黑"/>
                <a:cs typeface="+mn-cs"/>
              </a:rPr>
              <a:t>宗教经典</a:t>
            </a:r>
          </a:p>
        </p:txBody>
      </p:sp>
    </p:spTree>
    <p:extLst>
      <p:ext uri="{BB962C8B-B14F-4D97-AF65-F5344CB8AC3E}">
        <p14:creationId xmlns:p14="http://schemas.microsoft.com/office/powerpoint/2010/main" xmlns="" val="31949324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:a16="http://schemas.microsoft.com/office/drawing/2014/main" xmlns="" id="{C412C16E-0CCB-4F62-A4D0-FEA817165E00}"/>
              </a:ext>
            </a:extLst>
          </p:cNvPr>
          <p:cNvSpPr/>
          <p:nvPr/>
        </p:nvSpPr>
        <p:spPr>
          <a:xfrm>
            <a:off x="-15766" y="6754468"/>
            <a:ext cx="12192000" cy="72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4760C0C8-DC9E-4073-B4A6-506382D83026}"/>
              </a:ext>
            </a:extLst>
          </p:cNvPr>
          <p:cNvSpPr/>
          <p:nvPr/>
        </p:nvSpPr>
        <p:spPr>
          <a:xfrm>
            <a:off x="0" y="619106"/>
            <a:ext cx="12192000" cy="504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3" name="平行四边形 2">
            <a:extLst>
              <a:ext uri="{FF2B5EF4-FFF2-40B4-BE49-F238E27FC236}">
                <a16:creationId xmlns:a16="http://schemas.microsoft.com/office/drawing/2014/main" xmlns="" id="{F9253CAB-EBCA-4BC2-8AE9-EA30D7BF7E1D}"/>
              </a:ext>
            </a:extLst>
          </p:cNvPr>
          <p:cNvSpPr/>
          <p:nvPr/>
        </p:nvSpPr>
        <p:spPr>
          <a:xfrm>
            <a:off x="1017767" y="437760"/>
            <a:ext cx="3124863" cy="866692"/>
          </a:xfrm>
          <a:prstGeom prst="parallelogram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30C683BE-DA51-4A24-8905-F9A7441913FD}"/>
              </a:ext>
            </a:extLst>
          </p:cNvPr>
          <p:cNvSpPr txBox="1"/>
          <p:nvPr/>
        </p:nvSpPr>
        <p:spPr>
          <a:xfrm>
            <a:off x="1556453" y="547941"/>
            <a:ext cx="203132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微软雅黑"/>
                <a:cs typeface="+mn-cs"/>
              </a:rPr>
              <a:t>宗教仪式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D6D8D1E2-BAFD-4E9F-ADCD-1263B0A1B24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/>
          <a:srcRect/>
          <a:stretch/>
        </p:blipFill>
        <p:spPr>
          <a:xfrm>
            <a:off x="48848" y="1739296"/>
            <a:ext cx="3845232" cy="3917426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33BCCBDD-EB96-4666-9DA4-32956B67148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/>
          <a:srcRect/>
          <a:stretch/>
        </p:blipFill>
        <p:spPr>
          <a:xfrm>
            <a:off x="3978794" y="1739296"/>
            <a:ext cx="4076752" cy="3917426"/>
          </a:xfrm>
          <a:prstGeom prst="rect">
            <a:avLst/>
          </a:prstGeom>
        </p:spPr>
      </p:pic>
      <p:pic>
        <p:nvPicPr>
          <p:cNvPr id="2050" name="Picture 2" descr="https://timgsa.baidu.com/timg?image&amp;quality=80&amp;size=b9999_10000&amp;sec=1511434812223&amp;di=5b5e3142a2b74f9c1c1e80302acac6ff&amp;imgtype=0&amp;src=http%3A%2F%2Fwww.hdchurch.org%2Fsites%2Fdefault%2Ffiles%2F2014%2F12%2F122%2F8%25E9%25BD%2590%25E5%25A3%25B0%25E8%25B5%259E%25E7%25BE%258E.jpg">
            <a:extLst>
              <a:ext uri="{FF2B5EF4-FFF2-40B4-BE49-F238E27FC236}">
                <a16:creationId xmlns:a16="http://schemas.microsoft.com/office/drawing/2014/main" xmlns="" id="{8DCB72C1-D8F2-4D7E-8423-BB1FC92FC6D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8140262" y="1739296"/>
            <a:ext cx="4076752" cy="39174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Art 对象1">
            <a:extLst>
              <a:ext uri="{FF2B5EF4-FFF2-40B4-BE49-F238E27FC236}">
                <a16:creationId xmlns:a16="http://schemas.microsoft.com/office/drawing/2014/main" xmlns="" id="{779B6A25-FA59-4441-9803-9F01C8E06EBF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8258575" y="1828214"/>
            <a:ext cx="2844800" cy="533400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100000"/>
              </a:avLst>
            </a:prstTxWarp>
            <a:scene3d>
              <a:camera prst="legacyObliqueTopLeft">
                <a:rot lat="20519999" lon="1080000" rev="0"/>
              </a:camera>
              <a:lightRig rig="legacyFlat1" dir="r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</a:pPr>
            <a:r>
              <a:rPr lang="zh-CN" altLang="en-US" sz="4800" b="1" kern="10" dirty="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FE3E02"/>
                    </a:gs>
                    <a:gs pos="100000">
                      <a:srgbClr val="FFE701"/>
                    </a:gs>
                  </a:gsLst>
                  <a:lin ang="16200000" scaled="1"/>
                </a:gradFill>
                <a:latin typeface="华文隶书"/>
                <a:ea typeface="华文隶书"/>
              </a:rPr>
              <a:t>上帝保佑！</a:t>
            </a:r>
          </a:p>
        </p:txBody>
      </p:sp>
      <p:sp>
        <p:nvSpPr>
          <p:cNvPr id="13" name="TextArt 对象5">
            <a:extLst>
              <a:ext uri="{FF2B5EF4-FFF2-40B4-BE49-F238E27FC236}">
                <a16:creationId xmlns:a16="http://schemas.microsoft.com/office/drawing/2014/main" xmlns="" id="{B6CEFE2E-89B2-4694-A9C2-AE8CD4FDBDA2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4126864" y="1828214"/>
            <a:ext cx="3149600" cy="533400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100000"/>
              </a:avLst>
            </a:prstTxWarp>
            <a:scene3d>
              <a:camera prst="legacyObliqueTopLeft">
                <a:rot lat="20519999" lon="1080000" rev="0"/>
              </a:camera>
              <a:lightRig rig="legacyFlat1" dir="r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</a:pPr>
            <a:r>
              <a:rPr lang="zh-CN" altLang="en-US" sz="4800" b="1" kern="10" dirty="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FE3E02"/>
                    </a:gs>
                    <a:gs pos="100000">
                      <a:srgbClr val="FFE701"/>
                    </a:gs>
                  </a:gsLst>
                  <a:lin ang="16200000" scaled="1"/>
                </a:gradFill>
                <a:latin typeface="华文隶书"/>
                <a:ea typeface="华文隶书"/>
              </a:rPr>
              <a:t>菩萨保佑！</a:t>
            </a:r>
          </a:p>
        </p:txBody>
      </p:sp>
      <p:sp>
        <p:nvSpPr>
          <p:cNvPr id="14" name="TextArt 对象6">
            <a:extLst>
              <a:ext uri="{FF2B5EF4-FFF2-40B4-BE49-F238E27FC236}">
                <a16:creationId xmlns:a16="http://schemas.microsoft.com/office/drawing/2014/main" xmlns="" id="{B6B20842-25D4-4090-879D-27910AE7E0C4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354912" y="1859870"/>
            <a:ext cx="2844800" cy="609600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100000"/>
              </a:avLst>
            </a:prstTxWarp>
            <a:scene3d>
              <a:camera prst="legacyObliqueTopLeft">
                <a:rot lat="20519999" lon="1080000" rev="0"/>
              </a:camera>
              <a:lightRig rig="legacyFlat1" dir="r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</a:pPr>
            <a:r>
              <a:rPr lang="zh-CN" altLang="en-US" sz="4800" b="1" kern="10" dirty="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FE3E02"/>
                    </a:gs>
                    <a:gs pos="100000">
                      <a:srgbClr val="FFE701"/>
                    </a:gs>
                  </a:gsLst>
                  <a:lin ang="16200000" scaled="1"/>
                </a:gradFill>
                <a:latin typeface="华文隶书"/>
                <a:ea typeface="华文隶书"/>
              </a:rPr>
              <a:t>真主保佑！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453FC532-89EF-4D40-BABE-7FDD76EE689C}"/>
              </a:ext>
            </a:extLst>
          </p:cNvPr>
          <p:cNvSpPr txBox="1"/>
          <p:nvPr/>
        </p:nvSpPr>
        <p:spPr>
          <a:xfrm>
            <a:off x="1125039" y="5656722"/>
            <a:ext cx="173420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/>
              <a:t>伊斯兰教礼拜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9608052A-CD67-474A-B867-125E1FBEA28E}"/>
              </a:ext>
            </a:extLst>
          </p:cNvPr>
          <p:cNvSpPr txBox="1"/>
          <p:nvPr/>
        </p:nvSpPr>
        <p:spPr>
          <a:xfrm>
            <a:off x="4981032" y="5893774"/>
            <a:ext cx="20722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/>
              <a:t>佛教诵经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5401CE52-5A8B-485E-B965-172690C61644}"/>
              </a:ext>
            </a:extLst>
          </p:cNvPr>
          <p:cNvSpPr txBox="1"/>
          <p:nvPr/>
        </p:nvSpPr>
        <p:spPr>
          <a:xfrm>
            <a:off x="9562676" y="5701191"/>
            <a:ext cx="173420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/>
              <a:t>基督教礼拜</a:t>
            </a:r>
          </a:p>
        </p:txBody>
      </p:sp>
    </p:spTree>
    <p:extLst>
      <p:ext uri="{BB962C8B-B14F-4D97-AF65-F5344CB8AC3E}">
        <p14:creationId xmlns:p14="http://schemas.microsoft.com/office/powerpoint/2010/main" xmlns="" val="234058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1" grpId="0"/>
      <p:bldP spid="16" grpId="0"/>
      <p:bldP spid="17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:a16="http://schemas.microsoft.com/office/drawing/2014/main" xmlns="" id="{C412C16E-0CCB-4F62-A4D0-FEA817165E00}"/>
              </a:ext>
            </a:extLst>
          </p:cNvPr>
          <p:cNvSpPr/>
          <p:nvPr/>
        </p:nvSpPr>
        <p:spPr>
          <a:xfrm>
            <a:off x="-15766" y="6754468"/>
            <a:ext cx="12192000" cy="72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4760C0C8-DC9E-4073-B4A6-506382D83026}"/>
              </a:ext>
            </a:extLst>
          </p:cNvPr>
          <p:cNvSpPr/>
          <p:nvPr/>
        </p:nvSpPr>
        <p:spPr>
          <a:xfrm>
            <a:off x="0" y="619106"/>
            <a:ext cx="12192000" cy="504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3" name="平行四边形 2">
            <a:extLst>
              <a:ext uri="{FF2B5EF4-FFF2-40B4-BE49-F238E27FC236}">
                <a16:creationId xmlns:a16="http://schemas.microsoft.com/office/drawing/2014/main" xmlns="" id="{F9253CAB-EBCA-4BC2-8AE9-EA30D7BF7E1D}"/>
              </a:ext>
            </a:extLst>
          </p:cNvPr>
          <p:cNvSpPr/>
          <p:nvPr/>
        </p:nvSpPr>
        <p:spPr>
          <a:xfrm>
            <a:off x="1017767" y="437760"/>
            <a:ext cx="3124863" cy="866692"/>
          </a:xfrm>
          <a:prstGeom prst="parallelogram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30C683BE-DA51-4A24-8905-F9A7441913FD}"/>
              </a:ext>
            </a:extLst>
          </p:cNvPr>
          <p:cNvSpPr txBox="1"/>
          <p:nvPr/>
        </p:nvSpPr>
        <p:spPr>
          <a:xfrm>
            <a:off x="1556453" y="547941"/>
            <a:ext cx="203132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微软雅黑"/>
                <a:cs typeface="+mn-cs"/>
              </a:rPr>
              <a:t>宗教节日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453FC532-89EF-4D40-BABE-7FDD76EE689C}"/>
              </a:ext>
            </a:extLst>
          </p:cNvPr>
          <p:cNvSpPr txBox="1"/>
          <p:nvPr/>
        </p:nvSpPr>
        <p:spPr>
          <a:xfrm>
            <a:off x="1125038" y="5575063"/>
            <a:ext cx="200531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/>
              <a:t>伊斯兰教开斋节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9608052A-CD67-474A-B867-125E1FBEA28E}"/>
              </a:ext>
            </a:extLst>
          </p:cNvPr>
          <p:cNvSpPr txBox="1"/>
          <p:nvPr/>
        </p:nvSpPr>
        <p:spPr>
          <a:xfrm>
            <a:off x="4923665" y="5575063"/>
            <a:ext cx="23656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/>
              <a:t>佛教</a:t>
            </a:r>
            <a:endParaRPr lang="en-US" altLang="zh-CN" sz="3200" dirty="0"/>
          </a:p>
          <a:p>
            <a:pPr algn="ctr"/>
            <a:r>
              <a:rPr lang="zh-CN" altLang="en-US" sz="3200" dirty="0"/>
              <a:t>浴佛节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5401CE52-5A8B-485E-B965-172690C61644}"/>
              </a:ext>
            </a:extLst>
          </p:cNvPr>
          <p:cNvSpPr txBox="1"/>
          <p:nvPr/>
        </p:nvSpPr>
        <p:spPr>
          <a:xfrm>
            <a:off x="9562676" y="5575063"/>
            <a:ext cx="173420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/>
              <a:t>基督教圣诞节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E8139E30-F3CC-43FE-B723-E59984B0857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/>
          <a:srcRect/>
          <a:stretch/>
        </p:blipFill>
        <p:spPr>
          <a:xfrm>
            <a:off x="8213829" y="1661925"/>
            <a:ext cx="3941380" cy="3865079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xmlns="" id="{3B078556-FFEC-4CB6-B5CA-70E1875B247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/>
          <a:srcRect/>
          <a:stretch/>
        </p:blipFill>
        <p:spPr>
          <a:xfrm>
            <a:off x="4009704" y="1661925"/>
            <a:ext cx="4078007" cy="3921795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xmlns="" id="{7C5D7E12-BFA6-4E82-A2A2-22B6ED39969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/>
          <a:srcRect/>
          <a:stretch/>
        </p:blipFill>
        <p:spPr>
          <a:xfrm>
            <a:off x="84959" y="1661924"/>
            <a:ext cx="3798627" cy="39550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2437944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6" grpId="0"/>
      <p:bldP spid="1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EEEE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Text Box 3"/>
          <p:cNvSpPr txBox="1">
            <a:spLocks noChangeArrowheads="1"/>
          </p:cNvSpPr>
          <p:nvPr/>
        </p:nvSpPr>
        <p:spPr bwMode="auto">
          <a:xfrm>
            <a:off x="3382030" y="2414900"/>
            <a:ext cx="803937" cy="3457809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/>
          <a:lstStyle/>
          <a:p>
            <a:pPr algn="ctr" defTabSz="1219170" fontAlgn="base">
              <a:spcBef>
                <a:spcPct val="0"/>
              </a:spcBef>
              <a:spcAft>
                <a:spcPct val="0"/>
              </a:spcAft>
            </a:pPr>
            <a:endParaRPr lang="en-US" altLang="zh-CN" sz="3200" b="1" dirty="0">
              <a:solidFill>
                <a:srgbClr val="220011"/>
              </a:solidFill>
              <a:latin typeface="黑体" pitchFamily="49" charset="-122"/>
              <a:ea typeface="黑体" pitchFamily="49" charset="-122"/>
            </a:endParaRPr>
          </a:p>
          <a:p>
            <a:pPr algn="ctr" defTabSz="121917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>
                <a:solidFill>
                  <a:srgbClr val="220011"/>
                </a:solidFill>
                <a:latin typeface="黑体" pitchFamily="49" charset="-122"/>
                <a:ea typeface="黑体" pitchFamily="49" charset="-122"/>
              </a:rPr>
              <a:t>语言和宗教</a:t>
            </a:r>
          </a:p>
        </p:txBody>
      </p:sp>
      <p:sp>
        <p:nvSpPr>
          <p:cNvPr id="53251" name="Line 4"/>
          <p:cNvSpPr>
            <a:spLocks noChangeShapeType="1"/>
          </p:cNvSpPr>
          <p:nvPr/>
        </p:nvSpPr>
        <p:spPr bwMode="auto">
          <a:xfrm>
            <a:off x="4185966" y="3842713"/>
            <a:ext cx="267979" cy="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 algn="ctr" defTabSz="1219170" fontAlgn="base">
              <a:spcBef>
                <a:spcPct val="0"/>
              </a:spcBef>
              <a:spcAft>
                <a:spcPct val="0"/>
              </a:spcAft>
            </a:pPr>
            <a:endParaRPr lang="zh-CN" altLang="en-US" sz="3200" b="1">
              <a:solidFill>
                <a:srgbClr val="FFFFCC"/>
              </a:solidFill>
              <a:latin typeface="Times New Roman"/>
              <a:ea typeface="宋体"/>
            </a:endParaRPr>
          </a:p>
        </p:txBody>
      </p:sp>
      <p:sp>
        <p:nvSpPr>
          <p:cNvPr id="53252" name="Line 5"/>
          <p:cNvSpPr>
            <a:spLocks noChangeShapeType="1"/>
          </p:cNvSpPr>
          <p:nvPr/>
        </p:nvSpPr>
        <p:spPr bwMode="auto">
          <a:xfrm flipH="1">
            <a:off x="4453945" y="2410808"/>
            <a:ext cx="0" cy="2972227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 algn="ctr" defTabSz="1219170" fontAlgn="base">
              <a:spcBef>
                <a:spcPct val="0"/>
              </a:spcBef>
              <a:spcAft>
                <a:spcPct val="0"/>
              </a:spcAft>
            </a:pPr>
            <a:endParaRPr lang="zh-CN" altLang="en-US" sz="3200" b="1">
              <a:solidFill>
                <a:srgbClr val="FFFFCC"/>
              </a:solidFill>
              <a:latin typeface="Times New Roman"/>
              <a:ea typeface="宋体"/>
            </a:endParaRPr>
          </a:p>
        </p:txBody>
      </p:sp>
      <p:sp>
        <p:nvSpPr>
          <p:cNvPr id="53253" name="Line 6"/>
          <p:cNvSpPr>
            <a:spLocks noChangeShapeType="1"/>
          </p:cNvSpPr>
          <p:nvPr/>
        </p:nvSpPr>
        <p:spPr bwMode="auto">
          <a:xfrm>
            <a:off x="4453945" y="2414901"/>
            <a:ext cx="267979" cy="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 algn="ctr" defTabSz="1219170" fontAlgn="base">
              <a:spcBef>
                <a:spcPct val="0"/>
              </a:spcBef>
              <a:spcAft>
                <a:spcPct val="0"/>
              </a:spcAft>
            </a:pPr>
            <a:endParaRPr lang="zh-CN" altLang="en-US" sz="3200" b="1">
              <a:solidFill>
                <a:srgbClr val="FFFFCC"/>
              </a:solidFill>
              <a:latin typeface="Times New Roman"/>
              <a:ea typeface="宋体"/>
            </a:endParaRPr>
          </a:p>
        </p:txBody>
      </p:sp>
      <p:sp>
        <p:nvSpPr>
          <p:cNvPr id="53257" name="Line 10"/>
          <p:cNvSpPr>
            <a:spLocks noChangeShapeType="1"/>
          </p:cNvSpPr>
          <p:nvPr/>
        </p:nvSpPr>
        <p:spPr bwMode="auto">
          <a:xfrm>
            <a:off x="4489688" y="2408684"/>
            <a:ext cx="267979" cy="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 algn="ctr" defTabSz="1219170" fontAlgn="base">
              <a:spcBef>
                <a:spcPct val="0"/>
              </a:spcBef>
              <a:spcAft>
                <a:spcPct val="0"/>
              </a:spcAft>
            </a:pPr>
            <a:endParaRPr lang="zh-CN" altLang="en-US" sz="3200" b="1">
              <a:solidFill>
                <a:srgbClr val="FFFFCC"/>
              </a:solidFill>
              <a:latin typeface="Times New Roman"/>
              <a:ea typeface="宋体"/>
            </a:endParaRPr>
          </a:p>
        </p:txBody>
      </p:sp>
      <p:sp>
        <p:nvSpPr>
          <p:cNvPr id="53258" name="Text Box 11"/>
          <p:cNvSpPr txBox="1">
            <a:spLocks noChangeArrowheads="1"/>
          </p:cNvSpPr>
          <p:nvPr/>
        </p:nvSpPr>
        <p:spPr bwMode="auto">
          <a:xfrm>
            <a:off x="4757669" y="1742209"/>
            <a:ext cx="589620" cy="1582847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/>
          <a:lstStyle/>
          <a:p>
            <a:pPr algn="ctr" defTabSz="121917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rgbClr val="220011"/>
                </a:solidFill>
                <a:latin typeface="Times New Roman"/>
                <a:ea typeface="宋体"/>
              </a:rPr>
              <a:t>主要语言</a:t>
            </a:r>
          </a:p>
        </p:txBody>
      </p:sp>
      <p:sp>
        <p:nvSpPr>
          <p:cNvPr id="53259" name="Line 12"/>
          <p:cNvSpPr>
            <a:spLocks noChangeShapeType="1"/>
          </p:cNvSpPr>
          <p:nvPr/>
        </p:nvSpPr>
        <p:spPr bwMode="auto">
          <a:xfrm flipV="1">
            <a:off x="5324277" y="2408287"/>
            <a:ext cx="268818" cy="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 algn="ctr" defTabSz="1219170" fontAlgn="base">
              <a:spcBef>
                <a:spcPct val="0"/>
              </a:spcBef>
              <a:spcAft>
                <a:spcPct val="0"/>
              </a:spcAft>
            </a:pPr>
            <a:endParaRPr lang="zh-CN" altLang="en-US" sz="3200" b="1">
              <a:solidFill>
                <a:srgbClr val="FFFFCC"/>
              </a:solidFill>
              <a:latin typeface="Times New Roman"/>
              <a:ea typeface="宋体"/>
            </a:endParaRPr>
          </a:p>
        </p:txBody>
      </p:sp>
      <p:sp>
        <p:nvSpPr>
          <p:cNvPr id="53260" name="Line 13"/>
          <p:cNvSpPr>
            <a:spLocks noChangeShapeType="1"/>
          </p:cNvSpPr>
          <p:nvPr/>
        </p:nvSpPr>
        <p:spPr bwMode="auto">
          <a:xfrm>
            <a:off x="5593093" y="689697"/>
            <a:ext cx="0" cy="3330395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 algn="ctr" defTabSz="1219170" fontAlgn="base">
              <a:spcBef>
                <a:spcPct val="0"/>
              </a:spcBef>
              <a:spcAft>
                <a:spcPct val="0"/>
              </a:spcAft>
            </a:pPr>
            <a:endParaRPr lang="zh-CN" altLang="en-US" sz="3200" b="1">
              <a:solidFill>
                <a:srgbClr val="FFFFCC"/>
              </a:solidFill>
              <a:latin typeface="Times New Roman"/>
              <a:ea typeface="宋体"/>
            </a:endParaRPr>
          </a:p>
        </p:txBody>
      </p:sp>
      <p:sp>
        <p:nvSpPr>
          <p:cNvPr id="53261" name="Line 14"/>
          <p:cNvSpPr>
            <a:spLocks noChangeShapeType="1"/>
          </p:cNvSpPr>
          <p:nvPr/>
        </p:nvSpPr>
        <p:spPr bwMode="auto">
          <a:xfrm>
            <a:off x="5593093" y="689697"/>
            <a:ext cx="267979" cy="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 algn="ctr" defTabSz="1219170" fontAlgn="base">
              <a:spcBef>
                <a:spcPct val="0"/>
              </a:spcBef>
              <a:spcAft>
                <a:spcPct val="0"/>
              </a:spcAft>
            </a:pPr>
            <a:endParaRPr lang="zh-CN" altLang="en-US" sz="3200" b="1">
              <a:solidFill>
                <a:srgbClr val="FFFFCC"/>
              </a:solidFill>
              <a:latin typeface="Times New Roman"/>
              <a:ea typeface="宋体"/>
            </a:endParaRPr>
          </a:p>
        </p:txBody>
      </p:sp>
      <p:sp>
        <p:nvSpPr>
          <p:cNvPr id="53262" name="Text Box 15"/>
          <p:cNvSpPr txBox="1">
            <a:spLocks noChangeArrowheads="1"/>
          </p:cNvSpPr>
          <p:nvPr/>
        </p:nvSpPr>
        <p:spPr bwMode="auto">
          <a:xfrm>
            <a:off x="5861073" y="356659"/>
            <a:ext cx="1339895" cy="499559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/>
          <a:lstStyle/>
          <a:p>
            <a:pPr algn="ctr" defTabSz="121917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solidFill>
                  <a:srgbClr val="220011"/>
                </a:solidFill>
                <a:latin typeface="Times New Roman"/>
                <a:ea typeface="宋体"/>
              </a:rPr>
              <a:t>汉语</a:t>
            </a:r>
          </a:p>
        </p:txBody>
      </p:sp>
      <p:sp>
        <p:nvSpPr>
          <p:cNvPr id="53263" name="Text Box 16"/>
          <p:cNvSpPr txBox="1">
            <a:spLocks noChangeArrowheads="1"/>
          </p:cNvSpPr>
          <p:nvPr/>
        </p:nvSpPr>
        <p:spPr bwMode="auto">
          <a:xfrm>
            <a:off x="5861073" y="1022738"/>
            <a:ext cx="1339895" cy="499559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/>
          <a:lstStyle/>
          <a:p>
            <a:pPr algn="ctr" defTabSz="121917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solidFill>
                  <a:srgbClr val="220011"/>
                </a:solidFill>
                <a:latin typeface="Times New Roman"/>
                <a:ea typeface="宋体"/>
              </a:rPr>
              <a:t>英语</a:t>
            </a:r>
          </a:p>
        </p:txBody>
      </p:sp>
      <p:sp>
        <p:nvSpPr>
          <p:cNvPr id="53264" name="Text Box 17"/>
          <p:cNvSpPr txBox="1">
            <a:spLocks noChangeArrowheads="1"/>
          </p:cNvSpPr>
          <p:nvPr/>
        </p:nvSpPr>
        <p:spPr bwMode="auto">
          <a:xfrm>
            <a:off x="5861073" y="1688817"/>
            <a:ext cx="1339895" cy="499559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/>
          <a:lstStyle/>
          <a:p>
            <a:pPr algn="ctr" defTabSz="121917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solidFill>
                  <a:srgbClr val="660033"/>
                </a:solidFill>
                <a:latin typeface="Times New Roman"/>
                <a:ea typeface="宋体"/>
              </a:rPr>
              <a:t>法语</a:t>
            </a:r>
          </a:p>
        </p:txBody>
      </p:sp>
      <p:sp>
        <p:nvSpPr>
          <p:cNvPr id="53265" name="Text Box 18"/>
          <p:cNvSpPr txBox="1">
            <a:spLocks noChangeArrowheads="1"/>
          </p:cNvSpPr>
          <p:nvPr/>
        </p:nvSpPr>
        <p:spPr bwMode="auto">
          <a:xfrm>
            <a:off x="5861073" y="2354895"/>
            <a:ext cx="1339895" cy="499559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/>
          <a:lstStyle/>
          <a:p>
            <a:pPr algn="ctr" defTabSz="121917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solidFill>
                  <a:srgbClr val="660033"/>
                </a:solidFill>
                <a:latin typeface="Times New Roman"/>
                <a:ea typeface="宋体"/>
              </a:rPr>
              <a:t>俄语</a:t>
            </a:r>
          </a:p>
        </p:txBody>
      </p:sp>
      <p:sp>
        <p:nvSpPr>
          <p:cNvPr id="53266" name="Text Box 19"/>
          <p:cNvSpPr txBox="1">
            <a:spLocks noChangeArrowheads="1"/>
          </p:cNvSpPr>
          <p:nvPr/>
        </p:nvSpPr>
        <p:spPr bwMode="auto">
          <a:xfrm>
            <a:off x="5859211" y="3020975"/>
            <a:ext cx="1875852" cy="499559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/>
          <a:lstStyle/>
          <a:p>
            <a:pPr algn="ctr" defTabSz="121917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solidFill>
                  <a:srgbClr val="660033"/>
                </a:solidFill>
                <a:latin typeface="Times New Roman"/>
                <a:ea typeface="宋体"/>
              </a:rPr>
              <a:t>西班牙语</a:t>
            </a:r>
          </a:p>
        </p:txBody>
      </p:sp>
      <p:sp>
        <p:nvSpPr>
          <p:cNvPr id="53267" name="Line 20"/>
          <p:cNvSpPr>
            <a:spLocks noChangeShapeType="1"/>
          </p:cNvSpPr>
          <p:nvPr/>
        </p:nvSpPr>
        <p:spPr bwMode="auto">
          <a:xfrm>
            <a:off x="5593093" y="1355777"/>
            <a:ext cx="267979" cy="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 algn="ctr" defTabSz="1219170" fontAlgn="base">
              <a:spcBef>
                <a:spcPct val="0"/>
              </a:spcBef>
              <a:spcAft>
                <a:spcPct val="0"/>
              </a:spcAft>
            </a:pPr>
            <a:endParaRPr lang="zh-CN" altLang="en-US" sz="3200" b="1">
              <a:solidFill>
                <a:srgbClr val="FFFFCC"/>
              </a:solidFill>
              <a:latin typeface="Times New Roman"/>
              <a:ea typeface="宋体"/>
            </a:endParaRPr>
          </a:p>
        </p:txBody>
      </p:sp>
      <p:sp>
        <p:nvSpPr>
          <p:cNvPr id="53268" name="Line 21"/>
          <p:cNvSpPr>
            <a:spLocks noChangeShapeType="1"/>
          </p:cNvSpPr>
          <p:nvPr/>
        </p:nvSpPr>
        <p:spPr bwMode="auto">
          <a:xfrm>
            <a:off x="5593093" y="2021856"/>
            <a:ext cx="267979" cy="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 algn="ctr" defTabSz="1219170" fontAlgn="base">
              <a:spcBef>
                <a:spcPct val="0"/>
              </a:spcBef>
              <a:spcAft>
                <a:spcPct val="0"/>
              </a:spcAft>
            </a:pPr>
            <a:endParaRPr lang="zh-CN" altLang="en-US" sz="3200" b="1">
              <a:solidFill>
                <a:srgbClr val="FFFFCC"/>
              </a:solidFill>
              <a:latin typeface="Times New Roman"/>
              <a:ea typeface="宋体"/>
            </a:endParaRPr>
          </a:p>
        </p:txBody>
      </p:sp>
      <p:sp>
        <p:nvSpPr>
          <p:cNvPr id="53269" name="Line 22"/>
          <p:cNvSpPr>
            <a:spLocks noChangeShapeType="1"/>
          </p:cNvSpPr>
          <p:nvPr/>
        </p:nvSpPr>
        <p:spPr bwMode="auto">
          <a:xfrm>
            <a:off x="5593093" y="2687936"/>
            <a:ext cx="267979" cy="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 algn="ctr" defTabSz="1219170" fontAlgn="base">
              <a:spcBef>
                <a:spcPct val="0"/>
              </a:spcBef>
              <a:spcAft>
                <a:spcPct val="0"/>
              </a:spcAft>
            </a:pPr>
            <a:endParaRPr lang="zh-CN" altLang="en-US" sz="3200" b="1">
              <a:solidFill>
                <a:srgbClr val="FFFFCC"/>
              </a:solidFill>
              <a:latin typeface="Times New Roman"/>
              <a:ea typeface="宋体"/>
            </a:endParaRPr>
          </a:p>
        </p:txBody>
      </p:sp>
      <p:sp>
        <p:nvSpPr>
          <p:cNvPr id="53270" name="Line 23"/>
          <p:cNvSpPr>
            <a:spLocks noChangeShapeType="1"/>
          </p:cNvSpPr>
          <p:nvPr/>
        </p:nvSpPr>
        <p:spPr bwMode="auto">
          <a:xfrm>
            <a:off x="5593093" y="3297164"/>
            <a:ext cx="267979" cy="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 algn="ctr" defTabSz="1219170" fontAlgn="base">
              <a:spcBef>
                <a:spcPct val="0"/>
              </a:spcBef>
              <a:spcAft>
                <a:spcPct val="0"/>
              </a:spcAft>
            </a:pPr>
            <a:endParaRPr lang="zh-CN" altLang="en-US" sz="3200" b="1">
              <a:solidFill>
                <a:srgbClr val="FFFFCC"/>
              </a:solidFill>
              <a:latin typeface="Times New Roman"/>
              <a:ea typeface="宋体"/>
            </a:endParaRPr>
          </a:p>
        </p:txBody>
      </p:sp>
      <p:sp>
        <p:nvSpPr>
          <p:cNvPr id="53271" name="Line 24"/>
          <p:cNvSpPr>
            <a:spLocks noChangeShapeType="1"/>
          </p:cNvSpPr>
          <p:nvPr/>
        </p:nvSpPr>
        <p:spPr bwMode="auto">
          <a:xfrm>
            <a:off x="5593093" y="4005064"/>
            <a:ext cx="267979" cy="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 algn="ctr" defTabSz="1219170" fontAlgn="base">
              <a:spcBef>
                <a:spcPct val="0"/>
              </a:spcBef>
              <a:spcAft>
                <a:spcPct val="0"/>
              </a:spcAft>
            </a:pPr>
            <a:endParaRPr lang="zh-CN" altLang="en-US" sz="3200" b="1">
              <a:solidFill>
                <a:srgbClr val="FFFFCC"/>
              </a:solidFill>
              <a:latin typeface="Times New Roman"/>
              <a:ea typeface="宋体"/>
            </a:endParaRPr>
          </a:p>
        </p:txBody>
      </p:sp>
      <p:sp>
        <p:nvSpPr>
          <p:cNvPr id="53272" name="Text Box 25"/>
          <p:cNvSpPr txBox="1">
            <a:spLocks noChangeArrowheads="1"/>
          </p:cNvSpPr>
          <p:nvPr/>
        </p:nvSpPr>
        <p:spPr bwMode="auto">
          <a:xfrm>
            <a:off x="5861073" y="3687054"/>
            <a:ext cx="1875852" cy="499559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/>
          <a:lstStyle/>
          <a:p>
            <a:pPr algn="ctr" defTabSz="121917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solidFill>
                  <a:srgbClr val="660033"/>
                </a:solidFill>
                <a:latin typeface="Times New Roman"/>
                <a:ea typeface="宋体"/>
              </a:rPr>
              <a:t>阿拉伯语</a:t>
            </a:r>
          </a:p>
        </p:txBody>
      </p:sp>
      <p:sp>
        <p:nvSpPr>
          <p:cNvPr id="53273" name="Line 26"/>
          <p:cNvSpPr>
            <a:spLocks noChangeShapeType="1"/>
          </p:cNvSpPr>
          <p:nvPr/>
        </p:nvSpPr>
        <p:spPr bwMode="auto">
          <a:xfrm>
            <a:off x="7200967" y="689697"/>
            <a:ext cx="267979" cy="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 algn="ctr" defTabSz="1219170" fontAlgn="base">
              <a:spcBef>
                <a:spcPct val="0"/>
              </a:spcBef>
              <a:spcAft>
                <a:spcPct val="0"/>
              </a:spcAft>
            </a:pPr>
            <a:endParaRPr lang="zh-CN" altLang="en-US" sz="3200" b="1">
              <a:solidFill>
                <a:srgbClr val="FFFFCC"/>
              </a:solidFill>
              <a:latin typeface="Times New Roman"/>
              <a:ea typeface="宋体"/>
            </a:endParaRPr>
          </a:p>
        </p:txBody>
      </p:sp>
      <p:sp>
        <p:nvSpPr>
          <p:cNvPr id="53274" name="Line 27"/>
          <p:cNvSpPr>
            <a:spLocks noChangeShapeType="1"/>
          </p:cNvSpPr>
          <p:nvPr/>
        </p:nvSpPr>
        <p:spPr bwMode="auto">
          <a:xfrm>
            <a:off x="7200967" y="1355777"/>
            <a:ext cx="267979" cy="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 algn="ctr" defTabSz="1219170" fontAlgn="base">
              <a:spcBef>
                <a:spcPct val="0"/>
              </a:spcBef>
              <a:spcAft>
                <a:spcPct val="0"/>
              </a:spcAft>
            </a:pPr>
            <a:endParaRPr lang="zh-CN" altLang="en-US" sz="3200" b="1">
              <a:solidFill>
                <a:srgbClr val="FFFFCC"/>
              </a:solidFill>
              <a:latin typeface="Times New Roman"/>
              <a:ea typeface="宋体"/>
            </a:endParaRPr>
          </a:p>
        </p:txBody>
      </p:sp>
      <p:sp>
        <p:nvSpPr>
          <p:cNvPr id="53275" name="Text Box 28"/>
          <p:cNvSpPr txBox="1">
            <a:spLocks noChangeArrowheads="1"/>
          </p:cNvSpPr>
          <p:nvPr/>
        </p:nvSpPr>
        <p:spPr bwMode="auto">
          <a:xfrm>
            <a:off x="7468946" y="356659"/>
            <a:ext cx="2411811" cy="499559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/>
          <a:lstStyle/>
          <a:p>
            <a:pPr algn="ctr" defTabSz="121917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solidFill>
                  <a:srgbClr val="660033"/>
                </a:solidFill>
                <a:latin typeface="Times New Roman"/>
                <a:ea typeface="宋体"/>
              </a:rPr>
              <a:t>使用人数最多</a:t>
            </a:r>
          </a:p>
        </p:txBody>
      </p:sp>
      <p:sp>
        <p:nvSpPr>
          <p:cNvPr id="53276" name="Text Box 29"/>
          <p:cNvSpPr txBox="1">
            <a:spLocks noChangeArrowheads="1"/>
          </p:cNvSpPr>
          <p:nvPr/>
        </p:nvSpPr>
        <p:spPr bwMode="auto">
          <a:xfrm>
            <a:off x="7468947" y="1022738"/>
            <a:ext cx="1875852" cy="499559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/>
          <a:lstStyle/>
          <a:p>
            <a:pPr algn="ctr" defTabSz="121917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rgbClr val="660033"/>
                </a:solidFill>
                <a:latin typeface="Times New Roman"/>
                <a:ea typeface="宋体"/>
              </a:rPr>
              <a:t>分布最广</a:t>
            </a:r>
          </a:p>
        </p:txBody>
      </p:sp>
      <p:sp>
        <p:nvSpPr>
          <p:cNvPr id="53277" name="Line 30"/>
          <p:cNvSpPr>
            <a:spLocks noChangeShapeType="1"/>
          </p:cNvSpPr>
          <p:nvPr/>
        </p:nvSpPr>
        <p:spPr bwMode="auto">
          <a:xfrm>
            <a:off x="7200968" y="2021856"/>
            <a:ext cx="2947769" cy="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 algn="ctr" defTabSz="1219170" fontAlgn="base">
              <a:spcBef>
                <a:spcPct val="0"/>
              </a:spcBef>
              <a:spcAft>
                <a:spcPct val="0"/>
              </a:spcAft>
            </a:pPr>
            <a:endParaRPr lang="zh-CN" altLang="en-US" sz="3200" b="1">
              <a:solidFill>
                <a:srgbClr val="FFFFCC"/>
              </a:solidFill>
              <a:latin typeface="Times New Roman"/>
              <a:ea typeface="宋体"/>
            </a:endParaRPr>
          </a:p>
        </p:txBody>
      </p:sp>
      <p:sp>
        <p:nvSpPr>
          <p:cNvPr id="53278" name="Line 31"/>
          <p:cNvSpPr>
            <a:spLocks noChangeShapeType="1"/>
          </p:cNvSpPr>
          <p:nvPr/>
        </p:nvSpPr>
        <p:spPr bwMode="auto">
          <a:xfrm>
            <a:off x="7200968" y="2687936"/>
            <a:ext cx="2947769" cy="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 algn="ctr" defTabSz="1219170" fontAlgn="base">
              <a:spcBef>
                <a:spcPct val="0"/>
              </a:spcBef>
              <a:spcAft>
                <a:spcPct val="0"/>
              </a:spcAft>
            </a:pPr>
            <a:endParaRPr lang="zh-CN" altLang="en-US" sz="3200" b="1">
              <a:solidFill>
                <a:srgbClr val="FFFFCC"/>
              </a:solidFill>
              <a:latin typeface="Times New Roman"/>
              <a:ea typeface="宋体"/>
            </a:endParaRPr>
          </a:p>
        </p:txBody>
      </p:sp>
      <p:sp>
        <p:nvSpPr>
          <p:cNvPr id="53279" name="Line 32"/>
          <p:cNvSpPr>
            <a:spLocks noChangeShapeType="1"/>
          </p:cNvSpPr>
          <p:nvPr/>
        </p:nvSpPr>
        <p:spPr bwMode="auto">
          <a:xfrm>
            <a:off x="7736925" y="3297164"/>
            <a:ext cx="2411811" cy="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 algn="ctr" defTabSz="1219170" fontAlgn="base">
              <a:spcBef>
                <a:spcPct val="0"/>
              </a:spcBef>
              <a:spcAft>
                <a:spcPct val="0"/>
              </a:spcAft>
            </a:pPr>
            <a:endParaRPr lang="zh-CN" altLang="en-US" sz="3200" b="1">
              <a:solidFill>
                <a:srgbClr val="FFFFCC"/>
              </a:solidFill>
              <a:latin typeface="Times New Roman"/>
              <a:ea typeface="宋体"/>
            </a:endParaRPr>
          </a:p>
        </p:txBody>
      </p:sp>
      <p:sp>
        <p:nvSpPr>
          <p:cNvPr id="53280" name="Line 33"/>
          <p:cNvSpPr>
            <a:spLocks noChangeShapeType="1"/>
          </p:cNvSpPr>
          <p:nvPr/>
        </p:nvSpPr>
        <p:spPr bwMode="auto">
          <a:xfrm>
            <a:off x="7736925" y="4020093"/>
            <a:ext cx="2411811" cy="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 algn="ctr" defTabSz="1219170" fontAlgn="base">
              <a:spcBef>
                <a:spcPct val="0"/>
              </a:spcBef>
              <a:spcAft>
                <a:spcPct val="0"/>
              </a:spcAft>
            </a:pPr>
            <a:endParaRPr lang="zh-CN" altLang="en-US" sz="3200" b="1">
              <a:solidFill>
                <a:srgbClr val="FFFFCC"/>
              </a:solidFill>
              <a:latin typeface="Times New Roman"/>
              <a:ea typeface="宋体"/>
            </a:endParaRPr>
          </a:p>
        </p:txBody>
      </p:sp>
      <p:sp>
        <p:nvSpPr>
          <p:cNvPr id="53281" name="Line 34"/>
          <p:cNvSpPr>
            <a:spLocks noChangeShapeType="1"/>
          </p:cNvSpPr>
          <p:nvPr/>
        </p:nvSpPr>
        <p:spPr bwMode="auto">
          <a:xfrm>
            <a:off x="9880758" y="689697"/>
            <a:ext cx="267979" cy="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 algn="ctr" defTabSz="1219170" fontAlgn="base">
              <a:spcBef>
                <a:spcPct val="0"/>
              </a:spcBef>
              <a:spcAft>
                <a:spcPct val="0"/>
              </a:spcAft>
            </a:pPr>
            <a:endParaRPr lang="zh-CN" altLang="en-US" sz="3200" b="1">
              <a:solidFill>
                <a:srgbClr val="FFFFCC"/>
              </a:solidFill>
              <a:latin typeface="Times New Roman"/>
              <a:ea typeface="宋体"/>
            </a:endParaRPr>
          </a:p>
        </p:txBody>
      </p:sp>
      <p:sp>
        <p:nvSpPr>
          <p:cNvPr id="53282" name="Line 35"/>
          <p:cNvSpPr>
            <a:spLocks noChangeShapeType="1"/>
          </p:cNvSpPr>
          <p:nvPr/>
        </p:nvSpPr>
        <p:spPr bwMode="auto">
          <a:xfrm>
            <a:off x="9344802" y="1355777"/>
            <a:ext cx="803937" cy="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 algn="ctr" defTabSz="1219170" fontAlgn="base">
              <a:spcBef>
                <a:spcPct val="0"/>
              </a:spcBef>
              <a:spcAft>
                <a:spcPct val="0"/>
              </a:spcAft>
            </a:pPr>
            <a:endParaRPr lang="zh-CN" altLang="en-US" sz="3200" b="1">
              <a:solidFill>
                <a:srgbClr val="FFFFCC"/>
              </a:solidFill>
              <a:latin typeface="Times New Roman"/>
              <a:ea typeface="宋体"/>
            </a:endParaRPr>
          </a:p>
        </p:txBody>
      </p:sp>
      <p:sp>
        <p:nvSpPr>
          <p:cNvPr id="53283" name="Line 36"/>
          <p:cNvSpPr>
            <a:spLocks noChangeShapeType="1"/>
          </p:cNvSpPr>
          <p:nvPr/>
        </p:nvSpPr>
        <p:spPr bwMode="auto">
          <a:xfrm>
            <a:off x="10148737" y="689697"/>
            <a:ext cx="0" cy="3330395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 algn="ctr" defTabSz="1219170" fontAlgn="base">
              <a:spcBef>
                <a:spcPct val="0"/>
              </a:spcBef>
              <a:spcAft>
                <a:spcPct val="0"/>
              </a:spcAft>
            </a:pPr>
            <a:endParaRPr lang="zh-CN" altLang="en-US" sz="3200" b="1">
              <a:solidFill>
                <a:srgbClr val="FFFFCC"/>
              </a:solidFill>
              <a:latin typeface="Times New Roman"/>
              <a:ea typeface="宋体"/>
            </a:endParaRPr>
          </a:p>
        </p:txBody>
      </p:sp>
      <p:sp>
        <p:nvSpPr>
          <p:cNvPr id="53284" name="Line 37"/>
          <p:cNvSpPr>
            <a:spLocks noChangeShapeType="1"/>
          </p:cNvSpPr>
          <p:nvPr/>
        </p:nvSpPr>
        <p:spPr bwMode="auto">
          <a:xfrm>
            <a:off x="10148737" y="2354895"/>
            <a:ext cx="267979" cy="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 algn="ctr" defTabSz="1219170" fontAlgn="base">
              <a:spcBef>
                <a:spcPct val="0"/>
              </a:spcBef>
              <a:spcAft>
                <a:spcPct val="0"/>
              </a:spcAft>
            </a:pPr>
            <a:endParaRPr lang="zh-CN" altLang="en-US" sz="3200" b="1">
              <a:solidFill>
                <a:srgbClr val="FFFFCC"/>
              </a:solidFill>
              <a:latin typeface="Times New Roman"/>
              <a:ea typeface="宋体"/>
            </a:endParaRPr>
          </a:p>
        </p:txBody>
      </p:sp>
      <p:sp>
        <p:nvSpPr>
          <p:cNvPr id="53285" name="Text Box 38"/>
          <p:cNvSpPr txBox="1">
            <a:spLocks noChangeArrowheads="1"/>
          </p:cNvSpPr>
          <p:nvPr/>
        </p:nvSpPr>
        <p:spPr bwMode="auto">
          <a:xfrm>
            <a:off x="10416716" y="1954327"/>
            <a:ext cx="590045" cy="832599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/>
          <a:lstStyle/>
          <a:p>
            <a:pPr algn="ctr" defTabSz="121917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rgbClr val="660033"/>
                </a:solidFill>
                <a:latin typeface="Times New Roman"/>
                <a:ea typeface="宋体"/>
              </a:rPr>
              <a:t>分布</a:t>
            </a:r>
          </a:p>
        </p:txBody>
      </p:sp>
      <p:sp>
        <p:nvSpPr>
          <p:cNvPr id="53286" name="Line 39"/>
          <p:cNvSpPr>
            <a:spLocks noChangeShapeType="1"/>
          </p:cNvSpPr>
          <p:nvPr/>
        </p:nvSpPr>
        <p:spPr bwMode="auto">
          <a:xfrm>
            <a:off x="4453945" y="5383037"/>
            <a:ext cx="267979" cy="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 algn="ctr" defTabSz="1219170" fontAlgn="base">
              <a:spcBef>
                <a:spcPct val="0"/>
              </a:spcBef>
              <a:spcAft>
                <a:spcPct val="0"/>
              </a:spcAft>
            </a:pPr>
            <a:endParaRPr lang="zh-CN" altLang="en-US" sz="3200" b="1">
              <a:solidFill>
                <a:srgbClr val="FFFFCC"/>
              </a:solidFill>
              <a:latin typeface="Times New Roman"/>
              <a:ea typeface="宋体"/>
            </a:endParaRPr>
          </a:p>
        </p:txBody>
      </p:sp>
      <p:sp>
        <p:nvSpPr>
          <p:cNvPr id="53287" name="Text Box 40"/>
          <p:cNvSpPr txBox="1">
            <a:spLocks noChangeArrowheads="1"/>
          </p:cNvSpPr>
          <p:nvPr/>
        </p:nvSpPr>
        <p:spPr bwMode="auto">
          <a:xfrm>
            <a:off x="4734120" y="4661921"/>
            <a:ext cx="590156" cy="1582849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/>
          <a:lstStyle/>
          <a:p>
            <a:pPr algn="ctr" defTabSz="121917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solidFill>
                  <a:srgbClr val="220011"/>
                </a:solidFill>
                <a:latin typeface="Times New Roman"/>
                <a:ea typeface="宋体"/>
              </a:rPr>
              <a:t>三大宗教</a:t>
            </a:r>
          </a:p>
        </p:txBody>
      </p:sp>
      <p:sp>
        <p:nvSpPr>
          <p:cNvPr id="53288" name="Line 41"/>
          <p:cNvSpPr>
            <a:spLocks noChangeShapeType="1"/>
          </p:cNvSpPr>
          <p:nvPr/>
        </p:nvSpPr>
        <p:spPr bwMode="auto">
          <a:xfrm>
            <a:off x="5340142" y="5411516"/>
            <a:ext cx="267979" cy="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 algn="ctr" defTabSz="1219170" fontAlgn="base">
              <a:spcBef>
                <a:spcPct val="0"/>
              </a:spcBef>
              <a:spcAft>
                <a:spcPct val="0"/>
              </a:spcAft>
            </a:pPr>
            <a:endParaRPr lang="zh-CN" altLang="en-US" sz="3200" b="1">
              <a:solidFill>
                <a:srgbClr val="FFFFCC"/>
              </a:solidFill>
              <a:latin typeface="Times New Roman"/>
              <a:ea typeface="宋体"/>
            </a:endParaRPr>
          </a:p>
        </p:txBody>
      </p:sp>
      <p:sp>
        <p:nvSpPr>
          <p:cNvPr id="53289" name="Line 42"/>
          <p:cNvSpPr>
            <a:spLocks noChangeShapeType="1"/>
          </p:cNvSpPr>
          <p:nvPr/>
        </p:nvSpPr>
        <p:spPr bwMode="auto">
          <a:xfrm>
            <a:off x="5608119" y="4479931"/>
            <a:ext cx="0" cy="1876199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 algn="ctr" defTabSz="1219170" fontAlgn="base">
              <a:spcBef>
                <a:spcPct val="0"/>
              </a:spcBef>
              <a:spcAft>
                <a:spcPct val="0"/>
              </a:spcAft>
            </a:pPr>
            <a:endParaRPr lang="zh-CN" altLang="en-US" sz="3200" b="1">
              <a:solidFill>
                <a:srgbClr val="FFFFCC"/>
              </a:solidFill>
              <a:latin typeface="Times New Roman"/>
              <a:ea typeface="宋体"/>
            </a:endParaRPr>
          </a:p>
        </p:txBody>
      </p:sp>
      <p:sp>
        <p:nvSpPr>
          <p:cNvPr id="53290" name="Line 43"/>
          <p:cNvSpPr>
            <a:spLocks noChangeShapeType="1"/>
          </p:cNvSpPr>
          <p:nvPr/>
        </p:nvSpPr>
        <p:spPr bwMode="auto">
          <a:xfrm>
            <a:off x="5608119" y="4479931"/>
            <a:ext cx="267979" cy="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 algn="ctr" defTabSz="1219170" fontAlgn="base">
              <a:spcBef>
                <a:spcPct val="0"/>
              </a:spcBef>
              <a:spcAft>
                <a:spcPct val="0"/>
              </a:spcAft>
            </a:pPr>
            <a:endParaRPr lang="zh-CN" altLang="en-US" sz="3200" b="1">
              <a:solidFill>
                <a:srgbClr val="FFFFCC"/>
              </a:solidFill>
              <a:latin typeface="Times New Roman"/>
              <a:ea typeface="宋体"/>
            </a:endParaRPr>
          </a:p>
        </p:txBody>
      </p:sp>
      <p:sp>
        <p:nvSpPr>
          <p:cNvPr id="53291" name="Line 44"/>
          <p:cNvSpPr>
            <a:spLocks noChangeShapeType="1"/>
          </p:cNvSpPr>
          <p:nvPr/>
        </p:nvSpPr>
        <p:spPr bwMode="auto">
          <a:xfrm>
            <a:off x="5608119" y="5411516"/>
            <a:ext cx="267979" cy="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 algn="ctr" defTabSz="1219170" fontAlgn="base">
              <a:spcBef>
                <a:spcPct val="0"/>
              </a:spcBef>
              <a:spcAft>
                <a:spcPct val="0"/>
              </a:spcAft>
            </a:pPr>
            <a:endParaRPr lang="zh-CN" altLang="en-US" sz="3200" b="1">
              <a:solidFill>
                <a:srgbClr val="FFFFCC"/>
              </a:solidFill>
              <a:latin typeface="Times New Roman"/>
              <a:ea typeface="宋体"/>
            </a:endParaRPr>
          </a:p>
        </p:txBody>
      </p:sp>
      <p:sp>
        <p:nvSpPr>
          <p:cNvPr id="53292" name="Line 45"/>
          <p:cNvSpPr>
            <a:spLocks noChangeShapeType="1"/>
          </p:cNvSpPr>
          <p:nvPr/>
        </p:nvSpPr>
        <p:spPr bwMode="auto">
          <a:xfrm>
            <a:off x="5608119" y="6340788"/>
            <a:ext cx="267979" cy="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 algn="ctr" defTabSz="1219170" fontAlgn="base">
              <a:spcBef>
                <a:spcPct val="0"/>
              </a:spcBef>
              <a:spcAft>
                <a:spcPct val="0"/>
              </a:spcAft>
            </a:pPr>
            <a:endParaRPr lang="zh-CN" altLang="en-US" sz="3200" b="1">
              <a:solidFill>
                <a:srgbClr val="FFFFCC"/>
              </a:solidFill>
              <a:latin typeface="Times New Roman"/>
              <a:ea typeface="宋体"/>
            </a:endParaRPr>
          </a:p>
        </p:txBody>
      </p:sp>
      <p:sp>
        <p:nvSpPr>
          <p:cNvPr id="53293" name="Text Box 46"/>
          <p:cNvSpPr txBox="1">
            <a:spLocks noChangeArrowheads="1"/>
          </p:cNvSpPr>
          <p:nvPr/>
        </p:nvSpPr>
        <p:spPr bwMode="auto">
          <a:xfrm>
            <a:off x="5876099" y="4313411"/>
            <a:ext cx="1607873" cy="499559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/>
          <a:lstStyle/>
          <a:p>
            <a:pPr algn="ctr" defTabSz="121917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solidFill>
                  <a:srgbClr val="220011"/>
                </a:solidFill>
                <a:latin typeface="Times New Roman"/>
                <a:ea typeface="宋体"/>
              </a:rPr>
              <a:t>基督教</a:t>
            </a:r>
          </a:p>
        </p:txBody>
      </p:sp>
      <p:sp>
        <p:nvSpPr>
          <p:cNvPr id="53294" name="Text Box 47"/>
          <p:cNvSpPr txBox="1">
            <a:spLocks noChangeArrowheads="1"/>
          </p:cNvSpPr>
          <p:nvPr/>
        </p:nvSpPr>
        <p:spPr bwMode="auto">
          <a:xfrm>
            <a:off x="5876099" y="5199975"/>
            <a:ext cx="1339895" cy="499559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/>
          <a:lstStyle/>
          <a:p>
            <a:pPr algn="ctr" defTabSz="121917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solidFill>
                  <a:srgbClr val="220011"/>
                </a:solidFill>
                <a:latin typeface="Times New Roman"/>
                <a:ea typeface="宋体"/>
              </a:rPr>
              <a:t>佛教</a:t>
            </a:r>
          </a:p>
        </p:txBody>
      </p:sp>
      <p:sp>
        <p:nvSpPr>
          <p:cNvPr id="53295" name="Text Box 48"/>
          <p:cNvSpPr txBox="1">
            <a:spLocks noChangeArrowheads="1"/>
          </p:cNvSpPr>
          <p:nvPr/>
        </p:nvSpPr>
        <p:spPr bwMode="auto">
          <a:xfrm>
            <a:off x="5876099" y="6097794"/>
            <a:ext cx="1875852" cy="499559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/>
          <a:lstStyle/>
          <a:p>
            <a:pPr algn="ctr" defTabSz="121917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solidFill>
                  <a:srgbClr val="220011"/>
                </a:solidFill>
                <a:latin typeface="Times New Roman"/>
                <a:ea typeface="宋体"/>
              </a:rPr>
              <a:t>伊斯兰教</a:t>
            </a:r>
          </a:p>
        </p:txBody>
      </p:sp>
      <p:sp>
        <p:nvSpPr>
          <p:cNvPr id="53296" name="Line 49"/>
          <p:cNvSpPr>
            <a:spLocks noChangeShapeType="1"/>
          </p:cNvSpPr>
          <p:nvPr/>
        </p:nvSpPr>
        <p:spPr bwMode="auto">
          <a:xfrm>
            <a:off x="7483973" y="4479931"/>
            <a:ext cx="535957" cy="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 algn="ctr" defTabSz="1219170" fontAlgn="base">
              <a:spcBef>
                <a:spcPct val="0"/>
              </a:spcBef>
              <a:spcAft>
                <a:spcPct val="0"/>
              </a:spcAft>
            </a:pPr>
            <a:endParaRPr lang="zh-CN" altLang="en-US" sz="3200" b="1">
              <a:solidFill>
                <a:srgbClr val="FFFFCC"/>
              </a:solidFill>
              <a:latin typeface="Times New Roman"/>
              <a:ea typeface="宋体"/>
            </a:endParaRPr>
          </a:p>
        </p:txBody>
      </p:sp>
      <p:sp>
        <p:nvSpPr>
          <p:cNvPr id="53297" name="Line 50"/>
          <p:cNvSpPr>
            <a:spLocks noChangeShapeType="1"/>
          </p:cNvSpPr>
          <p:nvPr/>
        </p:nvSpPr>
        <p:spPr bwMode="auto">
          <a:xfrm>
            <a:off x="7215995" y="5479049"/>
            <a:ext cx="803937" cy="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 algn="ctr" defTabSz="1219170" fontAlgn="base">
              <a:spcBef>
                <a:spcPct val="0"/>
              </a:spcBef>
              <a:spcAft>
                <a:spcPct val="0"/>
              </a:spcAft>
            </a:pPr>
            <a:endParaRPr lang="zh-CN" altLang="en-US" sz="3200" b="1">
              <a:solidFill>
                <a:srgbClr val="FFFFCC"/>
              </a:solidFill>
              <a:latin typeface="Times New Roman"/>
              <a:ea typeface="宋体"/>
            </a:endParaRPr>
          </a:p>
        </p:txBody>
      </p:sp>
      <p:sp>
        <p:nvSpPr>
          <p:cNvPr id="53298" name="Line 51"/>
          <p:cNvSpPr>
            <a:spLocks noChangeShapeType="1"/>
          </p:cNvSpPr>
          <p:nvPr/>
        </p:nvSpPr>
        <p:spPr bwMode="auto">
          <a:xfrm>
            <a:off x="7751950" y="6340788"/>
            <a:ext cx="267979" cy="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 algn="ctr" defTabSz="1219170" fontAlgn="base">
              <a:spcBef>
                <a:spcPct val="0"/>
              </a:spcBef>
              <a:spcAft>
                <a:spcPct val="0"/>
              </a:spcAft>
            </a:pPr>
            <a:endParaRPr lang="zh-CN" altLang="en-US" sz="3200" b="1">
              <a:solidFill>
                <a:srgbClr val="FFFFCC"/>
              </a:solidFill>
              <a:latin typeface="Times New Roman"/>
              <a:ea typeface="宋体"/>
            </a:endParaRPr>
          </a:p>
        </p:txBody>
      </p:sp>
      <p:sp>
        <p:nvSpPr>
          <p:cNvPr id="53299" name="Line 52"/>
          <p:cNvSpPr>
            <a:spLocks noChangeShapeType="1"/>
          </p:cNvSpPr>
          <p:nvPr/>
        </p:nvSpPr>
        <p:spPr bwMode="auto">
          <a:xfrm>
            <a:off x="8019930" y="4479931"/>
            <a:ext cx="0" cy="1864943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 algn="ctr" defTabSz="1219170" fontAlgn="base">
              <a:spcBef>
                <a:spcPct val="0"/>
              </a:spcBef>
              <a:spcAft>
                <a:spcPct val="0"/>
              </a:spcAft>
            </a:pPr>
            <a:endParaRPr lang="zh-CN" altLang="en-US" sz="3200" b="1">
              <a:solidFill>
                <a:srgbClr val="FFFFCC"/>
              </a:solidFill>
              <a:latin typeface="Times New Roman"/>
              <a:ea typeface="宋体"/>
            </a:endParaRPr>
          </a:p>
        </p:txBody>
      </p:sp>
      <p:sp>
        <p:nvSpPr>
          <p:cNvPr id="53300" name="Line 53"/>
          <p:cNvSpPr>
            <a:spLocks noChangeShapeType="1"/>
          </p:cNvSpPr>
          <p:nvPr/>
        </p:nvSpPr>
        <p:spPr bwMode="auto">
          <a:xfrm>
            <a:off x="8019930" y="5479049"/>
            <a:ext cx="267979" cy="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 algn="ctr" defTabSz="1219170" fontAlgn="base">
              <a:spcBef>
                <a:spcPct val="0"/>
              </a:spcBef>
              <a:spcAft>
                <a:spcPct val="0"/>
              </a:spcAft>
            </a:pPr>
            <a:endParaRPr lang="zh-CN" altLang="en-US" sz="3200" b="1">
              <a:solidFill>
                <a:srgbClr val="FFFFCC"/>
              </a:solidFill>
              <a:latin typeface="Times New Roman"/>
              <a:ea typeface="宋体"/>
            </a:endParaRPr>
          </a:p>
        </p:txBody>
      </p:sp>
      <p:sp>
        <p:nvSpPr>
          <p:cNvPr id="53301" name="Line 54"/>
          <p:cNvSpPr>
            <a:spLocks noChangeShapeType="1"/>
          </p:cNvSpPr>
          <p:nvPr/>
        </p:nvSpPr>
        <p:spPr bwMode="auto">
          <a:xfrm>
            <a:off x="8287909" y="4707071"/>
            <a:ext cx="0" cy="1498677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 algn="ctr" defTabSz="1219170" fontAlgn="base">
              <a:spcBef>
                <a:spcPct val="0"/>
              </a:spcBef>
              <a:spcAft>
                <a:spcPct val="0"/>
              </a:spcAft>
            </a:pPr>
            <a:endParaRPr lang="zh-CN" altLang="en-US" sz="3200" b="1">
              <a:solidFill>
                <a:srgbClr val="FFFFCC"/>
              </a:solidFill>
              <a:latin typeface="Times New Roman"/>
              <a:ea typeface="宋体"/>
            </a:endParaRPr>
          </a:p>
        </p:txBody>
      </p:sp>
      <p:sp>
        <p:nvSpPr>
          <p:cNvPr id="53302" name="Line 55"/>
          <p:cNvSpPr>
            <a:spLocks noChangeShapeType="1"/>
          </p:cNvSpPr>
          <p:nvPr/>
        </p:nvSpPr>
        <p:spPr bwMode="auto">
          <a:xfrm>
            <a:off x="8287909" y="4707071"/>
            <a:ext cx="267979" cy="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 algn="ctr" defTabSz="1219170" fontAlgn="base">
              <a:spcBef>
                <a:spcPct val="0"/>
              </a:spcBef>
              <a:spcAft>
                <a:spcPct val="0"/>
              </a:spcAft>
            </a:pPr>
            <a:endParaRPr lang="zh-CN" altLang="en-US" sz="3200" b="1">
              <a:solidFill>
                <a:srgbClr val="FFFFCC"/>
              </a:solidFill>
              <a:latin typeface="Times New Roman"/>
              <a:ea typeface="宋体"/>
            </a:endParaRPr>
          </a:p>
        </p:txBody>
      </p:sp>
      <p:sp>
        <p:nvSpPr>
          <p:cNvPr id="53303" name="Line 56"/>
          <p:cNvSpPr>
            <a:spLocks noChangeShapeType="1"/>
          </p:cNvSpPr>
          <p:nvPr/>
        </p:nvSpPr>
        <p:spPr bwMode="auto">
          <a:xfrm>
            <a:off x="8287909" y="6205748"/>
            <a:ext cx="267979" cy="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 algn="ctr" defTabSz="1219170" fontAlgn="base">
              <a:spcBef>
                <a:spcPct val="0"/>
              </a:spcBef>
              <a:spcAft>
                <a:spcPct val="0"/>
              </a:spcAft>
            </a:pPr>
            <a:endParaRPr lang="zh-CN" altLang="en-US" sz="3200" b="1">
              <a:solidFill>
                <a:srgbClr val="FFFFCC"/>
              </a:solidFill>
              <a:latin typeface="Times New Roman"/>
              <a:ea typeface="宋体"/>
            </a:endParaRPr>
          </a:p>
        </p:txBody>
      </p:sp>
      <p:sp>
        <p:nvSpPr>
          <p:cNvPr id="53304" name="Text Box 57"/>
          <p:cNvSpPr txBox="1">
            <a:spLocks noChangeArrowheads="1"/>
          </p:cNvSpPr>
          <p:nvPr/>
        </p:nvSpPr>
        <p:spPr bwMode="auto">
          <a:xfrm>
            <a:off x="8555888" y="4540551"/>
            <a:ext cx="1339895" cy="499559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/>
          <a:lstStyle/>
          <a:p>
            <a:pPr algn="ctr" defTabSz="121917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rgbClr val="660033"/>
                </a:solidFill>
                <a:latin typeface="Times New Roman"/>
                <a:ea typeface="宋体"/>
              </a:rPr>
              <a:t>分布</a:t>
            </a:r>
          </a:p>
        </p:txBody>
      </p:sp>
      <p:sp>
        <p:nvSpPr>
          <p:cNvPr id="53305" name="Text Box 58"/>
          <p:cNvSpPr txBox="1">
            <a:spLocks noChangeArrowheads="1"/>
          </p:cNvSpPr>
          <p:nvPr/>
        </p:nvSpPr>
        <p:spPr bwMode="auto">
          <a:xfrm>
            <a:off x="8555888" y="5872710"/>
            <a:ext cx="1339895" cy="499559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/>
          <a:lstStyle/>
          <a:p>
            <a:pPr algn="ctr" defTabSz="121917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rgbClr val="660033"/>
                </a:solidFill>
                <a:latin typeface="Times New Roman"/>
                <a:ea typeface="宋体"/>
              </a:rPr>
              <a:t>特色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42E4A4BC-09FC-4418-8630-2B03B9068648}"/>
              </a:ext>
            </a:extLst>
          </p:cNvPr>
          <p:cNvSpPr/>
          <p:nvPr/>
        </p:nvSpPr>
        <p:spPr bwMode="auto">
          <a:xfrm>
            <a:off x="-66453" y="-69066"/>
            <a:ext cx="2700000" cy="6948000"/>
          </a:xfrm>
          <a:prstGeom prst="rect">
            <a:avLst/>
          </a:prstGeom>
          <a:solidFill>
            <a:srgbClr val="02105B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non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2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E37EC4BE-2E38-45B9-AC12-05D210DEA110}"/>
              </a:ext>
            </a:extLst>
          </p:cNvPr>
          <p:cNvSpPr/>
          <p:nvPr/>
        </p:nvSpPr>
        <p:spPr bwMode="auto">
          <a:xfrm>
            <a:off x="12024588" y="-31532"/>
            <a:ext cx="167412" cy="6948000"/>
          </a:xfrm>
          <a:prstGeom prst="rect">
            <a:avLst/>
          </a:prstGeom>
          <a:solidFill>
            <a:srgbClr val="02105B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non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2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64" name="图片 63">
            <a:extLst>
              <a:ext uri="{FF2B5EF4-FFF2-40B4-BE49-F238E27FC236}">
                <a16:creationId xmlns:a16="http://schemas.microsoft.com/office/drawing/2014/main" xmlns="" id="{BA019916-76A7-46D8-B46C-14EA35FE05D6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01796" y="2482329"/>
            <a:ext cx="963503" cy="963503"/>
          </a:xfrm>
          <a:prstGeom prst="rect">
            <a:avLst/>
          </a:prstGeom>
        </p:spPr>
      </p:pic>
      <p:sp>
        <p:nvSpPr>
          <p:cNvPr id="65" name="文本框 64">
            <a:extLst>
              <a:ext uri="{FF2B5EF4-FFF2-40B4-BE49-F238E27FC236}">
                <a16:creationId xmlns:a16="http://schemas.microsoft.com/office/drawing/2014/main" xmlns="" id="{6E24946B-C4DE-446B-BE4E-5BCC22B80DBA}"/>
              </a:ext>
            </a:extLst>
          </p:cNvPr>
          <p:cNvSpPr txBox="1"/>
          <p:nvPr/>
        </p:nvSpPr>
        <p:spPr>
          <a:xfrm>
            <a:off x="237682" y="3842713"/>
            <a:ext cx="20917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小结</a:t>
            </a:r>
          </a:p>
        </p:txBody>
      </p:sp>
    </p:spTree>
    <p:extLst>
      <p:ext uri="{BB962C8B-B14F-4D97-AF65-F5344CB8AC3E}">
        <p14:creationId xmlns:p14="http://schemas.microsoft.com/office/powerpoint/2010/main" xmlns="" val="2241664551"/>
      </p:ext>
    </p:ext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0" grpId="0" animBg="1"/>
      <p:bldP spid="53251" grpId="0" animBg="1"/>
      <p:bldP spid="53252" grpId="0" animBg="1"/>
      <p:bldP spid="53253" grpId="0" animBg="1"/>
      <p:bldP spid="53257" grpId="0" animBg="1"/>
      <p:bldP spid="53258" grpId="0" animBg="1"/>
      <p:bldP spid="53259" grpId="0" animBg="1"/>
      <p:bldP spid="53260" grpId="0" animBg="1"/>
      <p:bldP spid="53261" grpId="0" animBg="1"/>
      <p:bldP spid="53262" grpId="0" animBg="1"/>
      <p:bldP spid="53263" grpId="0" animBg="1"/>
      <p:bldP spid="53264" grpId="0" animBg="1"/>
      <p:bldP spid="53265" grpId="0" animBg="1"/>
      <p:bldP spid="53266" grpId="0" animBg="1"/>
      <p:bldP spid="53267" grpId="0" animBg="1"/>
      <p:bldP spid="53268" grpId="0" animBg="1"/>
      <p:bldP spid="53269" grpId="0" animBg="1"/>
      <p:bldP spid="53270" grpId="0" animBg="1"/>
      <p:bldP spid="53271" grpId="0" animBg="1"/>
      <p:bldP spid="53272" grpId="0" animBg="1"/>
      <p:bldP spid="53273" grpId="0" animBg="1"/>
      <p:bldP spid="53274" grpId="0" animBg="1"/>
      <p:bldP spid="53275" grpId="0" animBg="1"/>
      <p:bldP spid="53276" grpId="0" animBg="1"/>
      <p:bldP spid="53277" grpId="0" animBg="1"/>
      <p:bldP spid="53278" grpId="0" animBg="1"/>
      <p:bldP spid="53279" grpId="0" animBg="1"/>
      <p:bldP spid="53280" grpId="0" animBg="1"/>
      <p:bldP spid="53281" grpId="0" animBg="1"/>
      <p:bldP spid="53282" grpId="0" animBg="1"/>
      <p:bldP spid="53283" grpId="0" animBg="1"/>
      <p:bldP spid="53284" grpId="0" animBg="1"/>
      <p:bldP spid="53285" grpId="0" animBg="1"/>
      <p:bldP spid="53286" grpId="0" animBg="1"/>
      <p:bldP spid="53287" grpId="0" animBg="1"/>
      <p:bldP spid="53288" grpId="0" animBg="1"/>
      <p:bldP spid="53289" grpId="0" animBg="1"/>
      <p:bldP spid="53290" grpId="0" animBg="1"/>
      <p:bldP spid="53291" grpId="0" animBg="1"/>
      <p:bldP spid="53292" grpId="0" animBg="1"/>
      <p:bldP spid="53293" grpId="0" animBg="1"/>
      <p:bldP spid="53294" grpId="0" animBg="1"/>
      <p:bldP spid="53295" grpId="0" animBg="1"/>
      <p:bldP spid="53296" grpId="0" animBg="1"/>
      <p:bldP spid="53297" grpId="0" animBg="1"/>
      <p:bldP spid="53298" grpId="0" animBg="1"/>
      <p:bldP spid="53299" grpId="0" animBg="1"/>
      <p:bldP spid="53300" grpId="0" animBg="1"/>
      <p:bldP spid="53301" grpId="0" animBg="1"/>
      <p:bldP spid="53302" grpId="0" animBg="1"/>
      <p:bldP spid="53303" grpId="0" animBg="1"/>
      <p:bldP spid="53304" grpId="0" animBg="1"/>
      <p:bldP spid="5330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xmlns="" id="{BA669C65-942F-4A76-B898-22364E4B94A0}"/>
              </a:ext>
            </a:extLst>
          </p:cNvPr>
          <p:cNvSpPr/>
          <p:nvPr/>
        </p:nvSpPr>
        <p:spPr>
          <a:xfrm>
            <a:off x="1" y="2846673"/>
            <a:ext cx="12192000" cy="116465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4" name="平行四边形 3">
            <a:extLst>
              <a:ext uri="{FF2B5EF4-FFF2-40B4-BE49-F238E27FC236}">
                <a16:creationId xmlns:a16="http://schemas.microsoft.com/office/drawing/2014/main" xmlns="" id="{F3C81099-DA5F-44A8-917E-4A192A2DF34C}"/>
              </a:ext>
            </a:extLst>
          </p:cNvPr>
          <p:cNvSpPr/>
          <p:nvPr/>
        </p:nvSpPr>
        <p:spPr>
          <a:xfrm>
            <a:off x="2042340" y="2510916"/>
            <a:ext cx="2442104" cy="1836168"/>
          </a:xfrm>
          <a:prstGeom prst="parallelogram">
            <a:avLst/>
          </a:prstGeom>
          <a:solidFill>
            <a:srgbClr val="0210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D45748B5-2462-4B13-97F1-58BDA0186686}"/>
              </a:ext>
            </a:extLst>
          </p:cNvPr>
          <p:cNvSpPr txBox="1"/>
          <p:nvPr/>
        </p:nvSpPr>
        <p:spPr>
          <a:xfrm>
            <a:off x="5029724" y="3013502"/>
            <a:ext cx="3780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微软雅黑"/>
                <a:cs typeface="+mn-cs"/>
              </a:rPr>
              <a:t>世界的语言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9DF8A55F-DF2B-4AF9-A8D1-1D18682F521C}"/>
              </a:ext>
            </a:extLst>
          </p:cNvPr>
          <p:cNvSpPr txBox="1"/>
          <p:nvPr/>
        </p:nvSpPr>
        <p:spPr>
          <a:xfrm>
            <a:off x="2547491" y="2644170"/>
            <a:ext cx="143180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6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Calibri"/>
                <a:ea typeface="微软雅黑"/>
                <a:cs typeface="+mn-cs"/>
              </a:rPr>
              <a:t>01</a:t>
            </a:r>
            <a:endParaRPr kumimoji="0" lang="zh-CN" altLang="en-US" sz="9600" b="1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95000"/>
                </a:prstClr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B5752A6B-035E-4945-B007-719B6C1ACF6B}"/>
              </a:ext>
            </a:extLst>
          </p:cNvPr>
          <p:cNvCxnSpPr>
            <a:cxnSpLocks/>
          </p:cNvCxnSpPr>
          <p:nvPr/>
        </p:nvCxnSpPr>
        <p:spPr>
          <a:xfrm>
            <a:off x="0" y="2846673"/>
            <a:ext cx="12192000" cy="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3BD46361-7D83-4E8B-A0F2-6B68B873F662}"/>
              </a:ext>
            </a:extLst>
          </p:cNvPr>
          <p:cNvCxnSpPr>
            <a:cxnSpLocks/>
          </p:cNvCxnSpPr>
          <p:nvPr/>
        </p:nvCxnSpPr>
        <p:spPr>
          <a:xfrm>
            <a:off x="0" y="4011327"/>
            <a:ext cx="12192000" cy="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1613167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433366" y="764705"/>
            <a:ext cx="11362421" cy="6667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733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练习：判断下面四个国家的国旗显示的共同特征。</a:t>
            </a:r>
          </a:p>
        </p:txBody>
      </p:sp>
      <p:pic>
        <p:nvPicPr>
          <p:cNvPr id="7174" name="Picture 6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1502623" y="1844825"/>
            <a:ext cx="3132832" cy="15344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" name="Picture 6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1467103" y="3356994"/>
            <a:ext cx="3168352" cy="3098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" name="Picture 6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7099712" y="1844825"/>
            <a:ext cx="3220757" cy="1532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" name="Picture 6"/>
          <p:cNvPicPr>
            <a:picLocks noChangeAspect="1" noChangeArrowheads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7099712" y="3356992"/>
            <a:ext cx="3220757" cy="3098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" name="Picture 6"/>
          <p:cNvPicPr>
            <a:picLocks noChangeAspect="1" noChangeArrowheads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-1414"/>
          <a:stretch/>
        </p:blipFill>
        <p:spPr bwMode="auto">
          <a:xfrm>
            <a:off x="1411865" y="4242116"/>
            <a:ext cx="3314311" cy="15965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" name="Picture 6"/>
          <p:cNvPicPr>
            <a:picLocks noChangeAspect="1" noChangeArrowheads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-1414"/>
          <a:stretch/>
        </p:blipFill>
        <p:spPr bwMode="auto">
          <a:xfrm>
            <a:off x="1391479" y="5838686"/>
            <a:ext cx="3314311" cy="2467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" name="Picture 6"/>
          <p:cNvPicPr>
            <a:picLocks noChangeAspect="1" noChangeArrowheads="1"/>
          </p:cNvPicPr>
          <p:nvPr/>
        </p:nvPicPr>
        <p:blipFill rotWithShape="1">
          <a:blip r:embed="rId9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7012625" y="4242116"/>
            <a:ext cx="3270552" cy="15965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" name="Picture 6"/>
          <p:cNvPicPr>
            <a:picLocks noChangeAspect="1" noChangeArrowheads="1"/>
          </p:cNvPicPr>
          <p:nvPr/>
        </p:nvPicPr>
        <p:blipFill rotWithShape="1">
          <a:blip r:embed="rId10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7003700" y="5838686"/>
            <a:ext cx="3270552" cy="2467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82789366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484661" y="2156665"/>
            <a:ext cx="10273140" cy="6667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733" b="1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① 我们可以穿短衣短裤进入清真寺参观吗？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623395" y="431444"/>
            <a:ext cx="3456383" cy="1087302"/>
            <a:chOff x="721941" y="4928804"/>
            <a:chExt cx="4282107" cy="1440459"/>
          </a:xfrm>
        </p:grpSpPr>
        <p:sp>
          <p:nvSpPr>
            <p:cNvPr id="5" name="矩形 4"/>
            <p:cNvSpPr/>
            <p:nvPr/>
          </p:nvSpPr>
          <p:spPr>
            <a:xfrm>
              <a:off x="721941" y="4928804"/>
              <a:ext cx="4282107" cy="1395466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867452" y="5159710"/>
              <a:ext cx="4136596" cy="1209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5333" b="1" dirty="0">
                  <a:solidFill>
                    <a:schemeClr val="tx2">
                      <a:lumMod val="75000"/>
                    </a:schemeClr>
                  </a:solidFill>
                  <a:latin typeface="黑体" pitchFamily="49" charset="-122"/>
                  <a:ea typeface="黑体" pitchFamily="49" charset="-122"/>
                  <a:cs typeface="Arial" pitchFamily="34" charset="0"/>
                </a:rPr>
                <a:t>快问快答</a:t>
              </a:r>
            </a:p>
          </p:txBody>
        </p:sp>
      </p:grpSp>
      <p:sp>
        <p:nvSpPr>
          <p:cNvPr id="7" name="AutoShape 4" descr="http://i.epochtimes.com/assets/uploads/2013/01/1301211423372519-600x400.jpg"/>
          <p:cNvSpPr>
            <a:spLocks noChangeAspect="1" noChangeArrowheads="1"/>
          </p:cNvSpPr>
          <p:nvPr/>
        </p:nvSpPr>
        <p:spPr bwMode="auto">
          <a:xfrm>
            <a:off x="410633" y="106726"/>
            <a:ext cx="4064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0" name="TextBox 9"/>
          <p:cNvSpPr txBox="1"/>
          <p:nvPr/>
        </p:nvSpPr>
        <p:spPr>
          <a:xfrm>
            <a:off x="494221" y="3140969"/>
            <a:ext cx="10263580" cy="18157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733" b="1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② 中国哪本古代名著是根据唐代高僧玄奘的故事演绎的？</a:t>
            </a:r>
            <a:endParaRPr lang="en-US" altLang="zh-CN" sz="3733" b="1" dirty="0">
              <a:solidFill>
                <a:srgbClr val="00206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84661" y="5131641"/>
            <a:ext cx="11660012" cy="6667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733" b="1" dirty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③ 基督徒是祈祷完毕后会做什么动作？口中念什么？</a:t>
            </a:r>
          </a:p>
        </p:txBody>
      </p:sp>
    </p:spTree>
    <p:extLst>
      <p:ext uri="{BB962C8B-B14F-4D97-AF65-F5344CB8AC3E}">
        <p14:creationId xmlns:p14="http://schemas.microsoft.com/office/powerpoint/2010/main" xmlns="" val="363720425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0" grpId="0"/>
      <p:bldP spid="11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平行四边形 1">
            <a:extLst>
              <a:ext uri="{FF2B5EF4-FFF2-40B4-BE49-F238E27FC236}">
                <a16:creationId xmlns:a16="http://schemas.microsoft.com/office/drawing/2014/main" xmlns="" id="{4582AE3E-726C-4BBB-8E9C-EA7188B8ACBE}"/>
              </a:ext>
            </a:extLst>
          </p:cNvPr>
          <p:cNvSpPr/>
          <p:nvPr/>
        </p:nvSpPr>
        <p:spPr>
          <a:xfrm>
            <a:off x="3124863" y="2804822"/>
            <a:ext cx="1660312" cy="1248355"/>
          </a:xfrm>
          <a:prstGeom prst="parallelogram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3" name="平行四边形 2">
            <a:extLst>
              <a:ext uri="{FF2B5EF4-FFF2-40B4-BE49-F238E27FC236}">
                <a16:creationId xmlns:a16="http://schemas.microsoft.com/office/drawing/2014/main" xmlns="" id="{7258B40B-1921-4F8C-984C-C2D029412CE5}"/>
              </a:ext>
            </a:extLst>
          </p:cNvPr>
          <p:cNvSpPr/>
          <p:nvPr/>
        </p:nvSpPr>
        <p:spPr>
          <a:xfrm>
            <a:off x="4571117" y="2804822"/>
            <a:ext cx="1660312" cy="1248355"/>
          </a:xfrm>
          <a:prstGeom prst="parallelogram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4" name="平行四边形 3">
            <a:extLst>
              <a:ext uri="{FF2B5EF4-FFF2-40B4-BE49-F238E27FC236}">
                <a16:creationId xmlns:a16="http://schemas.microsoft.com/office/drawing/2014/main" xmlns="" id="{352FB56E-457E-4D63-AFEC-CC4AC45DA9C4}"/>
              </a:ext>
            </a:extLst>
          </p:cNvPr>
          <p:cNvSpPr/>
          <p:nvPr/>
        </p:nvSpPr>
        <p:spPr>
          <a:xfrm>
            <a:off x="6017371" y="2804822"/>
            <a:ext cx="1660312" cy="1248355"/>
          </a:xfrm>
          <a:prstGeom prst="parallelogram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5" name="平行四边形 4">
            <a:extLst>
              <a:ext uri="{FF2B5EF4-FFF2-40B4-BE49-F238E27FC236}">
                <a16:creationId xmlns:a16="http://schemas.microsoft.com/office/drawing/2014/main" xmlns="" id="{F070EF8A-63FB-4CDC-8A86-F912987A6A23}"/>
              </a:ext>
            </a:extLst>
          </p:cNvPr>
          <p:cNvSpPr/>
          <p:nvPr/>
        </p:nvSpPr>
        <p:spPr>
          <a:xfrm>
            <a:off x="7463624" y="2804822"/>
            <a:ext cx="1660312" cy="1248355"/>
          </a:xfrm>
          <a:prstGeom prst="parallelogram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D497EAA7-0AF9-45E7-A0AF-599F73D99599}"/>
              </a:ext>
            </a:extLst>
          </p:cNvPr>
          <p:cNvSpPr txBox="1"/>
          <p:nvPr/>
        </p:nvSpPr>
        <p:spPr>
          <a:xfrm>
            <a:off x="3477965" y="2921167"/>
            <a:ext cx="95410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微软雅黑"/>
                <a:cs typeface="+mn-cs"/>
              </a:rPr>
              <a:t>请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6FAB9596-48E6-455E-BE2C-B62D5CB51D7F}"/>
              </a:ext>
            </a:extLst>
          </p:cNvPr>
          <p:cNvSpPr txBox="1"/>
          <p:nvPr/>
        </p:nvSpPr>
        <p:spPr>
          <a:xfrm>
            <a:off x="4924219" y="2921167"/>
            <a:ext cx="95410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微软雅黑"/>
                <a:cs typeface="+mn-cs"/>
              </a:rPr>
              <a:t>多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F60181CF-0FCC-4985-A46D-24D31C0DEEC8}"/>
              </a:ext>
            </a:extLst>
          </p:cNvPr>
          <p:cNvSpPr txBox="1"/>
          <p:nvPr/>
        </p:nvSpPr>
        <p:spPr>
          <a:xfrm>
            <a:off x="6370473" y="2921167"/>
            <a:ext cx="95410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微软雅黑"/>
                <a:cs typeface="+mn-cs"/>
              </a:rPr>
              <a:t>指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9D66255D-AB31-47BC-963F-C835EAA64D38}"/>
              </a:ext>
            </a:extLst>
          </p:cNvPr>
          <p:cNvSpPr txBox="1"/>
          <p:nvPr/>
        </p:nvSpPr>
        <p:spPr>
          <a:xfrm>
            <a:off x="7816726" y="2921167"/>
            <a:ext cx="95410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微软雅黑"/>
                <a:cs typeface="+mn-cs"/>
              </a:rPr>
              <a:t>导</a:t>
            </a:r>
          </a:p>
        </p:txBody>
      </p:sp>
      <p:cxnSp>
        <p:nvCxnSpPr>
          <p:cNvPr id="11" name="直接箭头连接符 10">
            <a:extLst>
              <a:ext uri="{FF2B5EF4-FFF2-40B4-BE49-F238E27FC236}">
                <a16:creationId xmlns:a16="http://schemas.microsoft.com/office/drawing/2014/main" xmlns="" id="{AB65382C-4340-4E9B-88DF-D244B76CB429}"/>
              </a:ext>
            </a:extLst>
          </p:cNvPr>
          <p:cNvCxnSpPr>
            <a:cxnSpLocks/>
          </p:cNvCxnSpPr>
          <p:nvPr/>
        </p:nvCxnSpPr>
        <p:spPr>
          <a:xfrm>
            <a:off x="3633746" y="2663687"/>
            <a:ext cx="5490190" cy="0"/>
          </a:xfrm>
          <a:prstGeom prst="straightConnector1">
            <a:avLst/>
          </a:prstGeom>
          <a:ln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3C5D3EE3-76FA-48EF-AB21-ECE96905592C}"/>
              </a:ext>
            </a:extLst>
          </p:cNvPr>
          <p:cNvCxnSpPr>
            <a:cxnSpLocks/>
          </p:cNvCxnSpPr>
          <p:nvPr/>
        </p:nvCxnSpPr>
        <p:spPr>
          <a:xfrm flipV="1">
            <a:off x="9123936" y="0"/>
            <a:ext cx="2810972" cy="26636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092D8321-CBCC-4A1E-BF8A-CC9701B04D07}"/>
              </a:ext>
            </a:extLst>
          </p:cNvPr>
          <p:cNvCxnSpPr/>
          <p:nvPr/>
        </p:nvCxnSpPr>
        <p:spPr>
          <a:xfrm flipV="1">
            <a:off x="244369" y="4194313"/>
            <a:ext cx="2810972" cy="266368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箭头连接符 15">
            <a:extLst>
              <a:ext uri="{FF2B5EF4-FFF2-40B4-BE49-F238E27FC236}">
                <a16:creationId xmlns:a16="http://schemas.microsoft.com/office/drawing/2014/main" xmlns="" id="{32511C75-CBC4-402A-82A6-EF2A7C174FD1}"/>
              </a:ext>
            </a:extLst>
          </p:cNvPr>
          <p:cNvCxnSpPr>
            <a:cxnSpLocks/>
          </p:cNvCxnSpPr>
          <p:nvPr/>
        </p:nvCxnSpPr>
        <p:spPr>
          <a:xfrm>
            <a:off x="3055341" y="4194313"/>
            <a:ext cx="5645970" cy="0"/>
          </a:xfrm>
          <a:prstGeom prst="straightConnector1">
            <a:avLst/>
          </a:prstGeom>
          <a:ln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969104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extLst>
              <a:ext uri="{FF2B5EF4-FFF2-40B4-BE49-F238E27FC236}">
                <a16:creationId xmlns:a16="http://schemas.microsoft.com/office/drawing/2014/main" xmlns="" id="{EB4D863C-4AF8-4D0E-89EE-40DAC567F542}"/>
              </a:ext>
            </a:extLst>
          </p:cNvPr>
          <p:cNvSpPr/>
          <p:nvPr/>
        </p:nvSpPr>
        <p:spPr>
          <a:xfrm>
            <a:off x="0" y="-1"/>
            <a:ext cx="12192000" cy="6813755"/>
          </a:xfrm>
          <a:prstGeom prst="rect">
            <a:avLst/>
          </a:prstGeom>
          <a:solidFill>
            <a:schemeClr val="bg1">
              <a:lumMod val="95000"/>
              <a:alpha val="8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C412C16E-0CCB-4F62-A4D0-FEA817165E00}"/>
              </a:ext>
            </a:extLst>
          </p:cNvPr>
          <p:cNvSpPr/>
          <p:nvPr/>
        </p:nvSpPr>
        <p:spPr>
          <a:xfrm>
            <a:off x="0" y="6786000"/>
            <a:ext cx="12192000" cy="72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4760C0C8-DC9E-4073-B4A6-506382D83026}"/>
              </a:ext>
            </a:extLst>
          </p:cNvPr>
          <p:cNvSpPr/>
          <p:nvPr/>
        </p:nvSpPr>
        <p:spPr>
          <a:xfrm>
            <a:off x="0" y="619106"/>
            <a:ext cx="12192000" cy="504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3" name="平行四边形 2">
            <a:extLst>
              <a:ext uri="{FF2B5EF4-FFF2-40B4-BE49-F238E27FC236}">
                <a16:creationId xmlns:a16="http://schemas.microsoft.com/office/drawing/2014/main" xmlns="" id="{F9253CAB-EBCA-4BC2-8AE9-EA30D7BF7E1D}"/>
              </a:ext>
            </a:extLst>
          </p:cNvPr>
          <p:cNvSpPr/>
          <p:nvPr/>
        </p:nvSpPr>
        <p:spPr>
          <a:xfrm>
            <a:off x="1017767" y="437760"/>
            <a:ext cx="3863949" cy="866692"/>
          </a:xfrm>
          <a:prstGeom prst="parallelogram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30C683BE-DA51-4A24-8905-F9A7441913FD}"/>
              </a:ext>
            </a:extLst>
          </p:cNvPr>
          <p:cNvSpPr txBox="1"/>
          <p:nvPr/>
        </p:nvSpPr>
        <p:spPr>
          <a:xfrm>
            <a:off x="1280160" y="547941"/>
            <a:ext cx="34163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微软雅黑"/>
                <a:cs typeface="+mn-cs"/>
              </a:rPr>
              <a:t>世界语言知多少</a:t>
            </a:r>
          </a:p>
        </p:txBody>
      </p:sp>
      <p:graphicFrame>
        <p:nvGraphicFramePr>
          <p:cNvPr id="13" name="图表 12">
            <a:extLst>
              <a:ext uri="{FF2B5EF4-FFF2-40B4-BE49-F238E27FC236}">
                <a16:creationId xmlns:a16="http://schemas.microsoft.com/office/drawing/2014/main" xmlns="" id="{2267820D-D3C6-4565-8754-891C221AEF2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xmlns="" val="2401543909"/>
              </p:ext>
            </p:extLst>
          </p:nvPr>
        </p:nvGraphicFramePr>
        <p:xfrm>
          <a:off x="5263688" y="1358082"/>
          <a:ext cx="7887109" cy="506215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" name="图表 5">
            <a:extLst>
              <a:ext uri="{FF2B5EF4-FFF2-40B4-BE49-F238E27FC236}">
                <a16:creationId xmlns:a16="http://schemas.microsoft.com/office/drawing/2014/main" xmlns="" id="{36731E86-66D7-41A7-A6CC-75E91577BBE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xmlns="" val="850720321"/>
              </p:ext>
            </p:extLst>
          </p:nvPr>
        </p:nvGraphicFramePr>
        <p:xfrm>
          <a:off x="2890684" y="1375617"/>
          <a:ext cx="6138606" cy="445608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A5D7C554-DA68-4AEB-8910-625E5454CE1A}"/>
              </a:ext>
            </a:extLst>
          </p:cNvPr>
          <p:cNvSpPr txBox="1"/>
          <p:nvPr/>
        </p:nvSpPr>
        <p:spPr>
          <a:xfrm rot="4552014">
            <a:off x="8813907" y="3343774"/>
            <a:ext cx="2935329" cy="788860"/>
          </a:xfrm>
          <a:prstGeom prst="rect">
            <a:avLst/>
          </a:prstGeom>
          <a:noFill/>
        </p:spPr>
        <p:txBody>
          <a:bodyPr wrap="square" rtlCol="0">
            <a:prstTxWarp prst="textArchUp">
              <a:avLst>
                <a:gd name="adj" fmla="val 11116757"/>
              </a:avLst>
            </a:prstTxWarp>
            <a:spAutoFit/>
          </a:bodyPr>
          <a:lstStyle/>
          <a:p>
            <a:r>
              <a:rPr lang="zh-CN" altLang="en-US" sz="4000" b="1" dirty="0">
                <a:solidFill>
                  <a:srgbClr val="FFFF00"/>
                </a:solidFill>
              </a:rPr>
              <a:t>濒危约</a:t>
            </a:r>
            <a:r>
              <a:rPr lang="en-US" altLang="zh-CN" sz="4000" b="1" dirty="0">
                <a:solidFill>
                  <a:srgbClr val="FFFF00"/>
                </a:solidFill>
              </a:rPr>
              <a:t>2000</a:t>
            </a:r>
            <a:r>
              <a:rPr lang="zh-CN" altLang="en-US" sz="4000" b="1" dirty="0">
                <a:solidFill>
                  <a:srgbClr val="FFFF00"/>
                </a:solidFill>
              </a:rPr>
              <a:t>种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8FA7F6D1-778E-4177-A9FB-1B6606AF15CE}"/>
              </a:ext>
            </a:extLst>
          </p:cNvPr>
          <p:cNvSpPr/>
          <p:nvPr/>
        </p:nvSpPr>
        <p:spPr>
          <a:xfrm>
            <a:off x="7915091" y="3066135"/>
            <a:ext cx="2454518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400" b="1" dirty="0"/>
              <a:t>现存</a:t>
            </a:r>
            <a:endParaRPr lang="en-US" altLang="zh-CN" sz="4400" b="1" dirty="0"/>
          </a:p>
          <a:p>
            <a:pPr algn="ctr"/>
            <a:r>
              <a:rPr lang="zh-CN" altLang="en-US" sz="4400" b="1" dirty="0"/>
              <a:t>约</a:t>
            </a:r>
            <a:r>
              <a:rPr lang="en-US" altLang="zh-CN" sz="4400" b="1" dirty="0"/>
              <a:t>6000</a:t>
            </a:r>
            <a:r>
              <a:rPr lang="zh-CN" altLang="en-US" sz="4400" b="1" dirty="0"/>
              <a:t>种</a:t>
            </a: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xmlns="" id="{E5419437-BB25-42CC-9971-895F37BD8100}"/>
              </a:ext>
            </a:extLst>
          </p:cNvPr>
          <p:cNvGrpSpPr/>
          <p:nvPr/>
        </p:nvGrpSpPr>
        <p:grpSpPr>
          <a:xfrm>
            <a:off x="-38609" y="2695039"/>
            <a:ext cx="5377525" cy="2015165"/>
            <a:chOff x="-38609" y="2695039"/>
            <a:chExt cx="5377525" cy="2015165"/>
          </a:xfrm>
        </p:grpSpPr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xmlns="" id="{3A1F60D2-C6FA-4A8C-8F9C-06852FE92146}"/>
                </a:ext>
              </a:extLst>
            </p:cNvPr>
            <p:cNvSpPr/>
            <p:nvPr/>
          </p:nvSpPr>
          <p:spPr>
            <a:xfrm>
              <a:off x="-38609" y="2766204"/>
              <a:ext cx="5377525" cy="1944000"/>
            </a:xfrm>
            <a:custGeom>
              <a:avLst/>
              <a:gdLst>
                <a:gd name="connsiteX0" fmla="*/ 0 w 4898462"/>
                <a:gd name="connsiteY0" fmla="*/ 0 h 1944000"/>
                <a:gd name="connsiteX1" fmla="*/ 808083 w 4898462"/>
                <a:gd name="connsiteY1" fmla="*/ 0 h 1944000"/>
                <a:gd name="connsiteX2" fmla="*/ 1318767 w 4898462"/>
                <a:gd name="connsiteY2" fmla="*/ 0 h 1944000"/>
                <a:gd name="connsiteX3" fmla="*/ 4114238 w 4898462"/>
                <a:gd name="connsiteY3" fmla="*/ 0 h 1944000"/>
                <a:gd name="connsiteX4" fmla="*/ 4898462 w 4898462"/>
                <a:gd name="connsiteY4" fmla="*/ 972000 h 1944000"/>
                <a:gd name="connsiteX5" fmla="*/ 4114238 w 4898462"/>
                <a:gd name="connsiteY5" fmla="*/ 1944000 h 1944000"/>
                <a:gd name="connsiteX6" fmla="*/ 1318767 w 4898462"/>
                <a:gd name="connsiteY6" fmla="*/ 1944000 h 1944000"/>
                <a:gd name="connsiteX7" fmla="*/ 808083 w 4898462"/>
                <a:gd name="connsiteY7" fmla="*/ 1944000 h 1944000"/>
                <a:gd name="connsiteX8" fmla="*/ 0 w 4898462"/>
                <a:gd name="connsiteY8" fmla="*/ 1944000 h 194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898462" h="1944000">
                  <a:moveTo>
                    <a:pt x="0" y="0"/>
                  </a:moveTo>
                  <a:lnTo>
                    <a:pt x="808083" y="0"/>
                  </a:lnTo>
                  <a:lnTo>
                    <a:pt x="1318767" y="0"/>
                  </a:lnTo>
                  <a:lnTo>
                    <a:pt x="4114238" y="0"/>
                  </a:lnTo>
                  <a:cubicBezTo>
                    <a:pt x="4547310" y="0"/>
                    <a:pt x="4898462" y="435150"/>
                    <a:pt x="4898462" y="972000"/>
                  </a:cubicBezTo>
                  <a:cubicBezTo>
                    <a:pt x="4898462" y="1508850"/>
                    <a:pt x="4547310" y="1944000"/>
                    <a:pt x="4114238" y="1944000"/>
                  </a:cubicBezTo>
                  <a:lnTo>
                    <a:pt x="1318767" y="1944000"/>
                  </a:lnTo>
                  <a:lnTo>
                    <a:pt x="808083" y="1944000"/>
                  </a:lnTo>
                  <a:lnTo>
                    <a:pt x="0" y="1944000"/>
                  </a:lnTo>
                  <a:close/>
                </a:path>
              </a:pathLst>
            </a:custGeom>
            <a:solidFill>
              <a:srgbClr val="0210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xmlns="" id="{DE26D81B-CB28-4081-ADF2-AC7CC2EC263D}"/>
                </a:ext>
              </a:extLst>
            </p:cNvPr>
            <p:cNvSpPr txBox="1"/>
            <p:nvPr/>
          </p:nvSpPr>
          <p:spPr>
            <a:xfrm>
              <a:off x="-567" y="2695039"/>
              <a:ext cx="5018451" cy="1754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3600" dirty="0">
                  <a:solidFill>
                    <a:schemeClr val="bg1"/>
                  </a:solidFill>
                </a:rPr>
                <a:t>语言</a:t>
              </a:r>
              <a:endParaRPr lang="en-US" altLang="zh-CN" sz="3600" dirty="0">
                <a:solidFill>
                  <a:schemeClr val="bg1"/>
                </a:solidFill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3600" dirty="0">
                  <a:solidFill>
                    <a:schemeClr val="bg1"/>
                  </a:solidFill>
                </a:rPr>
                <a:t>人类交流的最主要工具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18596435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3" grpId="0">
        <p:bldAsOne/>
      </p:bldGraphic>
      <p:bldGraphic spid="6" grpId="0">
        <p:bldAsOne/>
      </p:bldGraphic>
      <p:bldP spid="7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矩形 36">
            <a:extLst>
              <a:ext uri="{FF2B5EF4-FFF2-40B4-BE49-F238E27FC236}">
                <a16:creationId xmlns:a16="http://schemas.microsoft.com/office/drawing/2014/main" xmlns="" id="{E9C749FC-CFF7-49B4-8CD8-13458481C56D}"/>
              </a:ext>
            </a:extLst>
          </p:cNvPr>
          <p:cNvSpPr/>
          <p:nvPr/>
        </p:nvSpPr>
        <p:spPr>
          <a:xfrm>
            <a:off x="6916" y="-21389"/>
            <a:ext cx="12192001" cy="6858000"/>
          </a:xfrm>
          <a:prstGeom prst="rect">
            <a:avLst/>
          </a:prstGeom>
          <a:solidFill>
            <a:schemeClr val="tx1">
              <a:alpha val="5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4B41B0F0-32E6-4FEE-911B-B011F3968CFD}"/>
              </a:ext>
            </a:extLst>
          </p:cNvPr>
          <p:cNvGrpSpPr/>
          <p:nvPr/>
        </p:nvGrpSpPr>
        <p:grpSpPr>
          <a:xfrm>
            <a:off x="3749834" y="298778"/>
            <a:ext cx="2294466" cy="3067163"/>
            <a:chOff x="833237" y="2338836"/>
            <a:chExt cx="2294466" cy="2887783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xmlns="" id="{2F9A9117-D301-4AD2-AB0F-E08C89233450}"/>
                </a:ext>
              </a:extLst>
            </p:cNvPr>
            <p:cNvSpPr/>
            <p:nvPr/>
          </p:nvSpPr>
          <p:spPr>
            <a:xfrm>
              <a:off x="845500" y="3398220"/>
              <a:ext cx="2282203" cy="1711911"/>
            </a:xfrm>
            <a:prstGeom prst="roundRect">
              <a:avLst>
                <a:gd name="adj" fmla="val 3522"/>
              </a:avLst>
            </a:prstGeom>
            <a:solidFill>
              <a:sysClr val="window" lastClr="FFFFFF">
                <a:lumMod val="95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xmlns="" id="{47805FF7-6366-4240-BCB4-40757973F508}"/>
                </a:ext>
              </a:extLst>
            </p:cNvPr>
            <p:cNvSpPr/>
            <p:nvPr/>
          </p:nvSpPr>
          <p:spPr>
            <a:xfrm>
              <a:off x="1231609" y="3790788"/>
              <a:ext cx="1301230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200" b="1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95000"/>
                      <a:lumOff val="5000"/>
                    </a:prstClr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汉语</a:t>
              </a:r>
              <a:endParaRPr kumimoji="0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pic>
          <p:nvPicPr>
            <p:cNvPr id="5" name="图片 4">
              <a:extLst>
                <a:ext uri="{FF2B5EF4-FFF2-40B4-BE49-F238E27FC236}">
                  <a16:creationId xmlns:a16="http://schemas.microsoft.com/office/drawing/2014/main" xmlns="" id="{040DCE0B-A1DB-4BD1-9A65-7556C0B96EB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 bwMode="auto">
            <a:xfrm>
              <a:off x="845498" y="2338836"/>
              <a:ext cx="2269155" cy="1267454"/>
            </a:xfrm>
            <a:custGeom>
              <a:avLst/>
              <a:gdLst>
                <a:gd name="connsiteX0" fmla="*/ 66078 w 2281417"/>
                <a:gd name="connsiteY0" fmla="*/ 0 h 1798944"/>
                <a:gd name="connsiteX1" fmla="*/ 2215339 w 2281417"/>
                <a:gd name="connsiteY1" fmla="*/ 0 h 1798944"/>
                <a:gd name="connsiteX2" fmla="*/ 2281417 w 2281417"/>
                <a:gd name="connsiteY2" fmla="*/ 66078 h 1798944"/>
                <a:gd name="connsiteX3" fmla="*/ 2281417 w 2281417"/>
                <a:gd name="connsiteY3" fmla="*/ 1798944 h 1798944"/>
                <a:gd name="connsiteX4" fmla="*/ 0 w 2281417"/>
                <a:gd name="connsiteY4" fmla="*/ 1798944 h 1798944"/>
                <a:gd name="connsiteX5" fmla="*/ 0 w 2281417"/>
                <a:gd name="connsiteY5" fmla="*/ 66078 h 1798944"/>
                <a:gd name="connsiteX6" fmla="*/ 66078 w 2281417"/>
                <a:gd name="connsiteY6" fmla="*/ 0 h 1798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81417" h="1798944">
                  <a:moveTo>
                    <a:pt x="66078" y="0"/>
                  </a:moveTo>
                  <a:lnTo>
                    <a:pt x="2215339" y="0"/>
                  </a:lnTo>
                  <a:cubicBezTo>
                    <a:pt x="2251833" y="0"/>
                    <a:pt x="2281417" y="29584"/>
                    <a:pt x="2281417" y="66078"/>
                  </a:cubicBezTo>
                  <a:lnTo>
                    <a:pt x="2281417" y="1798944"/>
                  </a:lnTo>
                  <a:lnTo>
                    <a:pt x="0" y="1798944"/>
                  </a:lnTo>
                  <a:lnTo>
                    <a:pt x="0" y="66078"/>
                  </a:lnTo>
                  <a:cubicBezTo>
                    <a:pt x="0" y="29584"/>
                    <a:pt x="29584" y="0"/>
                    <a:pt x="66078" y="0"/>
                  </a:cubicBezTo>
                  <a:close/>
                </a:path>
              </a:pathLst>
            </a:cu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矩形 5">
              <a:extLst>
                <a:ext uri="{FF2B5EF4-FFF2-40B4-BE49-F238E27FC236}">
                  <a16:creationId xmlns:a16="http://schemas.microsoft.com/office/drawing/2014/main" xmlns="" id="{B5FAA7F0-40B1-4B68-A9B3-E61D7A4D1656}"/>
                </a:ext>
              </a:extLst>
            </p:cNvPr>
            <p:cNvSpPr/>
            <p:nvPr/>
          </p:nvSpPr>
          <p:spPr>
            <a:xfrm>
              <a:off x="833237" y="4395622"/>
              <a:ext cx="2281417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Arial" panose="020B0604020202020204" pitchFamily="34" charset="0"/>
                </a:rPr>
                <a:t>我爱地理</a:t>
              </a:r>
              <a:endParaRPr kumimoji="0" lang="en-US" altLang="zh-CN" sz="3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6B9C576C-3233-44F9-8BFC-747B373B69C5}"/>
              </a:ext>
            </a:extLst>
          </p:cNvPr>
          <p:cNvGrpSpPr/>
          <p:nvPr/>
        </p:nvGrpSpPr>
        <p:grpSpPr>
          <a:xfrm>
            <a:off x="6445739" y="298778"/>
            <a:ext cx="2294467" cy="2943439"/>
            <a:chOff x="833237" y="2338836"/>
            <a:chExt cx="2294467" cy="2771295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8" name="矩形: 圆角 7">
              <a:extLst>
                <a:ext uri="{FF2B5EF4-FFF2-40B4-BE49-F238E27FC236}">
                  <a16:creationId xmlns:a16="http://schemas.microsoft.com/office/drawing/2014/main" xmlns="" id="{305E4BFF-A2A4-4B1C-9ED1-803710BB5F0E}"/>
                </a:ext>
              </a:extLst>
            </p:cNvPr>
            <p:cNvSpPr/>
            <p:nvPr/>
          </p:nvSpPr>
          <p:spPr>
            <a:xfrm>
              <a:off x="845500" y="3398220"/>
              <a:ext cx="2282203" cy="1711911"/>
            </a:xfrm>
            <a:prstGeom prst="roundRect">
              <a:avLst>
                <a:gd name="adj" fmla="val 3522"/>
              </a:avLst>
            </a:prstGeom>
            <a:solidFill>
              <a:sysClr val="window" lastClr="FFFFFF">
                <a:lumMod val="95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xmlns="" id="{5659EB81-FDEC-4F4B-8AE4-7875C90B60D4}"/>
                </a:ext>
              </a:extLst>
            </p:cNvPr>
            <p:cNvSpPr/>
            <p:nvPr/>
          </p:nvSpPr>
          <p:spPr>
            <a:xfrm>
              <a:off x="1231609" y="3790788"/>
              <a:ext cx="1301230" cy="5505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200" b="1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95000"/>
                      <a:lumOff val="5000"/>
                    </a:prstClr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英语</a:t>
              </a:r>
              <a:endParaRPr kumimoji="0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xmlns="" id="{6C5AB123-4B5B-43E8-A276-D9F84A41BBD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 bwMode="auto">
            <a:xfrm>
              <a:off x="846287" y="2338836"/>
              <a:ext cx="2281417" cy="1267453"/>
            </a:xfrm>
            <a:custGeom>
              <a:avLst/>
              <a:gdLst>
                <a:gd name="connsiteX0" fmla="*/ 66078 w 2281417"/>
                <a:gd name="connsiteY0" fmla="*/ 0 h 1798944"/>
                <a:gd name="connsiteX1" fmla="*/ 2215339 w 2281417"/>
                <a:gd name="connsiteY1" fmla="*/ 0 h 1798944"/>
                <a:gd name="connsiteX2" fmla="*/ 2281417 w 2281417"/>
                <a:gd name="connsiteY2" fmla="*/ 66078 h 1798944"/>
                <a:gd name="connsiteX3" fmla="*/ 2281417 w 2281417"/>
                <a:gd name="connsiteY3" fmla="*/ 1798944 h 1798944"/>
                <a:gd name="connsiteX4" fmla="*/ 0 w 2281417"/>
                <a:gd name="connsiteY4" fmla="*/ 1798944 h 1798944"/>
                <a:gd name="connsiteX5" fmla="*/ 0 w 2281417"/>
                <a:gd name="connsiteY5" fmla="*/ 66078 h 1798944"/>
                <a:gd name="connsiteX6" fmla="*/ 66078 w 2281417"/>
                <a:gd name="connsiteY6" fmla="*/ 0 h 1798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81417" h="1798944">
                  <a:moveTo>
                    <a:pt x="66078" y="0"/>
                  </a:moveTo>
                  <a:lnTo>
                    <a:pt x="2215339" y="0"/>
                  </a:lnTo>
                  <a:cubicBezTo>
                    <a:pt x="2251833" y="0"/>
                    <a:pt x="2281417" y="29584"/>
                    <a:pt x="2281417" y="66078"/>
                  </a:cubicBezTo>
                  <a:lnTo>
                    <a:pt x="2281417" y="1798944"/>
                  </a:lnTo>
                  <a:lnTo>
                    <a:pt x="0" y="1798944"/>
                  </a:lnTo>
                  <a:lnTo>
                    <a:pt x="0" y="66078"/>
                  </a:lnTo>
                  <a:cubicBezTo>
                    <a:pt x="0" y="29584"/>
                    <a:pt x="29584" y="0"/>
                    <a:pt x="66078" y="0"/>
                  </a:cubicBezTo>
                  <a:close/>
                </a:path>
              </a:pathLst>
            </a:cu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矩形 10">
              <a:extLst>
                <a:ext uri="{FF2B5EF4-FFF2-40B4-BE49-F238E27FC236}">
                  <a16:creationId xmlns:a16="http://schemas.microsoft.com/office/drawing/2014/main" xmlns="" id="{D1353978-90B1-46F0-8CF5-EA0DFE708176}"/>
                </a:ext>
              </a:extLst>
            </p:cNvPr>
            <p:cNvSpPr/>
            <p:nvPr/>
          </p:nvSpPr>
          <p:spPr>
            <a:xfrm>
              <a:off x="833237" y="4395622"/>
              <a:ext cx="2281417" cy="5505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altLang="zh-CN" sz="3200" b="1" dirty="0">
                  <a:latin typeface="Kunstler Script" panose="030304020206070D0D06" pitchFamily="66" charset="0"/>
                </a:rPr>
                <a:t>I love geography</a:t>
              </a:r>
              <a:endParaRPr lang="zh-CN" altLang="en-US" sz="3200" b="1" dirty="0">
                <a:latin typeface="Kunstler Script" panose="030304020206070D0D06" pitchFamily="66" charset="0"/>
              </a:endParaRP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xmlns="" id="{BC274C8D-F231-48AB-9D11-3084C4CB813D}"/>
              </a:ext>
            </a:extLst>
          </p:cNvPr>
          <p:cNvGrpSpPr/>
          <p:nvPr/>
        </p:nvGrpSpPr>
        <p:grpSpPr>
          <a:xfrm>
            <a:off x="1360607" y="581428"/>
            <a:ext cx="800219" cy="5742443"/>
            <a:chOff x="1218713" y="591993"/>
            <a:chExt cx="800219" cy="5742443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xmlns="" id="{093C617E-E847-43FE-88CA-88ED0C03C1E6}"/>
                </a:ext>
              </a:extLst>
            </p:cNvPr>
            <p:cNvSpPr txBox="1"/>
            <p:nvPr/>
          </p:nvSpPr>
          <p:spPr>
            <a:xfrm>
              <a:off x="1218713" y="1408203"/>
              <a:ext cx="800219" cy="410168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lang="zh-CN" altLang="en-US" sz="4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联合国工作语言</a:t>
              </a:r>
            </a:p>
          </p:txBody>
        </p:sp>
        <p:grpSp>
          <p:nvGrpSpPr>
            <p:cNvPr id="34" name="组合 33">
              <a:extLst>
                <a:ext uri="{FF2B5EF4-FFF2-40B4-BE49-F238E27FC236}">
                  <a16:creationId xmlns:a16="http://schemas.microsoft.com/office/drawing/2014/main" xmlns="" id="{247FCB2A-D84A-499C-8222-0A12E83D0703}"/>
                </a:ext>
              </a:extLst>
            </p:cNvPr>
            <p:cNvGrpSpPr/>
            <p:nvPr/>
          </p:nvGrpSpPr>
          <p:grpSpPr>
            <a:xfrm>
              <a:off x="1598030" y="591993"/>
              <a:ext cx="20792" cy="5742443"/>
              <a:chOff x="1426580" y="481698"/>
              <a:chExt cx="20792" cy="5742443"/>
            </a:xfrm>
          </p:grpSpPr>
          <p:cxnSp>
            <p:nvCxnSpPr>
              <p:cNvPr id="35" name="直接连接符 34">
                <a:extLst>
                  <a:ext uri="{FF2B5EF4-FFF2-40B4-BE49-F238E27FC236}">
                    <a16:creationId xmlns:a16="http://schemas.microsoft.com/office/drawing/2014/main" xmlns="" id="{5A8D90F4-8329-4D82-BD62-9CA82EF84BA7}"/>
                  </a:ext>
                </a:extLst>
              </p:cNvPr>
              <p:cNvCxnSpPr/>
              <p:nvPr/>
            </p:nvCxnSpPr>
            <p:spPr>
              <a:xfrm>
                <a:off x="1426580" y="481698"/>
                <a:ext cx="0" cy="714183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直接连接符 35">
                <a:extLst>
                  <a:ext uri="{FF2B5EF4-FFF2-40B4-BE49-F238E27FC236}">
                    <a16:creationId xmlns:a16="http://schemas.microsoft.com/office/drawing/2014/main" xmlns="" id="{C6A43788-F23E-4E8E-A057-F6A068451297}"/>
                  </a:ext>
                </a:extLst>
              </p:cNvPr>
              <p:cNvCxnSpPr/>
              <p:nvPr/>
            </p:nvCxnSpPr>
            <p:spPr>
              <a:xfrm>
                <a:off x="1447372" y="5509958"/>
                <a:ext cx="0" cy="714183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xmlns="" id="{243010A7-F920-408C-A3D5-A04017050C6E}"/>
              </a:ext>
            </a:extLst>
          </p:cNvPr>
          <p:cNvGrpSpPr/>
          <p:nvPr/>
        </p:nvGrpSpPr>
        <p:grpSpPr>
          <a:xfrm>
            <a:off x="9167744" y="298778"/>
            <a:ext cx="2294466" cy="2997516"/>
            <a:chOff x="833237" y="2338835"/>
            <a:chExt cx="2294466" cy="2822209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39" name="矩形: 圆角 38">
              <a:extLst>
                <a:ext uri="{FF2B5EF4-FFF2-40B4-BE49-F238E27FC236}">
                  <a16:creationId xmlns:a16="http://schemas.microsoft.com/office/drawing/2014/main" xmlns="" id="{54E38C9C-50F9-4356-8A21-FCD33BDA2675}"/>
                </a:ext>
              </a:extLst>
            </p:cNvPr>
            <p:cNvSpPr/>
            <p:nvPr/>
          </p:nvSpPr>
          <p:spPr>
            <a:xfrm>
              <a:off x="845500" y="3398220"/>
              <a:ext cx="2282203" cy="1711911"/>
            </a:xfrm>
            <a:prstGeom prst="roundRect">
              <a:avLst>
                <a:gd name="adj" fmla="val 3522"/>
              </a:avLst>
            </a:prstGeom>
            <a:solidFill>
              <a:sysClr val="window" lastClr="FFFFFF">
                <a:lumMod val="95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0" name="矩形 39">
              <a:extLst>
                <a:ext uri="{FF2B5EF4-FFF2-40B4-BE49-F238E27FC236}">
                  <a16:creationId xmlns:a16="http://schemas.microsoft.com/office/drawing/2014/main" xmlns="" id="{E7A69C2F-312B-488F-B7AC-7E6751F3CB0A}"/>
                </a:ext>
              </a:extLst>
            </p:cNvPr>
            <p:cNvSpPr/>
            <p:nvPr/>
          </p:nvSpPr>
          <p:spPr>
            <a:xfrm>
              <a:off x="1014273" y="3790788"/>
              <a:ext cx="2044261" cy="5505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200" b="1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95000"/>
                      <a:lumOff val="5000"/>
                    </a:prstClr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西班牙语</a:t>
              </a:r>
              <a:endParaRPr kumimoji="0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pic>
          <p:nvPicPr>
            <p:cNvPr id="41" name="图片 40">
              <a:extLst>
                <a:ext uri="{FF2B5EF4-FFF2-40B4-BE49-F238E27FC236}">
                  <a16:creationId xmlns:a16="http://schemas.microsoft.com/office/drawing/2014/main" xmlns="" id="{35DFDE6A-3B53-495A-964B-12DBEBC231F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 bwMode="auto">
            <a:xfrm>
              <a:off x="845498" y="2338835"/>
              <a:ext cx="2281416" cy="1267455"/>
            </a:xfrm>
            <a:custGeom>
              <a:avLst/>
              <a:gdLst>
                <a:gd name="connsiteX0" fmla="*/ 66078 w 2281417"/>
                <a:gd name="connsiteY0" fmla="*/ 0 h 1798944"/>
                <a:gd name="connsiteX1" fmla="*/ 2215339 w 2281417"/>
                <a:gd name="connsiteY1" fmla="*/ 0 h 1798944"/>
                <a:gd name="connsiteX2" fmla="*/ 2281417 w 2281417"/>
                <a:gd name="connsiteY2" fmla="*/ 66078 h 1798944"/>
                <a:gd name="connsiteX3" fmla="*/ 2281417 w 2281417"/>
                <a:gd name="connsiteY3" fmla="*/ 1798944 h 1798944"/>
                <a:gd name="connsiteX4" fmla="*/ 0 w 2281417"/>
                <a:gd name="connsiteY4" fmla="*/ 1798944 h 1798944"/>
                <a:gd name="connsiteX5" fmla="*/ 0 w 2281417"/>
                <a:gd name="connsiteY5" fmla="*/ 66078 h 1798944"/>
                <a:gd name="connsiteX6" fmla="*/ 66078 w 2281417"/>
                <a:gd name="connsiteY6" fmla="*/ 0 h 1798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81417" h="1798944">
                  <a:moveTo>
                    <a:pt x="66078" y="0"/>
                  </a:moveTo>
                  <a:lnTo>
                    <a:pt x="2215339" y="0"/>
                  </a:lnTo>
                  <a:cubicBezTo>
                    <a:pt x="2251833" y="0"/>
                    <a:pt x="2281417" y="29584"/>
                    <a:pt x="2281417" y="66078"/>
                  </a:cubicBezTo>
                  <a:lnTo>
                    <a:pt x="2281417" y="1798944"/>
                  </a:lnTo>
                  <a:lnTo>
                    <a:pt x="0" y="1798944"/>
                  </a:lnTo>
                  <a:lnTo>
                    <a:pt x="0" y="66078"/>
                  </a:lnTo>
                  <a:cubicBezTo>
                    <a:pt x="0" y="29584"/>
                    <a:pt x="29584" y="0"/>
                    <a:pt x="66078" y="0"/>
                  </a:cubicBezTo>
                  <a:close/>
                </a:path>
              </a:pathLst>
            </a:cu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2" name="矩形 41">
              <a:extLst>
                <a:ext uri="{FF2B5EF4-FFF2-40B4-BE49-F238E27FC236}">
                  <a16:creationId xmlns:a16="http://schemas.microsoft.com/office/drawing/2014/main" xmlns="" id="{4480FB13-7198-465E-9FC8-7B442185E6C4}"/>
                </a:ext>
              </a:extLst>
            </p:cNvPr>
            <p:cNvSpPr/>
            <p:nvPr/>
          </p:nvSpPr>
          <p:spPr>
            <a:xfrm>
              <a:off x="833237" y="4291714"/>
              <a:ext cx="2281417" cy="869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lnSpc>
                  <a:spcPct val="150000"/>
                </a:lnSpc>
              </a:pPr>
              <a:r>
                <a:rPr lang="en-US" altLang="zh-CN" kern="0" dirty="0">
                  <a:solidFill>
                    <a:prstClr val="black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Arial" panose="020B0604020202020204" pitchFamily="34" charset="0"/>
                </a:rPr>
                <a:t>Me </a:t>
              </a:r>
              <a:r>
                <a:rPr lang="en-US" altLang="zh-CN" kern="0" dirty="0" err="1">
                  <a:solidFill>
                    <a:prstClr val="black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Arial" panose="020B0604020202020204" pitchFamily="34" charset="0"/>
                </a:rPr>
                <a:t>encanta</a:t>
              </a:r>
              <a:r>
                <a:rPr lang="en-US" altLang="zh-CN" kern="0" dirty="0">
                  <a:solidFill>
                    <a:prstClr val="black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Arial" panose="020B0604020202020204" pitchFamily="34" charset="0"/>
                </a:rPr>
                <a:t> la </a:t>
              </a:r>
              <a:r>
                <a:rPr lang="en-US" altLang="zh-CN" kern="0" dirty="0" err="1">
                  <a:solidFill>
                    <a:prstClr val="black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Arial" panose="020B0604020202020204" pitchFamily="34" charset="0"/>
                </a:rPr>
                <a:t>geografía</a:t>
              </a:r>
              <a:endParaRPr lang="en-US" altLang="zh-CN" kern="0" dirty="0">
                <a:solidFill>
                  <a:prstClr val="black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xmlns="" id="{712F5810-2573-4E71-8963-668DC6F6E124}"/>
              </a:ext>
            </a:extLst>
          </p:cNvPr>
          <p:cNvGrpSpPr/>
          <p:nvPr/>
        </p:nvGrpSpPr>
        <p:grpSpPr>
          <a:xfrm>
            <a:off x="3762095" y="3648309"/>
            <a:ext cx="2294467" cy="3001816"/>
            <a:chOff x="833236" y="2338836"/>
            <a:chExt cx="2294467" cy="2826259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44" name="矩形: 圆角 43">
              <a:extLst>
                <a:ext uri="{FF2B5EF4-FFF2-40B4-BE49-F238E27FC236}">
                  <a16:creationId xmlns:a16="http://schemas.microsoft.com/office/drawing/2014/main" xmlns="" id="{46C775D2-1B24-405D-A921-C925965EA502}"/>
                </a:ext>
              </a:extLst>
            </p:cNvPr>
            <p:cNvSpPr/>
            <p:nvPr/>
          </p:nvSpPr>
          <p:spPr>
            <a:xfrm>
              <a:off x="845500" y="3398220"/>
              <a:ext cx="2282203" cy="1711911"/>
            </a:xfrm>
            <a:prstGeom prst="roundRect">
              <a:avLst>
                <a:gd name="adj" fmla="val 3522"/>
              </a:avLst>
            </a:prstGeom>
            <a:solidFill>
              <a:sysClr val="window" lastClr="FFFFFF">
                <a:lumMod val="95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5" name="矩形 44">
              <a:extLst>
                <a:ext uri="{FF2B5EF4-FFF2-40B4-BE49-F238E27FC236}">
                  <a16:creationId xmlns:a16="http://schemas.microsoft.com/office/drawing/2014/main" xmlns="" id="{BA2CF4E3-7732-43FC-9B71-2392E0ED4A65}"/>
                </a:ext>
              </a:extLst>
            </p:cNvPr>
            <p:cNvSpPr/>
            <p:nvPr/>
          </p:nvSpPr>
          <p:spPr>
            <a:xfrm>
              <a:off x="1231609" y="3790788"/>
              <a:ext cx="1301230" cy="5505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3200" b="1" kern="0" dirty="0">
                  <a:solidFill>
                    <a:prstClr val="black">
                      <a:lumMod val="95000"/>
                      <a:lumOff val="5000"/>
                    </a:prst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俄</a:t>
              </a:r>
              <a:r>
                <a:rPr kumimoji="0" lang="zh-CN" altLang="en-US" sz="3200" b="1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95000"/>
                      <a:lumOff val="5000"/>
                    </a:prstClr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语</a:t>
              </a:r>
              <a:endParaRPr kumimoji="0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pic>
          <p:nvPicPr>
            <p:cNvPr id="46" name="图片 45">
              <a:extLst>
                <a:ext uri="{FF2B5EF4-FFF2-40B4-BE49-F238E27FC236}">
                  <a16:creationId xmlns:a16="http://schemas.microsoft.com/office/drawing/2014/main" xmlns="" id="{7A4E6FA1-441E-45D4-8264-B79AF910024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 bwMode="auto">
            <a:xfrm>
              <a:off x="844710" y="2338836"/>
              <a:ext cx="2269943" cy="1267454"/>
            </a:xfrm>
            <a:custGeom>
              <a:avLst/>
              <a:gdLst>
                <a:gd name="connsiteX0" fmla="*/ 66078 w 2281417"/>
                <a:gd name="connsiteY0" fmla="*/ 0 h 1798944"/>
                <a:gd name="connsiteX1" fmla="*/ 2215339 w 2281417"/>
                <a:gd name="connsiteY1" fmla="*/ 0 h 1798944"/>
                <a:gd name="connsiteX2" fmla="*/ 2281417 w 2281417"/>
                <a:gd name="connsiteY2" fmla="*/ 66078 h 1798944"/>
                <a:gd name="connsiteX3" fmla="*/ 2281417 w 2281417"/>
                <a:gd name="connsiteY3" fmla="*/ 1798944 h 1798944"/>
                <a:gd name="connsiteX4" fmla="*/ 0 w 2281417"/>
                <a:gd name="connsiteY4" fmla="*/ 1798944 h 1798944"/>
                <a:gd name="connsiteX5" fmla="*/ 0 w 2281417"/>
                <a:gd name="connsiteY5" fmla="*/ 66078 h 1798944"/>
                <a:gd name="connsiteX6" fmla="*/ 66078 w 2281417"/>
                <a:gd name="connsiteY6" fmla="*/ 0 h 1798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81417" h="1798944">
                  <a:moveTo>
                    <a:pt x="66078" y="0"/>
                  </a:moveTo>
                  <a:lnTo>
                    <a:pt x="2215339" y="0"/>
                  </a:lnTo>
                  <a:cubicBezTo>
                    <a:pt x="2251833" y="0"/>
                    <a:pt x="2281417" y="29584"/>
                    <a:pt x="2281417" y="66078"/>
                  </a:cubicBezTo>
                  <a:lnTo>
                    <a:pt x="2281417" y="1798944"/>
                  </a:lnTo>
                  <a:lnTo>
                    <a:pt x="0" y="1798944"/>
                  </a:lnTo>
                  <a:lnTo>
                    <a:pt x="0" y="66078"/>
                  </a:lnTo>
                  <a:cubicBezTo>
                    <a:pt x="0" y="29584"/>
                    <a:pt x="29584" y="0"/>
                    <a:pt x="66078" y="0"/>
                  </a:cubicBezTo>
                  <a:close/>
                </a:path>
              </a:pathLst>
            </a:cu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7" name="矩形 46">
              <a:extLst>
                <a:ext uri="{FF2B5EF4-FFF2-40B4-BE49-F238E27FC236}">
                  <a16:creationId xmlns:a16="http://schemas.microsoft.com/office/drawing/2014/main" xmlns="" id="{3E8B4D8F-3CF1-4B87-AA5E-3F93C7EEDA31}"/>
                </a:ext>
              </a:extLst>
            </p:cNvPr>
            <p:cNvSpPr/>
            <p:nvPr/>
          </p:nvSpPr>
          <p:spPr>
            <a:xfrm>
              <a:off x="833236" y="4252299"/>
              <a:ext cx="2281417" cy="9127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lnSpc>
                  <a:spcPct val="150000"/>
                </a:lnSpc>
              </a:pPr>
              <a:r>
                <a:rPr lang="az-Cyrl-AZ" altLang="zh-CN" sz="2000" kern="0" dirty="0">
                  <a:solidFill>
                    <a:prstClr val="black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Arial" panose="020B0604020202020204" pitchFamily="34" charset="0"/>
                </a:rPr>
                <a:t>Я люблю  </a:t>
              </a:r>
              <a:endParaRPr lang="en-US" altLang="zh-CN" sz="2000" kern="0" dirty="0">
                <a:solidFill>
                  <a:prstClr val="black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Arial" panose="020B0604020202020204" pitchFamily="34" charset="0"/>
              </a:endParaRPr>
            </a:p>
            <a:p>
              <a:pPr lvl="0" algn="ctr">
                <a:lnSpc>
                  <a:spcPct val="150000"/>
                </a:lnSpc>
              </a:pPr>
              <a:r>
                <a:rPr lang="az-Cyrl-AZ" altLang="zh-CN" sz="2000" kern="0" dirty="0">
                  <a:solidFill>
                    <a:prstClr val="black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Arial" panose="020B0604020202020204" pitchFamily="34" charset="0"/>
                </a:rPr>
                <a:t>географии</a:t>
              </a:r>
              <a:endPara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xmlns="" id="{AADCA3BD-EB26-45AF-816A-11FEE0D51E2D}"/>
              </a:ext>
            </a:extLst>
          </p:cNvPr>
          <p:cNvGrpSpPr/>
          <p:nvPr/>
        </p:nvGrpSpPr>
        <p:grpSpPr>
          <a:xfrm>
            <a:off x="6426078" y="3706686"/>
            <a:ext cx="2320737" cy="2943439"/>
            <a:chOff x="833237" y="2338836"/>
            <a:chExt cx="2320737" cy="2771295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49" name="矩形: 圆角 48">
              <a:extLst>
                <a:ext uri="{FF2B5EF4-FFF2-40B4-BE49-F238E27FC236}">
                  <a16:creationId xmlns:a16="http://schemas.microsoft.com/office/drawing/2014/main" xmlns="" id="{F5AAEB96-5683-4E4B-BCC1-98258F28BC32}"/>
                </a:ext>
              </a:extLst>
            </p:cNvPr>
            <p:cNvSpPr/>
            <p:nvPr/>
          </p:nvSpPr>
          <p:spPr>
            <a:xfrm>
              <a:off x="845500" y="3398220"/>
              <a:ext cx="2282203" cy="1711911"/>
            </a:xfrm>
            <a:prstGeom prst="roundRect">
              <a:avLst>
                <a:gd name="adj" fmla="val 3522"/>
              </a:avLst>
            </a:prstGeom>
            <a:solidFill>
              <a:sysClr val="window" lastClr="FFFFFF">
                <a:lumMod val="95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0" name="矩形 49">
              <a:extLst>
                <a:ext uri="{FF2B5EF4-FFF2-40B4-BE49-F238E27FC236}">
                  <a16:creationId xmlns:a16="http://schemas.microsoft.com/office/drawing/2014/main" xmlns="" id="{D97E31BC-795A-41E2-B1E2-3C2685237572}"/>
                </a:ext>
              </a:extLst>
            </p:cNvPr>
            <p:cNvSpPr/>
            <p:nvPr/>
          </p:nvSpPr>
          <p:spPr>
            <a:xfrm>
              <a:off x="1009008" y="3790788"/>
              <a:ext cx="1925269" cy="5505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3200" b="1" kern="0" dirty="0">
                  <a:solidFill>
                    <a:prstClr val="black">
                      <a:lumMod val="95000"/>
                      <a:lumOff val="5000"/>
                    </a:prst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阿拉伯</a:t>
              </a:r>
              <a:r>
                <a:rPr kumimoji="0" lang="zh-CN" altLang="en-US" sz="3200" b="1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95000"/>
                      <a:lumOff val="5000"/>
                    </a:prstClr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语</a:t>
              </a:r>
              <a:endParaRPr kumimoji="0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pic>
          <p:nvPicPr>
            <p:cNvPr id="51" name="图片 50">
              <a:extLst>
                <a:ext uri="{FF2B5EF4-FFF2-40B4-BE49-F238E27FC236}">
                  <a16:creationId xmlns:a16="http://schemas.microsoft.com/office/drawing/2014/main" xmlns="" id="{4F32A71C-CD52-43E3-BCFB-680246EBA7D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 bwMode="auto">
            <a:xfrm>
              <a:off x="845499" y="2338836"/>
              <a:ext cx="2308475" cy="1267454"/>
            </a:xfrm>
            <a:custGeom>
              <a:avLst/>
              <a:gdLst>
                <a:gd name="connsiteX0" fmla="*/ 66078 w 2281417"/>
                <a:gd name="connsiteY0" fmla="*/ 0 h 1798944"/>
                <a:gd name="connsiteX1" fmla="*/ 2215339 w 2281417"/>
                <a:gd name="connsiteY1" fmla="*/ 0 h 1798944"/>
                <a:gd name="connsiteX2" fmla="*/ 2281417 w 2281417"/>
                <a:gd name="connsiteY2" fmla="*/ 66078 h 1798944"/>
                <a:gd name="connsiteX3" fmla="*/ 2281417 w 2281417"/>
                <a:gd name="connsiteY3" fmla="*/ 1798944 h 1798944"/>
                <a:gd name="connsiteX4" fmla="*/ 0 w 2281417"/>
                <a:gd name="connsiteY4" fmla="*/ 1798944 h 1798944"/>
                <a:gd name="connsiteX5" fmla="*/ 0 w 2281417"/>
                <a:gd name="connsiteY5" fmla="*/ 66078 h 1798944"/>
                <a:gd name="connsiteX6" fmla="*/ 66078 w 2281417"/>
                <a:gd name="connsiteY6" fmla="*/ 0 h 1798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81417" h="1798944">
                  <a:moveTo>
                    <a:pt x="66078" y="0"/>
                  </a:moveTo>
                  <a:lnTo>
                    <a:pt x="2215339" y="0"/>
                  </a:lnTo>
                  <a:cubicBezTo>
                    <a:pt x="2251833" y="0"/>
                    <a:pt x="2281417" y="29584"/>
                    <a:pt x="2281417" y="66078"/>
                  </a:cubicBezTo>
                  <a:lnTo>
                    <a:pt x="2281417" y="1798944"/>
                  </a:lnTo>
                  <a:lnTo>
                    <a:pt x="0" y="1798944"/>
                  </a:lnTo>
                  <a:lnTo>
                    <a:pt x="0" y="66078"/>
                  </a:lnTo>
                  <a:cubicBezTo>
                    <a:pt x="0" y="29584"/>
                    <a:pt x="29584" y="0"/>
                    <a:pt x="66078" y="0"/>
                  </a:cubicBezTo>
                  <a:close/>
                </a:path>
              </a:pathLst>
            </a:cu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2" name="矩形 51">
              <a:extLst>
                <a:ext uri="{FF2B5EF4-FFF2-40B4-BE49-F238E27FC236}">
                  <a16:creationId xmlns:a16="http://schemas.microsoft.com/office/drawing/2014/main" xmlns="" id="{5441D3C5-F075-4E61-B71D-1C6C94F36A1D}"/>
                </a:ext>
              </a:extLst>
            </p:cNvPr>
            <p:cNvSpPr/>
            <p:nvPr/>
          </p:nvSpPr>
          <p:spPr>
            <a:xfrm>
              <a:off x="833237" y="4395622"/>
              <a:ext cx="2281417" cy="6954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lnSpc>
                  <a:spcPct val="150000"/>
                </a:lnSpc>
              </a:pPr>
              <a:r>
                <a:rPr lang="ar-AE" altLang="zh-CN" sz="2800" b="1" dirty="0"/>
                <a:t>أنا أحب  الجغرافيا</a:t>
              </a:r>
              <a:endParaRPr kumimoji="0" lang="en-US" altLang="zh-CN" sz="28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xmlns="" id="{9B67CC20-0949-4BA6-AEAB-A7D8A2570C06}"/>
              </a:ext>
            </a:extLst>
          </p:cNvPr>
          <p:cNvGrpSpPr/>
          <p:nvPr/>
        </p:nvGrpSpPr>
        <p:grpSpPr>
          <a:xfrm>
            <a:off x="9169763" y="3639108"/>
            <a:ext cx="2295253" cy="3011017"/>
            <a:chOff x="832450" y="2338836"/>
            <a:chExt cx="2295253" cy="2834921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59" name="矩形: 圆角 58">
              <a:extLst>
                <a:ext uri="{FF2B5EF4-FFF2-40B4-BE49-F238E27FC236}">
                  <a16:creationId xmlns:a16="http://schemas.microsoft.com/office/drawing/2014/main" xmlns="" id="{2123EED6-2A79-4FAD-AD0D-23D78145E423}"/>
                </a:ext>
              </a:extLst>
            </p:cNvPr>
            <p:cNvSpPr/>
            <p:nvPr/>
          </p:nvSpPr>
          <p:spPr>
            <a:xfrm>
              <a:off x="845500" y="3398220"/>
              <a:ext cx="2282203" cy="1711911"/>
            </a:xfrm>
            <a:prstGeom prst="roundRect">
              <a:avLst>
                <a:gd name="adj" fmla="val 3522"/>
              </a:avLst>
            </a:prstGeom>
            <a:solidFill>
              <a:sysClr val="window" lastClr="FFFFFF">
                <a:lumMod val="95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0" name="矩形 59">
              <a:extLst>
                <a:ext uri="{FF2B5EF4-FFF2-40B4-BE49-F238E27FC236}">
                  <a16:creationId xmlns:a16="http://schemas.microsoft.com/office/drawing/2014/main" xmlns="" id="{73730750-28EB-4704-9C65-B483F0D3D4E7}"/>
                </a:ext>
              </a:extLst>
            </p:cNvPr>
            <p:cNvSpPr/>
            <p:nvPr/>
          </p:nvSpPr>
          <p:spPr>
            <a:xfrm>
              <a:off x="1231609" y="3790788"/>
              <a:ext cx="1301230" cy="5505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3200" b="1" kern="0" dirty="0">
                  <a:solidFill>
                    <a:prstClr val="black">
                      <a:lumMod val="95000"/>
                      <a:lumOff val="5000"/>
                    </a:prst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法</a:t>
              </a:r>
              <a:r>
                <a:rPr kumimoji="0" lang="zh-CN" altLang="en-US" sz="3200" b="1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95000"/>
                      <a:lumOff val="5000"/>
                    </a:prstClr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语</a:t>
              </a:r>
              <a:endParaRPr kumimoji="0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pic>
          <p:nvPicPr>
            <p:cNvPr id="61" name="图片 60">
              <a:extLst>
                <a:ext uri="{FF2B5EF4-FFF2-40B4-BE49-F238E27FC236}">
                  <a16:creationId xmlns:a16="http://schemas.microsoft.com/office/drawing/2014/main" xmlns="" id="{ACD21904-B908-4B0C-B858-391B3910561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 cstate="email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 bwMode="auto">
            <a:xfrm>
              <a:off x="832450" y="2338836"/>
              <a:ext cx="2282203" cy="1267454"/>
            </a:xfrm>
            <a:custGeom>
              <a:avLst/>
              <a:gdLst>
                <a:gd name="connsiteX0" fmla="*/ 66078 w 2281417"/>
                <a:gd name="connsiteY0" fmla="*/ 0 h 1798944"/>
                <a:gd name="connsiteX1" fmla="*/ 2215339 w 2281417"/>
                <a:gd name="connsiteY1" fmla="*/ 0 h 1798944"/>
                <a:gd name="connsiteX2" fmla="*/ 2281417 w 2281417"/>
                <a:gd name="connsiteY2" fmla="*/ 66078 h 1798944"/>
                <a:gd name="connsiteX3" fmla="*/ 2281417 w 2281417"/>
                <a:gd name="connsiteY3" fmla="*/ 1798944 h 1798944"/>
                <a:gd name="connsiteX4" fmla="*/ 0 w 2281417"/>
                <a:gd name="connsiteY4" fmla="*/ 1798944 h 1798944"/>
                <a:gd name="connsiteX5" fmla="*/ 0 w 2281417"/>
                <a:gd name="connsiteY5" fmla="*/ 66078 h 1798944"/>
                <a:gd name="connsiteX6" fmla="*/ 66078 w 2281417"/>
                <a:gd name="connsiteY6" fmla="*/ 0 h 1798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81417" h="1798944">
                  <a:moveTo>
                    <a:pt x="66078" y="0"/>
                  </a:moveTo>
                  <a:lnTo>
                    <a:pt x="2215339" y="0"/>
                  </a:lnTo>
                  <a:cubicBezTo>
                    <a:pt x="2251833" y="0"/>
                    <a:pt x="2281417" y="29584"/>
                    <a:pt x="2281417" y="66078"/>
                  </a:cubicBezTo>
                  <a:lnTo>
                    <a:pt x="2281417" y="1798944"/>
                  </a:lnTo>
                  <a:lnTo>
                    <a:pt x="0" y="1798944"/>
                  </a:lnTo>
                  <a:lnTo>
                    <a:pt x="0" y="66078"/>
                  </a:lnTo>
                  <a:cubicBezTo>
                    <a:pt x="0" y="29584"/>
                    <a:pt x="29584" y="0"/>
                    <a:pt x="66078" y="0"/>
                  </a:cubicBezTo>
                  <a:close/>
                </a:path>
              </a:pathLst>
            </a:cu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2" name="矩形 61">
              <a:extLst>
                <a:ext uri="{FF2B5EF4-FFF2-40B4-BE49-F238E27FC236}">
                  <a16:creationId xmlns:a16="http://schemas.microsoft.com/office/drawing/2014/main" xmlns="" id="{CBCB576B-21D4-4727-924D-C0C21F6B2687}"/>
                </a:ext>
              </a:extLst>
            </p:cNvPr>
            <p:cNvSpPr/>
            <p:nvPr/>
          </p:nvSpPr>
          <p:spPr>
            <a:xfrm>
              <a:off x="833237" y="4217494"/>
              <a:ext cx="2281417" cy="9562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lnSpc>
                  <a:spcPct val="150000"/>
                </a:lnSpc>
              </a:pPr>
              <a:r>
                <a:rPr lang="en-US" altLang="zh-CN" sz="2000" kern="0" dirty="0" err="1">
                  <a:solidFill>
                    <a:prstClr val="black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Arial" panose="020B0604020202020204" pitchFamily="34" charset="0"/>
                </a:rPr>
                <a:t>J'aime</a:t>
              </a:r>
              <a:r>
                <a:rPr lang="en-US" altLang="zh-CN" sz="2000" kern="0" dirty="0">
                  <a:solidFill>
                    <a:prstClr val="black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Arial" panose="020B0604020202020204" pitchFamily="34" charset="0"/>
                </a:rPr>
                <a:t> la </a:t>
              </a:r>
              <a:r>
                <a:rPr lang="en-US" altLang="zh-CN" sz="2000" kern="0" dirty="0" err="1">
                  <a:solidFill>
                    <a:prstClr val="black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Arial" panose="020B0604020202020204" pitchFamily="34" charset="0"/>
                </a:rPr>
                <a:t>géographie</a:t>
              </a:r>
              <a:endParaRPr lang="en-US" altLang="zh-CN" sz="2000" kern="0" dirty="0">
                <a:solidFill>
                  <a:prstClr val="black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63" name="矩形: 圆角 62">
            <a:extLst>
              <a:ext uri="{FF2B5EF4-FFF2-40B4-BE49-F238E27FC236}">
                <a16:creationId xmlns:a16="http://schemas.microsoft.com/office/drawing/2014/main" xmlns="" id="{9BF2CF72-C6A0-4D3B-973E-2ECD78BEA5A0}"/>
              </a:ext>
            </a:extLst>
          </p:cNvPr>
          <p:cNvSpPr/>
          <p:nvPr/>
        </p:nvSpPr>
        <p:spPr>
          <a:xfrm>
            <a:off x="6601848" y="1840921"/>
            <a:ext cx="1841451" cy="584775"/>
          </a:xfrm>
          <a:prstGeom prst="roundRect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矩形: 圆角 63">
            <a:extLst>
              <a:ext uri="{FF2B5EF4-FFF2-40B4-BE49-F238E27FC236}">
                <a16:creationId xmlns:a16="http://schemas.microsoft.com/office/drawing/2014/main" xmlns="" id="{82BCD32A-383D-40C2-9833-E377652613D4}"/>
              </a:ext>
            </a:extLst>
          </p:cNvPr>
          <p:cNvSpPr/>
          <p:nvPr/>
        </p:nvSpPr>
        <p:spPr>
          <a:xfrm>
            <a:off x="9399987" y="1882132"/>
            <a:ext cx="1841451" cy="584775"/>
          </a:xfrm>
          <a:prstGeom prst="roundRect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矩形: 圆角 64">
            <a:extLst>
              <a:ext uri="{FF2B5EF4-FFF2-40B4-BE49-F238E27FC236}">
                <a16:creationId xmlns:a16="http://schemas.microsoft.com/office/drawing/2014/main" xmlns="" id="{43AB5B5A-ECAB-415C-B60B-EC2B7DF69CF8}"/>
              </a:ext>
            </a:extLst>
          </p:cNvPr>
          <p:cNvSpPr/>
          <p:nvPr/>
        </p:nvSpPr>
        <p:spPr>
          <a:xfrm>
            <a:off x="4026497" y="5190451"/>
            <a:ext cx="1841451" cy="584775"/>
          </a:xfrm>
          <a:prstGeom prst="roundRect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矩形: 圆角 65">
            <a:extLst>
              <a:ext uri="{FF2B5EF4-FFF2-40B4-BE49-F238E27FC236}">
                <a16:creationId xmlns:a16="http://schemas.microsoft.com/office/drawing/2014/main" xmlns="" id="{46D7617D-F0D7-412B-AC14-DD26C94DEAB5}"/>
              </a:ext>
            </a:extLst>
          </p:cNvPr>
          <p:cNvSpPr/>
          <p:nvPr/>
        </p:nvSpPr>
        <p:spPr>
          <a:xfrm>
            <a:off x="6677639" y="5303942"/>
            <a:ext cx="1841451" cy="584775"/>
          </a:xfrm>
          <a:prstGeom prst="roundRect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矩形: 圆角 66">
            <a:extLst>
              <a:ext uri="{FF2B5EF4-FFF2-40B4-BE49-F238E27FC236}">
                <a16:creationId xmlns:a16="http://schemas.microsoft.com/office/drawing/2014/main" xmlns="" id="{800A6FAC-D71C-4A66-9A04-F91636E409A4}"/>
              </a:ext>
            </a:extLst>
          </p:cNvPr>
          <p:cNvSpPr/>
          <p:nvPr/>
        </p:nvSpPr>
        <p:spPr>
          <a:xfrm>
            <a:off x="9182017" y="5156225"/>
            <a:ext cx="1841451" cy="584775"/>
          </a:xfrm>
          <a:prstGeom prst="roundRect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350913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 animBg="1"/>
      <p:bldP spid="64" grpId="0" animBg="1"/>
      <p:bldP spid="65" grpId="0" animBg="1"/>
      <p:bldP spid="66" grpId="0" animBg="1"/>
      <p:bldP spid="6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4760C0C8-DC9E-4073-B4A6-506382D83026}"/>
              </a:ext>
            </a:extLst>
          </p:cNvPr>
          <p:cNvSpPr/>
          <p:nvPr/>
        </p:nvSpPr>
        <p:spPr>
          <a:xfrm>
            <a:off x="0" y="619106"/>
            <a:ext cx="12192000" cy="504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3" name="平行四边形 2">
            <a:extLst>
              <a:ext uri="{FF2B5EF4-FFF2-40B4-BE49-F238E27FC236}">
                <a16:creationId xmlns:a16="http://schemas.microsoft.com/office/drawing/2014/main" xmlns="" id="{F9253CAB-EBCA-4BC2-8AE9-EA30D7BF7E1D}"/>
              </a:ext>
            </a:extLst>
          </p:cNvPr>
          <p:cNvSpPr/>
          <p:nvPr/>
        </p:nvSpPr>
        <p:spPr>
          <a:xfrm>
            <a:off x="1017767" y="437760"/>
            <a:ext cx="3124863" cy="866692"/>
          </a:xfrm>
          <a:prstGeom prst="parallelogram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30C683BE-DA51-4A24-8905-F9A7441913FD}"/>
              </a:ext>
            </a:extLst>
          </p:cNvPr>
          <p:cNvSpPr txBox="1"/>
          <p:nvPr/>
        </p:nvSpPr>
        <p:spPr>
          <a:xfrm>
            <a:off x="1564535" y="554193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微软雅黑"/>
                <a:cs typeface="+mn-cs"/>
              </a:rPr>
              <a:t>语言</a:t>
            </a:r>
            <a:r>
              <a:rPr lang="zh-CN" altLang="en-US" sz="3600" b="1" dirty="0">
                <a:solidFill>
                  <a:srgbClr val="000000"/>
                </a:solidFill>
                <a:latin typeface="Calibri"/>
                <a:ea typeface="微软雅黑"/>
              </a:rPr>
              <a:t>之最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pic>
        <p:nvPicPr>
          <p:cNvPr id="7" name="图片 6" descr="图片包含 户外, 人员, 地面, 人群&#10;&#10;已生成极高可信度的说明">
            <a:extLst>
              <a:ext uri="{FF2B5EF4-FFF2-40B4-BE49-F238E27FC236}">
                <a16:creationId xmlns:a16="http://schemas.microsoft.com/office/drawing/2014/main" xmlns="" id="{36035CEA-21DB-43E7-916F-1E9122B156EE}"/>
              </a:ext>
            </a:extLst>
          </p:cNvPr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6421034" y="2360720"/>
            <a:ext cx="5129784" cy="3237558"/>
          </a:xfrm>
          <a:prstGeom prst="rect">
            <a:avLst/>
          </a:prstGeom>
          <a:ln>
            <a:solidFill>
              <a:srgbClr val="02105B"/>
            </a:solidFill>
          </a:ln>
        </p:spPr>
      </p:pic>
      <p:pic>
        <p:nvPicPr>
          <p:cNvPr id="8" name="图片 7" descr="图片包含 文字, 地图&#10;&#10;已生成极高可信度的说明">
            <a:extLst>
              <a:ext uri="{FF2B5EF4-FFF2-40B4-BE49-F238E27FC236}">
                <a16:creationId xmlns:a16="http://schemas.microsoft.com/office/drawing/2014/main" xmlns="" id="{704BC406-54A1-4741-A1A1-7432966AB06B}"/>
              </a:ext>
            </a:extLst>
          </p:cNvPr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641180" y="2360720"/>
            <a:ext cx="5129784" cy="3237558"/>
          </a:xfrm>
          <a:prstGeom prst="rect">
            <a:avLst/>
          </a:prstGeom>
          <a:ln>
            <a:solidFill>
              <a:srgbClr val="02105B"/>
            </a:solidFill>
          </a:ln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75229068-D466-478C-BF43-27B53F00AE8C}"/>
              </a:ext>
            </a:extLst>
          </p:cNvPr>
          <p:cNvSpPr txBox="1"/>
          <p:nvPr/>
        </p:nvSpPr>
        <p:spPr>
          <a:xfrm>
            <a:off x="2522484" y="5719032"/>
            <a:ext cx="14031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/>
              <a:t>英语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2A3B47E4-C40F-40C8-99EA-C8CDCC9C5330}"/>
              </a:ext>
            </a:extLst>
          </p:cNvPr>
          <p:cNvSpPr txBox="1"/>
          <p:nvPr/>
        </p:nvSpPr>
        <p:spPr>
          <a:xfrm>
            <a:off x="8204346" y="5719032"/>
            <a:ext cx="14031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/>
              <a:t>汉语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DA26AE65-5030-4B12-88D1-E6BF6D5C0120}"/>
              </a:ext>
            </a:extLst>
          </p:cNvPr>
          <p:cNvSpPr txBox="1"/>
          <p:nvPr/>
        </p:nvSpPr>
        <p:spPr>
          <a:xfrm>
            <a:off x="1797268" y="1672017"/>
            <a:ext cx="29481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</a:rPr>
              <a:t>使用范围最广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0B03DC4C-0E92-4AC9-8023-6AE875D22242}"/>
              </a:ext>
            </a:extLst>
          </p:cNvPr>
          <p:cNvSpPr txBox="1"/>
          <p:nvPr/>
        </p:nvSpPr>
        <p:spPr>
          <a:xfrm>
            <a:off x="7773030" y="1672017"/>
            <a:ext cx="29481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</a:rPr>
              <a:t>使用人数最多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E4679928-BB8E-47CC-9393-3D480942C864}"/>
              </a:ext>
            </a:extLst>
          </p:cNvPr>
          <p:cNvSpPr/>
          <p:nvPr/>
        </p:nvSpPr>
        <p:spPr>
          <a:xfrm>
            <a:off x="-63062" y="6833298"/>
            <a:ext cx="12192000" cy="72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912050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4760C0C8-DC9E-4073-B4A6-506382D83026}"/>
              </a:ext>
            </a:extLst>
          </p:cNvPr>
          <p:cNvSpPr/>
          <p:nvPr/>
        </p:nvSpPr>
        <p:spPr>
          <a:xfrm>
            <a:off x="0" y="619106"/>
            <a:ext cx="12192000" cy="504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3" name="平行四边形 2">
            <a:extLst>
              <a:ext uri="{FF2B5EF4-FFF2-40B4-BE49-F238E27FC236}">
                <a16:creationId xmlns:a16="http://schemas.microsoft.com/office/drawing/2014/main" xmlns="" id="{F9253CAB-EBCA-4BC2-8AE9-EA30D7BF7E1D}"/>
              </a:ext>
            </a:extLst>
          </p:cNvPr>
          <p:cNvSpPr/>
          <p:nvPr/>
        </p:nvSpPr>
        <p:spPr>
          <a:xfrm>
            <a:off x="1017767" y="437760"/>
            <a:ext cx="3124863" cy="866692"/>
          </a:xfrm>
          <a:prstGeom prst="parallelogram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30C683BE-DA51-4A24-8905-F9A7441913FD}"/>
              </a:ext>
            </a:extLst>
          </p:cNvPr>
          <p:cNvSpPr txBox="1"/>
          <p:nvPr/>
        </p:nvSpPr>
        <p:spPr>
          <a:xfrm>
            <a:off x="1343224" y="547941"/>
            <a:ext cx="24929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微软雅黑"/>
                <a:cs typeface="+mn-cs"/>
              </a:rPr>
              <a:t>语言的分布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586CDE44-5015-43C2-AB1A-D72368ACC3A3}"/>
              </a:ext>
            </a:extLst>
          </p:cNvPr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308413" y="1414633"/>
            <a:ext cx="9575175" cy="5333008"/>
          </a:xfrm>
          <a:prstGeom prst="rect">
            <a:avLst/>
          </a:prstGeom>
          <a:ln>
            <a:solidFill>
              <a:srgbClr val="02105B"/>
            </a:solidFill>
          </a:ln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xmlns="" id="{7438478B-DEAF-47C7-9D68-E8593D84694E}"/>
              </a:ext>
            </a:extLst>
          </p:cNvPr>
          <p:cNvSpPr/>
          <p:nvPr/>
        </p:nvSpPr>
        <p:spPr>
          <a:xfrm>
            <a:off x="-63062" y="6833298"/>
            <a:ext cx="12192000" cy="72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211610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33D9CEF9-8884-4660-9839-8CA8E8F44A3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/>
          <a:srcRect/>
          <a:stretch/>
        </p:blipFill>
        <p:spPr>
          <a:xfrm>
            <a:off x="15765" y="2057140"/>
            <a:ext cx="5976000" cy="3571351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xmlns="" id="{C412C16E-0CCB-4F62-A4D0-FEA817165E00}"/>
              </a:ext>
            </a:extLst>
          </p:cNvPr>
          <p:cNvSpPr/>
          <p:nvPr/>
        </p:nvSpPr>
        <p:spPr>
          <a:xfrm>
            <a:off x="0" y="6786000"/>
            <a:ext cx="12192000" cy="72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4760C0C8-DC9E-4073-B4A6-506382D83026}"/>
              </a:ext>
            </a:extLst>
          </p:cNvPr>
          <p:cNvSpPr/>
          <p:nvPr/>
        </p:nvSpPr>
        <p:spPr>
          <a:xfrm>
            <a:off x="0" y="619106"/>
            <a:ext cx="12192000" cy="504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3" name="平行四边形 2">
            <a:extLst>
              <a:ext uri="{FF2B5EF4-FFF2-40B4-BE49-F238E27FC236}">
                <a16:creationId xmlns:a16="http://schemas.microsoft.com/office/drawing/2014/main" xmlns="" id="{F9253CAB-EBCA-4BC2-8AE9-EA30D7BF7E1D}"/>
              </a:ext>
            </a:extLst>
          </p:cNvPr>
          <p:cNvSpPr/>
          <p:nvPr/>
        </p:nvSpPr>
        <p:spPr>
          <a:xfrm>
            <a:off x="1017767" y="437760"/>
            <a:ext cx="3124863" cy="866692"/>
          </a:xfrm>
          <a:prstGeom prst="parallelogram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30C683BE-DA51-4A24-8905-F9A7441913FD}"/>
              </a:ext>
            </a:extLst>
          </p:cNvPr>
          <p:cNvSpPr txBox="1"/>
          <p:nvPr/>
        </p:nvSpPr>
        <p:spPr>
          <a:xfrm>
            <a:off x="1343224" y="547941"/>
            <a:ext cx="24929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微软雅黑"/>
                <a:cs typeface="+mn-cs"/>
              </a:rPr>
              <a:t>语言的分布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D6285B1B-746D-4A19-96D6-8DEA4E26474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/>
          <a:srcRect/>
          <a:stretch/>
        </p:blipFill>
        <p:spPr>
          <a:xfrm>
            <a:off x="6201099" y="2057141"/>
            <a:ext cx="5976000" cy="3571351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D2EB22A0-EAA3-4506-BACA-FAECF79E1030}"/>
              </a:ext>
            </a:extLst>
          </p:cNvPr>
          <p:cNvSpPr txBox="1"/>
          <p:nvPr/>
        </p:nvSpPr>
        <p:spPr>
          <a:xfrm>
            <a:off x="1844567" y="5785937"/>
            <a:ext cx="1828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微软雅黑"/>
                <a:cs typeface="+mn-cs"/>
              </a:rPr>
              <a:t>汉语分布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4824E3EE-E82E-41CD-B75E-1180DEE8D6C5}"/>
              </a:ext>
            </a:extLst>
          </p:cNvPr>
          <p:cNvSpPr txBox="1"/>
          <p:nvPr/>
        </p:nvSpPr>
        <p:spPr>
          <a:xfrm>
            <a:off x="8274699" y="5820259"/>
            <a:ext cx="1828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微软雅黑"/>
                <a:cs typeface="+mn-cs"/>
              </a:rPr>
              <a:t>英语分布</a:t>
            </a:r>
          </a:p>
        </p:txBody>
      </p:sp>
      <p:sp>
        <p:nvSpPr>
          <p:cNvPr id="13" name="文本框 3">
            <a:extLst>
              <a:ext uri="{FF2B5EF4-FFF2-40B4-BE49-F238E27FC236}">
                <a16:creationId xmlns:a16="http://schemas.microsoft.com/office/drawing/2014/main" xmlns="" id="{B99F1F34-7CAF-40B4-9870-2867A3ADFE8B}"/>
              </a:ext>
            </a:extLst>
          </p:cNvPr>
          <p:cNvSpPr txBox="1"/>
          <p:nvPr/>
        </p:nvSpPr>
        <p:spPr>
          <a:xfrm>
            <a:off x="584647" y="2793530"/>
            <a:ext cx="3473668" cy="752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3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微软雅黑"/>
                <a:cs typeface="+mn-cs"/>
              </a:rPr>
              <a:t>中国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A1E5D290-8957-4339-90D9-2A7E9587404D}"/>
              </a:ext>
            </a:extLst>
          </p:cNvPr>
          <p:cNvSpPr txBox="1"/>
          <p:nvPr/>
        </p:nvSpPr>
        <p:spPr>
          <a:xfrm>
            <a:off x="8003879" y="4083991"/>
            <a:ext cx="182614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微软雅黑"/>
                <a:cs typeface="+mn-cs"/>
              </a:rPr>
              <a:t>大洋洲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FC93670A-EFCD-471F-B618-5D200BD9BA7B}"/>
              </a:ext>
            </a:extLst>
          </p:cNvPr>
          <p:cNvSpPr/>
          <p:nvPr/>
        </p:nvSpPr>
        <p:spPr>
          <a:xfrm>
            <a:off x="1613595" y="3582011"/>
            <a:ext cx="14157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/>
              <a:t>东南亚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B0413560-DCC2-458E-A9CB-096D2198EBCC}"/>
              </a:ext>
            </a:extLst>
          </p:cNvPr>
          <p:cNvSpPr/>
          <p:nvPr/>
        </p:nvSpPr>
        <p:spPr>
          <a:xfrm>
            <a:off x="6589532" y="2116799"/>
            <a:ext cx="1826141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dirty="0">
                <a:solidFill>
                  <a:srgbClr val="000000"/>
                </a:solidFill>
              </a:rPr>
              <a:t>英国</a:t>
            </a:r>
            <a:endParaRPr lang="en-US" altLang="zh-CN" sz="3200" dirty="0">
              <a:solidFill>
                <a:srgbClr val="000000"/>
              </a:solidFill>
            </a:endParaRPr>
          </a:p>
          <a:p>
            <a:pPr algn="ctr"/>
            <a:r>
              <a:rPr lang="zh-CN" altLang="en-US" sz="3200" dirty="0">
                <a:solidFill>
                  <a:srgbClr val="000000"/>
                </a:solidFill>
              </a:rPr>
              <a:t>欧洲西部</a:t>
            </a:r>
            <a:endParaRPr lang="zh-CN" altLang="en-US" dirty="0"/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612E2493-240F-4AC3-A186-BF6120F1FC5F}"/>
              </a:ext>
            </a:extLst>
          </p:cNvPr>
          <p:cNvSpPr/>
          <p:nvPr/>
        </p:nvSpPr>
        <p:spPr>
          <a:xfrm>
            <a:off x="9897052" y="2539717"/>
            <a:ext cx="14157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000000"/>
                </a:solidFill>
              </a:rPr>
              <a:t>北美洲</a:t>
            </a:r>
            <a:endParaRPr lang="zh-CN" altLang="en-US" dirty="0"/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787661BD-167A-4F9D-9F63-4A33B511C22B}"/>
              </a:ext>
            </a:extLst>
          </p:cNvPr>
          <p:cNvSpPr/>
          <p:nvPr/>
        </p:nvSpPr>
        <p:spPr>
          <a:xfrm>
            <a:off x="7501178" y="3181389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000000"/>
                </a:solidFill>
              </a:rPr>
              <a:t>南亚</a:t>
            </a:r>
            <a:endParaRPr lang="zh-CN" altLang="en-US" dirty="0"/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xmlns="" id="{0A6F4F2E-A76E-4F75-9EE3-F544899F33BC}"/>
              </a:ext>
            </a:extLst>
          </p:cNvPr>
          <p:cNvSpPr/>
          <p:nvPr/>
        </p:nvSpPr>
        <p:spPr>
          <a:xfrm>
            <a:off x="6662603" y="4132150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/>
              <a:t>非洲</a:t>
            </a:r>
          </a:p>
        </p:txBody>
      </p:sp>
    </p:spTree>
    <p:extLst>
      <p:ext uri="{BB962C8B-B14F-4D97-AF65-F5344CB8AC3E}">
        <p14:creationId xmlns:p14="http://schemas.microsoft.com/office/powerpoint/2010/main" xmlns="" val="337120049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7" grpId="0"/>
      <p:bldP spid="19" grpId="0"/>
      <p:bldP spid="21" grpId="0"/>
      <p:bldP spid="2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:a16="http://schemas.microsoft.com/office/drawing/2014/main" xmlns="" id="{C412C16E-0CCB-4F62-A4D0-FEA817165E00}"/>
              </a:ext>
            </a:extLst>
          </p:cNvPr>
          <p:cNvSpPr/>
          <p:nvPr/>
        </p:nvSpPr>
        <p:spPr>
          <a:xfrm>
            <a:off x="0" y="6786000"/>
            <a:ext cx="12192000" cy="72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4760C0C8-DC9E-4073-B4A6-506382D83026}"/>
              </a:ext>
            </a:extLst>
          </p:cNvPr>
          <p:cNvSpPr/>
          <p:nvPr/>
        </p:nvSpPr>
        <p:spPr>
          <a:xfrm>
            <a:off x="0" y="619106"/>
            <a:ext cx="12192000" cy="504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3" name="平行四边形 2">
            <a:extLst>
              <a:ext uri="{FF2B5EF4-FFF2-40B4-BE49-F238E27FC236}">
                <a16:creationId xmlns:a16="http://schemas.microsoft.com/office/drawing/2014/main" xmlns="" id="{F9253CAB-EBCA-4BC2-8AE9-EA30D7BF7E1D}"/>
              </a:ext>
            </a:extLst>
          </p:cNvPr>
          <p:cNvSpPr/>
          <p:nvPr/>
        </p:nvSpPr>
        <p:spPr>
          <a:xfrm>
            <a:off x="1017767" y="437760"/>
            <a:ext cx="3124863" cy="866692"/>
          </a:xfrm>
          <a:prstGeom prst="parallelogram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30C683BE-DA51-4A24-8905-F9A7441913FD}"/>
              </a:ext>
            </a:extLst>
          </p:cNvPr>
          <p:cNvSpPr txBox="1"/>
          <p:nvPr/>
        </p:nvSpPr>
        <p:spPr>
          <a:xfrm>
            <a:off x="1327458" y="547941"/>
            <a:ext cx="24929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微软雅黑"/>
                <a:cs typeface="+mn-cs"/>
              </a:rPr>
              <a:t>语言的分布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28CD7F2C-4E98-4186-A043-CE781255F47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/>
          <a:srcRect/>
          <a:stretch/>
        </p:blipFill>
        <p:spPr>
          <a:xfrm>
            <a:off x="1" y="2061700"/>
            <a:ext cx="5976000" cy="3561876"/>
          </a:xfrm>
          <a:prstGeom prst="rect">
            <a:avLst/>
          </a:prstGeom>
          <a:solidFill>
            <a:srgbClr val="FEA0AF"/>
          </a:solidFill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88E891EA-1E40-405C-B3E5-211D7B06882A}"/>
              </a:ext>
            </a:extLst>
          </p:cNvPr>
          <p:cNvSpPr txBox="1"/>
          <p:nvPr/>
        </p:nvSpPr>
        <p:spPr>
          <a:xfrm>
            <a:off x="1844567" y="5785937"/>
            <a:ext cx="1828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微软雅黑"/>
                <a:cs typeface="+mn-cs"/>
              </a:rPr>
              <a:t>俄语分布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C39A1E6F-4C8B-4C93-9C9B-5CA644EE2EAF}"/>
              </a:ext>
            </a:extLst>
          </p:cNvPr>
          <p:cNvSpPr txBox="1"/>
          <p:nvPr/>
        </p:nvSpPr>
        <p:spPr>
          <a:xfrm>
            <a:off x="610909" y="2369715"/>
            <a:ext cx="35971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微软雅黑"/>
                <a:cs typeface="+mn-cs"/>
              </a:rPr>
              <a:t>俄罗斯</a:t>
            </a: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E04ADBB1-F23D-485C-B93F-DBF909551F1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/>
          <a:srcRect/>
          <a:stretch/>
        </p:blipFill>
        <p:spPr>
          <a:xfrm>
            <a:off x="6216868" y="2077203"/>
            <a:ext cx="5975131" cy="3561876"/>
          </a:xfrm>
          <a:prstGeom prst="rect">
            <a:avLst/>
          </a:prstGeom>
        </p:spPr>
      </p:pic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841A780E-87EA-4ADC-BE5D-4481B917E1CF}"/>
              </a:ext>
            </a:extLst>
          </p:cNvPr>
          <p:cNvSpPr txBox="1"/>
          <p:nvPr/>
        </p:nvSpPr>
        <p:spPr>
          <a:xfrm>
            <a:off x="8274699" y="5820259"/>
            <a:ext cx="1828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微软雅黑"/>
                <a:cs typeface="+mn-cs"/>
              </a:rPr>
              <a:t>法语分布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40596E23-1D08-4CB1-A36D-023A1FF19AD1}"/>
              </a:ext>
            </a:extLst>
          </p:cNvPr>
          <p:cNvSpPr txBox="1"/>
          <p:nvPr/>
        </p:nvSpPr>
        <p:spPr>
          <a:xfrm>
            <a:off x="5397055" y="2466875"/>
            <a:ext cx="38073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微软雅黑"/>
                <a:cs typeface="+mn-cs"/>
              </a:rPr>
              <a:t>法国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350E89D6-6AE6-4110-83E3-1E24063318A2}"/>
              </a:ext>
            </a:extLst>
          </p:cNvPr>
          <p:cNvSpPr/>
          <p:nvPr/>
        </p:nvSpPr>
        <p:spPr>
          <a:xfrm>
            <a:off x="6195792" y="3456825"/>
            <a:ext cx="1826141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dirty="0">
                <a:solidFill>
                  <a:srgbClr val="000000"/>
                </a:solidFill>
              </a:rPr>
              <a:t>非洲中部</a:t>
            </a:r>
            <a:endParaRPr lang="en-US" altLang="zh-CN" sz="3200" dirty="0">
              <a:solidFill>
                <a:srgbClr val="000000"/>
              </a:solidFill>
            </a:endParaRPr>
          </a:p>
          <a:p>
            <a:pPr algn="ctr"/>
            <a:r>
              <a:rPr lang="zh-CN" altLang="en-US" sz="3200" dirty="0">
                <a:solidFill>
                  <a:srgbClr val="000000"/>
                </a:solidFill>
              </a:rPr>
              <a:t>和西部</a:t>
            </a:r>
            <a:endParaRPr lang="zh-CN" altLang="en-US" dirty="0"/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4C999BBE-EBB0-40D8-83CE-0BF1104139A0}"/>
              </a:ext>
            </a:extLst>
          </p:cNvPr>
          <p:cNvSpPr/>
          <p:nvPr/>
        </p:nvSpPr>
        <p:spPr>
          <a:xfrm>
            <a:off x="1213156" y="2855995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000000"/>
                </a:solidFill>
              </a:rPr>
              <a:t>中亚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00020746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6" grpId="0"/>
      <p:bldP spid="4" grpId="0"/>
      <p:bldP spid="18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0"/>
</p:tagLst>
</file>

<file path=ppt/theme/theme1.xml><?xml version="1.0" encoding="utf-8"?>
<a:theme xmlns:a="http://schemas.openxmlformats.org/drawingml/2006/main" name="1_Office 主题​​">
  <a:themeElements>
    <a:clrScheme name="卧蚕眉模板1">
      <a:dk1>
        <a:srgbClr val="000000"/>
      </a:dk1>
      <a:lt1>
        <a:sysClr val="window" lastClr="FFFFFF"/>
      </a:lt1>
      <a:dk2>
        <a:srgbClr val="44546A"/>
      </a:dk2>
      <a:lt2>
        <a:srgbClr val="E7E6E6"/>
      </a:lt2>
      <a:accent1>
        <a:srgbClr val="02105B"/>
      </a:accent1>
      <a:accent2>
        <a:srgbClr val="FB3B4E"/>
      </a:accent2>
      <a:accent3>
        <a:srgbClr val="1D4D8F"/>
      </a:accent3>
      <a:accent4>
        <a:srgbClr val="05F1D6"/>
      </a:accent4>
      <a:accent5>
        <a:srgbClr val="FAF43D"/>
      </a:accent5>
      <a:accent6>
        <a:srgbClr val="70AD47"/>
      </a:accent6>
      <a:hlink>
        <a:srgbClr val="0563C1"/>
      </a:hlink>
      <a:folHlink>
        <a:srgbClr val="954F72"/>
      </a:folHlink>
    </a:clrScheme>
    <a:fontScheme name="雅黑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Ribbons">
  <a:themeElements>
    <a:clrScheme name="Ribbons 1">
      <a:dk1>
        <a:srgbClr val="220011"/>
      </a:dk1>
      <a:lt1>
        <a:srgbClr val="FFFFCC"/>
      </a:lt1>
      <a:dk2>
        <a:srgbClr val="660033"/>
      </a:dk2>
      <a:lt2>
        <a:srgbClr val="FFCC00"/>
      </a:lt2>
      <a:accent1>
        <a:srgbClr val="CC0099"/>
      </a:accent1>
      <a:accent2>
        <a:srgbClr val="56002B"/>
      </a:accent2>
      <a:accent3>
        <a:srgbClr val="B8AAAD"/>
      </a:accent3>
      <a:accent4>
        <a:srgbClr val="DADAAE"/>
      </a:accent4>
      <a:accent5>
        <a:srgbClr val="E2AACA"/>
      </a:accent5>
      <a:accent6>
        <a:srgbClr val="4D0026"/>
      </a:accent6>
      <a:hlink>
        <a:srgbClr val="9C004E"/>
      </a:hlink>
      <a:folHlink>
        <a:srgbClr val="FF6600"/>
      </a:folHlink>
    </a:clrScheme>
    <a:fontScheme name="Ribbons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Ribbons 1">
        <a:dk1>
          <a:srgbClr val="220011"/>
        </a:dk1>
        <a:lt1>
          <a:srgbClr val="FFFFCC"/>
        </a:lt1>
        <a:dk2>
          <a:srgbClr val="660033"/>
        </a:dk2>
        <a:lt2>
          <a:srgbClr val="FFCC00"/>
        </a:lt2>
        <a:accent1>
          <a:srgbClr val="CC0099"/>
        </a:accent1>
        <a:accent2>
          <a:srgbClr val="56002B"/>
        </a:accent2>
        <a:accent3>
          <a:srgbClr val="B8AAAD"/>
        </a:accent3>
        <a:accent4>
          <a:srgbClr val="DADAAE"/>
        </a:accent4>
        <a:accent5>
          <a:srgbClr val="E2AACA"/>
        </a:accent5>
        <a:accent6>
          <a:srgbClr val="4D0026"/>
        </a:accent6>
        <a:hlink>
          <a:srgbClr val="9C004E"/>
        </a:hlink>
        <a:folHlink>
          <a:srgbClr val="FF66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ibbons 2">
        <a:dk1>
          <a:srgbClr val="001600"/>
        </a:dk1>
        <a:lt1>
          <a:srgbClr val="669900"/>
        </a:lt1>
        <a:dk2>
          <a:srgbClr val="000000"/>
        </a:dk2>
        <a:lt2>
          <a:srgbClr val="006600"/>
        </a:lt2>
        <a:accent1>
          <a:srgbClr val="336600"/>
        </a:accent1>
        <a:accent2>
          <a:srgbClr val="89BA00"/>
        </a:accent2>
        <a:accent3>
          <a:srgbClr val="B8CAAA"/>
        </a:accent3>
        <a:accent4>
          <a:srgbClr val="001100"/>
        </a:accent4>
        <a:accent5>
          <a:srgbClr val="ADB8AA"/>
        </a:accent5>
        <a:accent6>
          <a:srgbClr val="7CA800"/>
        </a:accent6>
        <a:hlink>
          <a:srgbClr val="FFCC00"/>
        </a:hlink>
        <a:folHlink>
          <a:srgbClr val="FF7C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ibbons 3">
        <a:dk1>
          <a:srgbClr val="000000"/>
        </a:dk1>
        <a:lt1>
          <a:srgbClr val="B2B2B2"/>
        </a:lt1>
        <a:dk2>
          <a:srgbClr val="000000"/>
        </a:dk2>
        <a:lt2>
          <a:srgbClr val="777777"/>
        </a:lt2>
        <a:accent1>
          <a:srgbClr val="CBCBCB"/>
        </a:accent1>
        <a:accent2>
          <a:srgbClr val="969696"/>
        </a:accent2>
        <a:accent3>
          <a:srgbClr val="D5D5D5"/>
        </a:accent3>
        <a:accent4>
          <a:srgbClr val="000000"/>
        </a:accent4>
        <a:accent5>
          <a:srgbClr val="E2E2E2"/>
        </a:accent5>
        <a:accent6>
          <a:srgbClr val="878787"/>
        </a:accent6>
        <a:hlink>
          <a:srgbClr val="333333"/>
        </a:hlink>
        <a:folHlink>
          <a:srgbClr val="77777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ibbons 4">
        <a:dk1>
          <a:srgbClr val="000F1E"/>
        </a:dk1>
        <a:lt1>
          <a:srgbClr val="FFFFFF"/>
        </a:lt1>
        <a:dk2>
          <a:srgbClr val="003366"/>
        </a:dk2>
        <a:lt2>
          <a:srgbClr val="33CCCC"/>
        </a:lt2>
        <a:accent1>
          <a:srgbClr val="006699"/>
        </a:accent1>
        <a:accent2>
          <a:srgbClr val="003366"/>
        </a:accent2>
        <a:accent3>
          <a:srgbClr val="AAADB8"/>
        </a:accent3>
        <a:accent4>
          <a:srgbClr val="DADADA"/>
        </a:accent4>
        <a:accent5>
          <a:srgbClr val="AAB8CA"/>
        </a:accent5>
        <a:accent6>
          <a:srgbClr val="002D5C"/>
        </a:accent6>
        <a:hlink>
          <a:srgbClr val="0099CC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ibbons 5">
        <a:dk1>
          <a:srgbClr val="002F2E"/>
        </a:dk1>
        <a:lt1>
          <a:srgbClr val="FFFFFF"/>
        </a:lt1>
        <a:dk2>
          <a:srgbClr val="008080"/>
        </a:dk2>
        <a:lt2>
          <a:srgbClr val="66FFCC"/>
        </a:lt2>
        <a:accent1>
          <a:srgbClr val="0099CC"/>
        </a:accent1>
        <a:accent2>
          <a:srgbClr val="005250"/>
        </a:accent2>
        <a:accent3>
          <a:srgbClr val="AAC0C0"/>
        </a:accent3>
        <a:accent4>
          <a:srgbClr val="DADADA"/>
        </a:accent4>
        <a:accent5>
          <a:srgbClr val="AACAE2"/>
        </a:accent5>
        <a:accent6>
          <a:srgbClr val="004948"/>
        </a:accent6>
        <a:hlink>
          <a:srgbClr val="00CC99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ibbons 6">
        <a:dk1>
          <a:srgbClr val="000022"/>
        </a:dk1>
        <a:lt1>
          <a:srgbClr val="FFFFFF"/>
        </a:lt1>
        <a:dk2>
          <a:srgbClr val="000066"/>
        </a:dk2>
        <a:lt2>
          <a:srgbClr val="FFCC00"/>
        </a:lt2>
        <a:accent1>
          <a:srgbClr val="666699"/>
        </a:accent1>
        <a:accent2>
          <a:srgbClr val="000048"/>
        </a:accent2>
        <a:accent3>
          <a:srgbClr val="AAAAB8"/>
        </a:accent3>
        <a:accent4>
          <a:srgbClr val="DADADA"/>
        </a:accent4>
        <a:accent5>
          <a:srgbClr val="B8B8CA"/>
        </a:accent5>
        <a:accent6>
          <a:srgbClr val="000040"/>
        </a:accent6>
        <a:hlink>
          <a:srgbClr val="9999FF"/>
        </a:hlink>
        <a:folHlink>
          <a:srgbClr val="0000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1329</TotalTime>
  <Words>902</Words>
  <Application>Microsoft Office PowerPoint</Application>
  <PresentationFormat>自定义</PresentationFormat>
  <Paragraphs>202</Paragraphs>
  <Slides>32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32</vt:i4>
      </vt:variant>
    </vt:vector>
  </HeadingPairs>
  <TitlesOfParts>
    <vt:vector size="34" baseType="lpstr">
      <vt:lpstr>1_Office 主题​​</vt:lpstr>
      <vt:lpstr>Ribbons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zhou ej</dc:creator>
  <cp:lastModifiedBy>Microsoft</cp:lastModifiedBy>
  <cp:revision>606</cp:revision>
  <dcterms:created xsi:type="dcterms:W3CDTF">2017-11-21T10:06:55Z</dcterms:created>
  <dcterms:modified xsi:type="dcterms:W3CDTF">2018-05-15T11:16:28Z</dcterms:modified>
</cp:coreProperties>
</file>