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D052E-837D-4A93-B1AB-97D1DFDCDA7C}" type="datetimeFigureOut">
              <a:rPr lang="zh-CN" altLang="en-US" smtClean="0"/>
              <a:pPr/>
              <a:t>2015/12/4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3C51A-A5FD-475C-94BA-41929628632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D052E-837D-4A93-B1AB-97D1DFDCDA7C}" type="datetimeFigureOut">
              <a:rPr lang="zh-CN" altLang="en-US" smtClean="0"/>
              <a:pPr/>
              <a:t>2015/12/4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3C51A-A5FD-475C-94BA-41929628632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D052E-837D-4A93-B1AB-97D1DFDCDA7C}" type="datetimeFigureOut">
              <a:rPr lang="zh-CN" altLang="en-US" smtClean="0"/>
              <a:pPr/>
              <a:t>2015/12/4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3C51A-A5FD-475C-94BA-41929628632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D052E-837D-4A93-B1AB-97D1DFDCDA7C}" type="datetimeFigureOut">
              <a:rPr lang="zh-CN" altLang="en-US" smtClean="0"/>
              <a:pPr/>
              <a:t>2015/12/4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3C51A-A5FD-475C-94BA-41929628632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D052E-837D-4A93-B1AB-97D1DFDCDA7C}" type="datetimeFigureOut">
              <a:rPr lang="zh-CN" altLang="en-US" smtClean="0"/>
              <a:pPr/>
              <a:t>2015/12/4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3C51A-A5FD-475C-94BA-41929628632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D052E-837D-4A93-B1AB-97D1DFDCDA7C}" type="datetimeFigureOut">
              <a:rPr lang="zh-CN" altLang="en-US" smtClean="0"/>
              <a:pPr/>
              <a:t>2015/12/4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3C51A-A5FD-475C-94BA-41929628632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D052E-837D-4A93-B1AB-97D1DFDCDA7C}" type="datetimeFigureOut">
              <a:rPr lang="zh-CN" altLang="en-US" smtClean="0"/>
              <a:pPr/>
              <a:t>2015/12/4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3C51A-A5FD-475C-94BA-41929628632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D052E-837D-4A93-B1AB-97D1DFDCDA7C}" type="datetimeFigureOut">
              <a:rPr lang="zh-CN" altLang="en-US" smtClean="0"/>
              <a:pPr/>
              <a:t>2015/12/4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3C51A-A5FD-475C-94BA-41929628632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D052E-837D-4A93-B1AB-97D1DFDCDA7C}" type="datetimeFigureOut">
              <a:rPr lang="zh-CN" altLang="en-US" smtClean="0"/>
              <a:pPr/>
              <a:t>2015/12/4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3C51A-A5FD-475C-94BA-41929628632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D052E-837D-4A93-B1AB-97D1DFDCDA7C}" type="datetimeFigureOut">
              <a:rPr lang="zh-CN" altLang="en-US" smtClean="0"/>
              <a:pPr/>
              <a:t>2015/12/4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3C51A-A5FD-475C-94BA-41929628632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D052E-837D-4A93-B1AB-97D1DFDCDA7C}" type="datetimeFigureOut">
              <a:rPr lang="zh-CN" altLang="en-US" smtClean="0"/>
              <a:pPr/>
              <a:t>2015/12/4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3C51A-A5FD-475C-94BA-41929628632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1D052E-837D-4A93-B1AB-97D1DFDCDA7C}" type="datetimeFigureOut">
              <a:rPr lang="zh-CN" altLang="en-US" smtClean="0"/>
              <a:pPr/>
              <a:t>2015/12/4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13C51A-A5FD-475C-94BA-41929628632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2521706_201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55576" y="404664"/>
            <a:ext cx="792088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玛雅文明是拉丁美洲古代印第安人文明，美洲古代印第安文明的杰出代表，以印第安玛雅人而得名。约形成于公元前</a:t>
            </a:r>
            <a:r>
              <a:rPr lang="en-US" altLang="zh-CN" sz="3600" b="1" dirty="0" smtClean="0">
                <a:latin typeface="楷体" pitchFamily="49" charset="-122"/>
                <a:ea typeface="楷体" pitchFamily="49" charset="-122"/>
              </a:rPr>
              <a:t>2500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年，主要分布在墨西哥南部、危地马拉、巴西、伯利兹以及洪都拉斯和萨尔瓦多西部地区。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2521043_1131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765783_940x1000_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9c8419b0a13439cd4dd3219e760ed99-175-175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23939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8204968_095246208000_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753345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0698203_202221550000_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326766_38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7389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xinjiang_loulan1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252536" y="0"/>
            <a:ext cx="9269536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201161304232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92</Words>
  <Application>Microsoft Office PowerPoint</Application>
  <PresentationFormat>全屏显示(4:3)</PresentationFormat>
  <Paragraphs>1</Paragraphs>
  <Slides>13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3</cp:revision>
  <dcterms:created xsi:type="dcterms:W3CDTF">2015-12-02T01:35:16Z</dcterms:created>
  <dcterms:modified xsi:type="dcterms:W3CDTF">2015-12-04T06:27:09Z</dcterms:modified>
</cp:coreProperties>
</file>