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handoutMasterIdLst>
    <p:handoutMasterId r:id="rId19"/>
  </p:handoutMasterIdLst>
  <p:sldIdLst>
    <p:sldId id="308" r:id="rId2"/>
    <p:sldId id="261" r:id="rId3"/>
    <p:sldId id="264" r:id="rId4"/>
    <p:sldId id="299" r:id="rId5"/>
    <p:sldId id="300" r:id="rId6"/>
    <p:sldId id="301" r:id="rId7"/>
    <p:sldId id="291" r:id="rId8"/>
    <p:sldId id="302" r:id="rId9"/>
    <p:sldId id="267" r:id="rId10"/>
    <p:sldId id="303" r:id="rId11"/>
    <p:sldId id="269" r:id="rId12"/>
    <p:sldId id="304" r:id="rId13"/>
    <p:sldId id="306" r:id="rId14"/>
    <p:sldId id="307" r:id="rId15"/>
    <p:sldId id="310" r:id="rId16"/>
    <p:sldId id="311" r:id="rId17"/>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Font typeface="Arial" panose="020B0604020202020204" pitchFamily="34" charset="0"/>
      <a:buNone/>
      <a:defRPr sz="1800" b="0" i="0" u="none" kern="1200" baseline="0">
        <a:solidFill>
          <a:schemeClr val="tx1"/>
        </a:solidFill>
        <a:latin typeface="Arial" panose="020B0604020202020204" pitchFamily="34" charset="0"/>
        <a:ea typeface="宋体" panose="02010600030101010101" pitchFamily="2" charset="-122"/>
      </a:defRPr>
    </a:lvl9pPr>
  </p:defaultTextStyle>
  <p:extLst>
    <p:ext uri="{EFAFB233-063F-42B5-8137-9DF3F51BA10A}">
      <p15:sldGuideLst xmlns:p15="http://schemas.microsoft.com/office/powerpoint/2012/main">
        <p15:guide id="1" orient="horz" pos="2183">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6AF6"/>
    <a:srgbClr val="1751F5"/>
    <a:srgbClr val="0A44E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95" d="100"/>
          <a:sy n="95" d="100"/>
        </p:scale>
        <p:origin x="1619" y="92"/>
      </p:cViewPr>
      <p:guideLst>
        <p:guide orient="horz" pos="2183"/>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4A953A-684B-4F77-A58B-8565BFC7A91B}" type="doc">
      <dgm:prSet loTypeId="urn:microsoft.com/office/officeart/2005/8/layout/chart3" loCatId="cycle" qsTypeId="urn:microsoft.com/office/officeart/2005/8/quickstyle/simple1" qsCatId="simple" csTypeId="urn:microsoft.com/office/officeart/2005/8/colors/accent1_2" csCatId="accent1" phldr="1"/>
      <dgm:spPr/>
    </dgm:pt>
    <dgm:pt modelId="{4F57F46A-5316-4F6C-91CD-A6883730277E}">
      <dgm:prSet phldrT="[文本]" custT="1"/>
      <dgm:spPr/>
      <dgm:t>
        <a:bodyPr/>
        <a:lstStyle/>
        <a:p>
          <a:r>
            <a:rPr lang="zh-CN" altLang="en-US" sz="4000" dirty="0">
              <a:solidFill>
                <a:schemeClr val="tx2">
                  <a:lumMod val="90000"/>
                </a:schemeClr>
              </a:solidFill>
              <a:latin typeface="汉仪橄榄体简" panose="02010609000101010101" pitchFamily="49" charset="-122"/>
              <a:ea typeface="汉仪橄榄体简" panose="02010609000101010101" pitchFamily="49" charset="-122"/>
            </a:rPr>
            <a:t>家庭暴力</a:t>
          </a:r>
        </a:p>
      </dgm:t>
    </dgm:pt>
    <dgm:pt modelId="{D02D8DBE-34A9-48E8-ACA1-2443BF98AB6A}" type="parTrans" cxnId="{826B9822-56F4-45FE-81E7-F37CF18BB83F}">
      <dgm:prSet/>
      <dgm:spPr/>
      <dgm:t>
        <a:bodyPr/>
        <a:lstStyle/>
        <a:p>
          <a:endParaRPr lang="zh-CN" altLang="en-US"/>
        </a:p>
      </dgm:t>
    </dgm:pt>
    <dgm:pt modelId="{9FDB392B-4C9A-4866-90BC-826CD8E73731}" type="sibTrans" cxnId="{826B9822-56F4-45FE-81E7-F37CF18BB83F}">
      <dgm:prSet/>
      <dgm:spPr/>
      <dgm:t>
        <a:bodyPr/>
        <a:lstStyle/>
        <a:p>
          <a:endParaRPr lang="zh-CN" altLang="en-US"/>
        </a:p>
      </dgm:t>
    </dgm:pt>
    <dgm:pt modelId="{DD408F29-5621-4706-BDDC-2074F7C0C79D}">
      <dgm:prSet phldrT="[文本]" custT="1"/>
      <dgm:spPr/>
      <dgm:t>
        <a:bodyPr/>
        <a:lstStyle/>
        <a:p>
          <a:r>
            <a:rPr lang="zh-CN" altLang="en-US" sz="4000" dirty="0">
              <a:solidFill>
                <a:schemeClr val="tx2">
                  <a:lumMod val="90000"/>
                </a:schemeClr>
              </a:solidFill>
              <a:latin typeface="汉仪橄榄体简" panose="02010609000101010101" pitchFamily="49" charset="-122"/>
              <a:ea typeface="汉仪橄榄体简" panose="02010609000101010101" pitchFamily="49" charset="-122"/>
            </a:rPr>
            <a:t>校园暴力</a:t>
          </a:r>
        </a:p>
      </dgm:t>
    </dgm:pt>
    <dgm:pt modelId="{FE6B79B9-D8B2-4B60-846C-DDEAB0BC3A77}" type="parTrans" cxnId="{1F0F8211-6E11-4CE8-9810-38CB60457D32}">
      <dgm:prSet/>
      <dgm:spPr/>
      <dgm:t>
        <a:bodyPr/>
        <a:lstStyle/>
        <a:p>
          <a:endParaRPr lang="zh-CN" altLang="en-US"/>
        </a:p>
      </dgm:t>
    </dgm:pt>
    <dgm:pt modelId="{24DC619A-C8E0-43B0-A7E8-83B7A0405746}" type="sibTrans" cxnId="{1F0F8211-6E11-4CE8-9810-38CB60457D32}">
      <dgm:prSet/>
      <dgm:spPr/>
      <dgm:t>
        <a:bodyPr/>
        <a:lstStyle/>
        <a:p>
          <a:endParaRPr lang="zh-CN" altLang="en-US"/>
        </a:p>
      </dgm:t>
    </dgm:pt>
    <dgm:pt modelId="{C649A73A-B3E4-4BD2-B2D8-C354D91C45DC}">
      <dgm:prSet phldrT="[文本]" custT="1"/>
      <dgm:spPr/>
      <dgm:t>
        <a:bodyPr/>
        <a:lstStyle/>
        <a:p>
          <a:r>
            <a:rPr lang="zh-CN" altLang="en-US" sz="4000" dirty="0">
              <a:solidFill>
                <a:schemeClr val="tx2">
                  <a:lumMod val="90000"/>
                </a:schemeClr>
              </a:solidFill>
              <a:latin typeface="汉仪橄榄体简" panose="02010609000101010101" pitchFamily="49" charset="-122"/>
              <a:ea typeface="汉仪橄榄体简" panose="02010609000101010101" pitchFamily="49" charset="-122"/>
            </a:rPr>
            <a:t>社会暴力</a:t>
          </a:r>
        </a:p>
      </dgm:t>
    </dgm:pt>
    <dgm:pt modelId="{E91BA9EE-FE4F-4554-B622-12B8D6257E35}" type="parTrans" cxnId="{0D0FD52F-80C1-4E5C-96C6-FC6E23E7303D}">
      <dgm:prSet/>
      <dgm:spPr/>
      <dgm:t>
        <a:bodyPr/>
        <a:lstStyle/>
        <a:p>
          <a:endParaRPr lang="zh-CN" altLang="en-US"/>
        </a:p>
      </dgm:t>
    </dgm:pt>
    <dgm:pt modelId="{A897CB3A-84B9-4EB3-835C-6CBD85DA2415}" type="sibTrans" cxnId="{0D0FD52F-80C1-4E5C-96C6-FC6E23E7303D}">
      <dgm:prSet/>
      <dgm:spPr/>
      <dgm:t>
        <a:bodyPr/>
        <a:lstStyle/>
        <a:p>
          <a:endParaRPr lang="zh-CN" altLang="en-US"/>
        </a:p>
      </dgm:t>
    </dgm:pt>
    <dgm:pt modelId="{D5E14954-708A-4613-AB8C-53B8ED80B55D}" type="pres">
      <dgm:prSet presAssocID="{304A953A-684B-4F77-A58B-8565BFC7A91B}" presName="compositeShape" presStyleCnt="0">
        <dgm:presLayoutVars>
          <dgm:chMax val="7"/>
          <dgm:dir/>
          <dgm:resizeHandles val="exact"/>
        </dgm:presLayoutVars>
      </dgm:prSet>
      <dgm:spPr/>
    </dgm:pt>
    <dgm:pt modelId="{86C59C69-7A83-4886-9E1D-73606F1E34B2}" type="pres">
      <dgm:prSet presAssocID="{304A953A-684B-4F77-A58B-8565BFC7A91B}" presName="wedge1" presStyleLbl="node1" presStyleIdx="0" presStyleCnt="3"/>
      <dgm:spPr/>
    </dgm:pt>
    <dgm:pt modelId="{BF16F4F8-D96A-4310-96F6-FD2FB4C7C173}" type="pres">
      <dgm:prSet presAssocID="{304A953A-684B-4F77-A58B-8565BFC7A91B}" presName="wedge1Tx" presStyleLbl="node1" presStyleIdx="0" presStyleCnt="3">
        <dgm:presLayoutVars>
          <dgm:chMax val="0"/>
          <dgm:chPref val="0"/>
          <dgm:bulletEnabled val="1"/>
        </dgm:presLayoutVars>
      </dgm:prSet>
      <dgm:spPr/>
    </dgm:pt>
    <dgm:pt modelId="{409B8EA7-22B5-45EE-BDE7-5A654DEE019C}" type="pres">
      <dgm:prSet presAssocID="{304A953A-684B-4F77-A58B-8565BFC7A91B}" presName="wedge2" presStyleLbl="node1" presStyleIdx="1" presStyleCnt="3"/>
      <dgm:spPr/>
    </dgm:pt>
    <dgm:pt modelId="{B170CF68-AE25-419E-B794-2642157F2D29}" type="pres">
      <dgm:prSet presAssocID="{304A953A-684B-4F77-A58B-8565BFC7A91B}" presName="wedge2Tx" presStyleLbl="node1" presStyleIdx="1" presStyleCnt="3">
        <dgm:presLayoutVars>
          <dgm:chMax val="0"/>
          <dgm:chPref val="0"/>
          <dgm:bulletEnabled val="1"/>
        </dgm:presLayoutVars>
      </dgm:prSet>
      <dgm:spPr/>
    </dgm:pt>
    <dgm:pt modelId="{6FAD7801-4874-4109-B9B9-4D3B44ED9DF4}" type="pres">
      <dgm:prSet presAssocID="{304A953A-684B-4F77-A58B-8565BFC7A91B}" presName="wedge3" presStyleLbl="node1" presStyleIdx="2" presStyleCnt="3"/>
      <dgm:spPr/>
    </dgm:pt>
    <dgm:pt modelId="{48A4B9D0-0D28-4844-898C-B2B0144D0193}" type="pres">
      <dgm:prSet presAssocID="{304A953A-684B-4F77-A58B-8565BFC7A91B}" presName="wedge3Tx" presStyleLbl="node1" presStyleIdx="2" presStyleCnt="3">
        <dgm:presLayoutVars>
          <dgm:chMax val="0"/>
          <dgm:chPref val="0"/>
          <dgm:bulletEnabled val="1"/>
        </dgm:presLayoutVars>
      </dgm:prSet>
      <dgm:spPr/>
    </dgm:pt>
  </dgm:ptLst>
  <dgm:cxnLst>
    <dgm:cxn modelId="{1F0F8211-6E11-4CE8-9810-38CB60457D32}" srcId="{304A953A-684B-4F77-A58B-8565BFC7A91B}" destId="{DD408F29-5621-4706-BDDC-2074F7C0C79D}" srcOrd="1" destOrd="0" parTransId="{FE6B79B9-D8B2-4B60-846C-DDEAB0BC3A77}" sibTransId="{24DC619A-C8E0-43B0-A7E8-83B7A0405746}"/>
    <dgm:cxn modelId="{E63B061C-8132-4192-A891-48D39C2802A2}" type="presOf" srcId="{DD408F29-5621-4706-BDDC-2074F7C0C79D}" destId="{B170CF68-AE25-419E-B794-2642157F2D29}" srcOrd="1" destOrd="0" presId="urn:microsoft.com/office/officeart/2005/8/layout/chart3"/>
    <dgm:cxn modelId="{826B9822-56F4-45FE-81E7-F37CF18BB83F}" srcId="{304A953A-684B-4F77-A58B-8565BFC7A91B}" destId="{4F57F46A-5316-4F6C-91CD-A6883730277E}" srcOrd="0" destOrd="0" parTransId="{D02D8DBE-34A9-48E8-ACA1-2443BF98AB6A}" sibTransId="{9FDB392B-4C9A-4866-90BC-826CD8E73731}"/>
    <dgm:cxn modelId="{30F65C24-8E8C-4A54-8E43-B34504A8F872}" type="presOf" srcId="{4F57F46A-5316-4F6C-91CD-A6883730277E}" destId="{BF16F4F8-D96A-4310-96F6-FD2FB4C7C173}" srcOrd="1" destOrd="0" presId="urn:microsoft.com/office/officeart/2005/8/layout/chart3"/>
    <dgm:cxn modelId="{0D0FD52F-80C1-4E5C-96C6-FC6E23E7303D}" srcId="{304A953A-684B-4F77-A58B-8565BFC7A91B}" destId="{C649A73A-B3E4-4BD2-B2D8-C354D91C45DC}" srcOrd="2" destOrd="0" parTransId="{E91BA9EE-FE4F-4554-B622-12B8D6257E35}" sibTransId="{A897CB3A-84B9-4EB3-835C-6CBD85DA2415}"/>
    <dgm:cxn modelId="{C1E19E66-9AC1-4FB5-8F8A-776E012C6E6D}" type="presOf" srcId="{4F57F46A-5316-4F6C-91CD-A6883730277E}" destId="{86C59C69-7A83-4886-9E1D-73606F1E34B2}" srcOrd="0" destOrd="0" presId="urn:microsoft.com/office/officeart/2005/8/layout/chart3"/>
    <dgm:cxn modelId="{B58ECFAB-EEDB-479F-8516-1E6787C4770C}" type="presOf" srcId="{DD408F29-5621-4706-BDDC-2074F7C0C79D}" destId="{409B8EA7-22B5-45EE-BDE7-5A654DEE019C}" srcOrd="0" destOrd="0" presId="urn:microsoft.com/office/officeart/2005/8/layout/chart3"/>
    <dgm:cxn modelId="{BA1946CC-5B7E-41DF-A593-99D71FEA1739}" type="presOf" srcId="{304A953A-684B-4F77-A58B-8565BFC7A91B}" destId="{D5E14954-708A-4613-AB8C-53B8ED80B55D}" srcOrd="0" destOrd="0" presId="urn:microsoft.com/office/officeart/2005/8/layout/chart3"/>
    <dgm:cxn modelId="{DD8477F1-C141-4C17-B8F9-765EA40726DD}" type="presOf" srcId="{C649A73A-B3E4-4BD2-B2D8-C354D91C45DC}" destId="{48A4B9D0-0D28-4844-898C-B2B0144D0193}" srcOrd="1" destOrd="0" presId="urn:microsoft.com/office/officeart/2005/8/layout/chart3"/>
    <dgm:cxn modelId="{BDF063FE-7C7C-4E48-9AA1-D2FEF6D75723}" type="presOf" srcId="{C649A73A-B3E4-4BD2-B2D8-C354D91C45DC}" destId="{6FAD7801-4874-4109-B9B9-4D3B44ED9DF4}" srcOrd="0" destOrd="0" presId="urn:microsoft.com/office/officeart/2005/8/layout/chart3"/>
    <dgm:cxn modelId="{AB848B78-E655-4C15-BBCA-3592E361DAB3}" type="presParOf" srcId="{D5E14954-708A-4613-AB8C-53B8ED80B55D}" destId="{86C59C69-7A83-4886-9E1D-73606F1E34B2}" srcOrd="0" destOrd="0" presId="urn:microsoft.com/office/officeart/2005/8/layout/chart3"/>
    <dgm:cxn modelId="{CA3CD86C-8FF4-4D57-85C9-0C1A6ADE5311}" type="presParOf" srcId="{D5E14954-708A-4613-AB8C-53B8ED80B55D}" destId="{BF16F4F8-D96A-4310-96F6-FD2FB4C7C173}" srcOrd="1" destOrd="0" presId="urn:microsoft.com/office/officeart/2005/8/layout/chart3"/>
    <dgm:cxn modelId="{F1F0E43A-ED2D-4F7A-8BA7-7DA06E9055CB}" type="presParOf" srcId="{D5E14954-708A-4613-AB8C-53B8ED80B55D}" destId="{409B8EA7-22B5-45EE-BDE7-5A654DEE019C}" srcOrd="2" destOrd="0" presId="urn:microsoft.com/office/officeart/2005/8/layout/chart3"/>
    <dgm:cxn modelId="{E626B8B6-1704-43AF-AA6B-587967FA014A}" type="presParOf" srcId="{D5E14954-708A-4613-AB8C-53B8ED80B55D}" destId="{B170CF68-AE25-419E-B794-2642157F2D29}" srcOrd="3" destOrd="0" presId="urn:microsoft.com/office/officeart/2005/8/layout/chart3"/>
    <dgm:cxn modelId="{D9719D97-ADC8-4039-8155-337B6EF1BEA9}" type="presParOf" srcId="{D5E14954-708A-4613-AB8C-53B8ED80B55D}" destId="{6FAD7801-4874-4109-B9B9-4D3B44ED9DF4}" srcOrd="4" destOrd="0" presId="urn:microsoft.com/office/officeart/2005/8/layout/chart3"/>
    <dgm:cxn modelId="{5D8731BB-F729-4318-84E0-A76999606FDE}" type="presParOf" srcId="{D5E14954-708A-4613-AB8C-53B8ED80B55D}" destId="{48A4B9D0-0D28-4844-898C-B2B0144D0193}" srcOrd="5" destOrd="0" presId="urn:microsoft.com/office/officeart/2005/8/layout/char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6C59C69-7A83-4886-9E1D-73606F1E34B2}">
      <dsp:nvSpPr>
        <dsp:cNvPr id="0" name=""/>
        <dsp:cNvSpPr/>
      </dsp:nvSpPr>
      <dsp:spPr>
        <a:xfrm>
          <a:off x="1429105" y="274319"/>
          <a:ext cx="3413760" cy="3413760"/>
        </a:xfrm>
        <a:prstGeom prst="pie">
          <a:avLst>
            <a:gd name="adj1" fmla="val 16200000"/>
            <a:gd name="adj2" fmla="val 18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solidFill>
                <a:schemeClr val="tx2">
                  <a:lumMod val="90000"/>
                </a:schemeClr>
              </a:solidFill>
              <a:latin typeface="汉仪橄榄体简" panose="02010609000101010101" pitchFamily="49" charset="-122"/>
              <a:ea typeface="汉仪橄榄体简" panose="02010609000101010101" pitchFamily="49" charset="-122"/>
            </a:rPr>
            <a:t>家庭暴力</a:t>
          </a:r>
        </a:p>
      </dsp:txBody>
      <dsp:txXfrm>
        <a:off x="3285134" y="904239"/>
        <a:ext cx="1158240" cy="1137920"/>
      </dsp:txXfrm>
    </dsp:sp>
    <dsp:sp modelId="{409B8EA7-22B5-45EE-BDE7-5A654DEE019C}">
      <dsp:nvSpPr>
        <dsp:cNvPr id="0" name=""/>
        <dsp:cNvSpPr/>
      </dsp:nvSpPr>
      <dsp:spPr>
        <a:xfrm>
          <a:off x="1253134" y="375919"/>
          <a:ext cx="3413760" cy="3413760"/>
        </a:xfrm>
        <a:prstGeom prst="pie">
          <a:avLst>
            <a:gd name="adj1" fmla="val 1800000"/>
            <a:gd name="adj2" fmla="val 90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solidFill>
                <a:schemeClr val="tx2">
                  <a:lumMod val="90000"/>
                </a:schemeClr>
              </a:solidFill>
              <a:latin typeface="汉仪橄榄体简" panose="02010609000101010101" pitchFamily="49" charset="-122"/>
              <a:ea typeface="汉仪橄榄体简" panose="02010609000101010101" pitchFamily="49" charset="-122"/>
            </a:rPr>
            <a:t>校园暴力</a:t>
          </a:r>
        </a:p>
      </dsp:txBody>
      <dsp:txXfrm>
        <a:off x="2187854" y="2529840"/>
        <a:ext cx="1544320" cy="1056640"/>
      </dsp:txXfrm>
    </dsp:sp>
    <dsp:sp modelId="{6FAD7801-4874-4109-B9B9-4D3B44ED9DF4}">
      <dsp:nvSpPr>
        <dsp:cNvPr id="0" name=""/>
        <dsp:cNvSpPr/>
      </dsp:nvSpPr>
      <dsp:spPr>
        <a:xfrm>
          <a:off x="1253134" y="375919"/>
          <a:ext cx="3413760" cy="3413760"/>
        </a:xfrm>
        <a:prstGeom prst="pie">
          <a:avLst>
            <a:gd name="adj1" fmla="val 9000000"/>
            <a:gd name="adj2" fmla="val 1620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zh-CN" altLang="en-US" sz="4000" kern="1200" dirty="0">
              <a:solidFill>
                <a:schemeClr val="tx2">
                  <a:lumMod val="90000"/>
                </a:schemeClr>
              </a:solidFill>
              <a:latin typeface="汉仪橄榄体简" panose="02010609000101010101" pitchFamily="49" charset="-122"/>
              <a:ea typeface="汉仪橄榄体简" panose="02010609000101010101" pitchFamily="49" charset="-122"/>
            </a:rPr>
            <a:t>社会暴力</a:t>
          </a:r>
        </a:p>
      </dsp:txBody>
      <dsp:txXfrm>
        <a:off x="1618894" y="1046480"/>
        <a:ext cx="1158240" cy="1137920"/>
      </dsp:txXfrm>
    </dsp:sp>
  </dsp:spTree>
</dsp:drawing>
</file>

<file path=ppt/diagrams/layout1.xml><?xml version="1.0" encoding="utf-8"?>
<dgm:layoutDef xmlns:dgm="http://schemas.openxmlformats.org/drawingml/2006/diagram" xmlns:a="http://schemas.openxmlformats.org/drawingml/2006/main" uniqueId="urn:microsoft.com/office/officeart/2005/8/layout/chart3">
  <dgm:title val=""/>
  <dgm:desc val=""/>
  <dgm:catLst>
    <dgm:cat type="relationship" pri="27000"/>
    <dgm:cat type="cycle" pri="8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ompositeShape">
    <dgm:varLst>
      <dgm:chMax val="7"/>
      <dgm:dir/>
      <dgm:resizeHandles val="exact"/>
    </dgm:varLst>
    <dgm:alg type="composite">
      <dgm:param type="horzAlign" val="ctr"/>
      <dgm:param type="vertAlign" val="mid"/>
      <dgm:param type="ar" val="1"/>
    </dgm:alg>
    <dgm:presOf/>
    <dgm:shape xmlns:r="http://schemas.openxmlformats.org/officeDocument/2006/relationships" r:blip="">
      <dgm:adjLst/>
    </dgm:shape>
    <dgm:choose name="Name0">
      <dgm:if name="Name1" axis="ch" ptType="node" func="cnt" op="equ" val="1">
        <dgm:constrLst>
          <dgm:constr type="l" for="ch" forName="wedge1" refType="w" fact="0.08"/>
          <dgm:constr type="t" for="ch" forName="wedge1" refType="w" fact="0.08"/>
          <dgm:constr type="w" for="ch" forName="wedge1" refType="w" fact="0.84"/>
          <dgm:constr type="h" for="ch" forName="wedge1" refType="h" fact="0.84"/>
          <dgm:constr type="l" for="ch" forName="wedge1Tx" refType="w" fact="0.205"/>
          <dgm:constr type="t" for="ch" forName="wedge1Tx" refType="h" fact="0.205"/>
          <dgm:constr type="w" for="ch" forName="wedge1Tx" refType="w" fact="0.59"/>
          <dgm:constr type="h" for="ch" forName="wedge1Tx" refType="h" fact="0.59"/>
          <dgm:constr type="primFontSz" for="ch" ptType="node" op="equ"/>
        </dgm:constrLst>
      </dgm:if>
      <dgm:if name="Name2" axis="ch" ptType="node" func="cnt" op="equ" val="2">
        <dgm:constrLst>
          <dgm:constr type="l" for="ch" forName="wedge1" refType="w" fact="0.1"/>
          <dgm:constr type="t" for="ch" forName="wedge1" refType="w" fact="0.08"/>
          <dgm:constr type="w" for="ch" forName="wedge1" refType="w" fact="0.84"/>
          <dgm:constr type="h" for="ch" forName="wedge1" refType="h" fact="0.84"/>
          <dgm:constr type="l" for="ch" forName="wedge1Tx" refType="w" fact="0.52"/>
          <dgm:constr type="t" for="ch" forName="wedge1Tx" refType="h" fact="0.205"/>
          <dgm:constr type="w" for="ch" forName="wedge1Tx" refType="w" fact="0.295"/>
          <dgm:constr type="h" for="ch" forName="wedge1Tx" refType="h" fact="0.59"/>
          <dgm:constr type="l" for="ch" forName="wedge2" refType="w" fact="0.08"/>
          <dgm:constr type="t" for="ch" forName="wedge2" refType="w" fact="0.08"/>
          <dgm:constr type="w" for="ch" forName="wedge2" refType="w" fact="0.84"/>
          <dgm:constr type="h" for="ch" forName="wedge2" refType="h" fact="0.84"/>
          <dgm:constr type="l" for="ch" forName="wedge2Tx" refType="w" fact="0.2"/>
          <dgm:constr type="t" for="ch" forName="wedge2Tx" refType="h" fact="0.205"/>
          <dgm:constr type="w" for="ch" forName="wedge2Tx" refType="w" fact="0.295"/>
          <dgm:constr type="h" for="ch" forName="wedge2Tx" refType="h" fact="0.59"/>
          <dgm:constr type="primFontSz" for="ch" ptType="node" op="equ"/>
        </dgm:constrLst>
      </dgm:if>
      <dgm:if name="Name3" axis="ch" ptType="node" func="cnt" op="equ" val="3">
        <dgm:choose name="Name4">
          <dgm:if name="Name5" func="var" arg="dir" op="equ" val="norm">
            <dgm:constrLst>
              <dgm:constr type="l" for="ch" forName="wedge1" refType="w" fact="0.1233"/>
              <dgm:constr type="t" for="ch" forName="wedge1" refType="w" fact="0.055"/>
              <dgm:constr type="w" for="ch" forName="wedge1" refType="w" fact="0.84"/>
              <dgm:constr type="h" for="ch" forName="wedge1" refType="h" fact="0.84"/>
              <dgm:constr type="l" for="ch" forName="wedge1Tx" refType="w" fact="0.58"/>
              <dgm:constr type="t" for="ch" forName="wedge1Tx" refType="h" fact="0.21"/>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8"/>
              <dgm:constr type="t" for="ch" forName="wedge3" refType="w" fact="0.08"/>
              <dgm:constr type="w" for="ch" forName="wedge3" refType="w" fact="0.84"/>
              <dgm:constr type="h" for="ch" forName="wedge3" refType="h" fact="0.84"/>
              <dgm:constr type="l" for="ch" forName="wedge3Tx" refType="w" fact="0.17"/>
              <dgm:constr type="t" for="ch" forName="wedge3Tx" refType="h" fact="0.245"/>
              <dgm:constr type="w" for="ch" forName="wedge3Tx" refType="w" fact="0.285"/>
              <dgm:constr type="h" for="ch" forName="wedge3Tx" refType="h" fact="0.28"/>
              <dgm:constr type="primFontSz" for="ch" ptType="node" op="equ"/>
            </dgm:constrLst>
          </dgm:if>
          <dgm:else name="Name6">
            <dgm:constrLst>
              <dgm:constr type="l" for="ch" forName="wedge1" refType="w" fact="0.08"/>
              <dgm:constr type="t" for="ch" forName="wedge1" refType="w" fact="0.08"/>
              <dgm:constr type="w" for="ch" forName="wedge1" refType="w" fact="0.84"/>
              <dgm:constr type="h" for="ch" forName="wedge1" refType="h" fact="0.84"/>
              <dgm:constr type="l" for="ch" forName="wedge1Tx" refType="w" fact="0.545"/>
              <dgm:constr type="t" for="ch" forName="wedge1Tx" refType="h" fact="0.245"/>
              <dgm:constr type="w" for="ch" forName="wedge1Tx" refType="w" fact="0.285"/>
              <dgm:constr type="h" for="ch" forName="wedge1Tx" refType="h" fact="0.28"/>
              <dgm:constr type="l" for="ch" forName="wedge2" refType="w" fact="0.08"/>
              <dgm:constr type="t" for="ch" forName="wedge2" refType="w" fact="0.08"/>
              <dgm:constr type="w" for="ch" forName="wedge2" refType="w" fact="0.84"/>
              <dgm:constr type="h" for="ch" forName="wedge2" refType="h" fact="0.84"/>
              <dgm:constr type="l" for="ch" forName="wedge2Tx" refType="w" fact="0.31"/>
              <dgm:constr type="t" for="ch" forName="wedge2Tx" refType="h" fact="0.61"/>
              <dgm:constr type="w" for="ch" forName="wedge2Tx" refType="w" fact="0.38"/>
              <dgm:constr type="h" for="ch" forName="wedge2Tx" refType="h" fact="0.26"/>
              <dgm:constr type="l" for="ch" forName="wedge3" refType="w" fact="0.0367"/>
              <dgm:constr type="t" for="ch" forName="wedge3" refType="w" fact="0.055"/>
              <dgm:constr type="w" for="ch" forName="wedge3" refType="w" fact="0.84"/>
              <dgm:constr type="h" for="ch" forName="wedge3" refType="h" fact="0.84"/>
              <dgm:constr type="l" for="ch" forName="wedge3Tx" refType="w" fact="0.14"/>
              <dgm:constr type="t" for="ch" forName="wedge3Tx" refType="h" fact="0.21"/>
              <dgm:constr type="w" for="ch" forName="wedge3Tx" refType="w" fact="0.285"/>
              <dgm:constr type="h" for="ch" forName="wedge3Tx" refType="h" fact="0.28"/>
              <dgm:constr type="primFontSz" for="ch" ptType="node" op="equ"/>
            </dgm:constrLst>
          </dgm:else>
        </dgm:choose>
      </dgm:if>
      <dgm:if name="Name7" axis="ch" ptType="node" func="cnt" op="equ" val="4">
        <dgm:choose name="Name8">
          <dgm:if name="Name9" func="var" arg="dir" op="equ" val="norm">
            <dgm:constrLst>
              <dgm:constr type="l" for="ch" forName="wedge1" refType="w" fact="0.1154"/>
              <dgm:constr type="t" for="ch" forName="wedge1" refType="w" fact="0.0446"/>
              <dgm:constr type="w" for="ch" forName="wedge1" refType="w" fact="0.84"/>
              <dgm:constr type="h" for="ch" forName="wedge1" refType="h" fact="0.84"/>
              <dgm:constr type="l" for="ch" forName="wedge1Tx" refType="w" fact="0.545"/>
              <dgm:constr type="t" for="ch" forName="wedge1Tx" refType="h" fact="0.2"/>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8"/>
              <dgm:constr type="t" for="ch" forName="wedge4" refType="h" fact="0.08"/>
              <dgm:constr type="w" for="ch" forName="wedge4" refType="w" fact="0.84"/>
              <dgm:constr type="h" for="ch" forName="wedge4" refType="h" fact="0.84"/>
              <dgm:constr type="l" for="ch" forName="wedge4Tx" refType="w" fact="0.175"/>
              <dgm:constr type="t" for="ch" forName="wedge4Tx" refType="h" fact="0.235"/>
              <dgm:constr type="w" for="ch" forName="wedge4Tx" refType="w" fact="0.31"/>
              <dgm:constr type="h" for="ch" forName="wedge4Tx" refType="h" fact="0.25"/>
              <dgm:constr type="primFontSz" for="ch" ptType="node" op="equ"/>
            </dgm:constrLst>
          </dgm:if>
          <dgm:else name="Name10">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5"/>
              <dgm:constr type="t" for="ch" forName="wedge1Tx" refType="h" fact="0.235"/>
              <dgm:constr type="w" for="ch" forName="wedge1Tx" refType="w" fact="0.31"/>
              <dgm:constr type="h" for="ch" forName="wedge1Tx" refType="h" fact="0.25"/>
              <dgm:constr type="l" for="ch" forName="wedge2" refType="w" fact="0.08"/>
              <dgm:constr type="t" for="ch" forName="wedge2" refType="w" fact="0.08"/>
              <dgm:constr type="w" for="ch" forName="wedge2" refType="w" fact="0.84"/>
              <dgm:constr type="h" for="ch" forName="wedge2" refType="h" fact="0.84"/>
              <dgm:constr type="l" for="ch" forName="wedge2Tx" refType="w" fact="0.515"/>
              <dgm:constr type="t" for="ch" forName="wedge2Tx" refType="h" fact="0.515"/>
              <dgm:constr type="w" for="ch" forName="wedge2Tx" refType="w" fact="0.31"/>
              <dgm:constr type="h" for="ch" forName="wedge2Tx" refType="h" fact="0.25"/>
              <dgm:constr type="l" for="ch" forName="wedge3" refType="w" fact="0.08"/>
              <dgm:constr type="t" for="ch" forName="wedge3" refType="w" fact="0.08"/>
              <dgm:constr type="w" for="ch" forName="wedge3" refType="w" fact="0.84"/>
              <dgm:constr type="h" for="ch" forName="wedge3" refType="h" fact="0.84"/>
              <dgm:constr type="l" for="ch" forName="wedge3Tx" refType="w" fact="0.175"/>
              <dgm:constr type="t" for="ch" forName="wedge3Tx" refType="h" fact="0.515"/>
              <dgm:constr type="w" for="ch" forName="wedge3Tx" refType="w" fact="0.31"/>
              <dgm:constr type="h" for="ch" forName="wedge3Tx" refType="h" fact="0.25"/>
              <dgm:constr type="l" for="ch" forName="wedge4" refType="w" fact="0.0446"/>
              <dgm:constr type="t" for="ch" forName="wedge4" refType="h" fact="0.0446"/>
              <dgm:constr type="w" for="ch" forName="wedge4" refType="w" fact="0.84"/>
              <dgm:constr type="h" for="ch" forName="wedge4" refType="h" fact="0.84"/>
              <dgm:constr type="l" for="ch" forName="wedge4Tx" refType="w" fact="0.145"/>
              <dgm:constr type="t" for="ch" forName="wedge4Tx" refType="h" fact="0.2"/>
              <dgm:constr type="w" for="ch" forName="wedge4Tx" refType="w" fact="0.31"/>
              <dgm:constr type="h" for="ch" forName="wedge4Tx" refType="h" fact="0.25"/>
              <dgm:constr type="primFontSz" for="ch" ptType="node" op="equ"/>
            </dgm:constrLst>
          </dgm:else>
        </dgm:choose>
      </dgm:if>
      <dgm:if name="Name11" axis="ch" ptType="node" func="cnt" op="equ" val="5">
        <dgm:choose name="Name12">
          <dgm:if name="Name13" func="var" arg="dir" op="equ" val="norm">
            <dgm:constrLst>
              <dgm:constr type="l" for="ch" forName="wedge1" refType="w" fact="0.1094"/>
              <dgm:constr type="t" for="ch" forName="wedge1" refType="w" fact="0.0395"/>
              <dgm:constr type="w" for="ch" forName="wedge1" refType="w" fact="0.84"/>
              <dgm:constr type="h" for="ch" forName="wedge1" refType="h" fact="0.84"/>
              <dgm:constr type="l" for="ch" forName="wedge1Tx" refType="w" fact="0.54"/>
              <dgm:constr type="t" for="ch" forName="wedge1Tx" refType="h" fact="0.165"/>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8"/>
              <dgm:constr type="t" for="ch" forName="wedge5" refType="h" fact="0.08"/>
              <dgm:constr type="w" for="ch" forName="wedge5" refType="w" fact="0.84"/>
              <dgm:constr type="h" for="ch" forName="wedge5" refType="h" fact="0.84"/>
              <dgm:constr type="l" for="ch" forName="wedge5Tx" refType="w" fact="0.2025"/>
              <dgm:constr type="t" for="ch" forName="wedge5Tx" refType="h" fact="0.208"/>
              <dgm:constr type="w" for="ch" forName="wedge5Tx" refType="w" fact="0.285"/>
              <dgm:constr type="h" for="ch" forName="wedge5Tx" refType="h" fact="0.195"/>
              <dgm:constr type="primFontSz" for="ch" ptType="node" op="equ"/>
            </dgm:constrLst>
          </dgm:if>
          <dgm:else name="Name14">
            <dgm:constrLst>
              <dgm:constr type="l" for="ch" forName="wedge1" refType="w" fact="0.08"/>
              <dgm:constr type="t" for="ch" forName="wedge1" refType="w" fact="0.08"/>
              <dgm:constr type="w" for="ch" forName="wedge1" refType="w" fact="0.84"/>
              <dgm:constr type="h" for="ch" forName="wedge1" refType="h" fact="0.84"/>
              <dgm:constr type="l" for="ch" forName="wedge1Tx" refType="w" fact="0.51"/>
              <dgm:constr type="t" for="ch" forName="wedge1Tx" refType="h" fact="0.208"/>
              <dgm:constr type="w" for="ch" forName="wedge1Tx" refType="w" fact="0.285"/>
              <dgm:constr type="h" for="ch" forName="wedge1Tx" refType="h" fact="0.195"/>
              <dgm:constr type="l" for="ch" forName="wedge2" refType="w" fact="0.08"/>
              <dgm:constr type="t" for="ch" forName="wedge2" refType="w" fact="0.08"/>
              <dgm:constr type="w" for="ch" forName="wedge2" refType="w" fact="0.84"/>
              <dgm:constr type="h" for="ch" forName="wedge2" refType="h" fact="0.84"/>
              <dgm:constr type="l" for="ch" forName="wedge2Tx" refType="w" fact="0.629"/>
              <dgm:constr type="t" for="ch" forName="wedge2Tx" refType="h" fact="0.46"/>
              <dgm:constr type="w" for="ch" forName="wedge2Tx" refType="w" fact="0.25"/>
              <dgm:constr type="h" for="ch" forName="wedge2Tx" refType="h" fact="0.211"/>
              <dgm:constr type="l" for="ch" forName="wedge3" refType="w" fact="0.08"/>
              <dgm:constr type="t" for="ch" forName="wedge3" refType="w" fact="0.08"/>
              <dgm:constr type="w" for="ch" forName="wedge3" refType="w" fact="0.84"/>
              <dgm:constr type="h" for="ch" forName="wedge3" refType="h" fact="0.84"/>
              <dgm:constr type="l" for="ch" forName="wedge3Tx" refType="w" fact="0.35"/>
              <dgm:constr type="t" for="ch" forName="wedge3Tx" refType="h" fact="0.71"/>
              <dgm:constr type="w" for="ch" forName="wedge3Tx" refType="w" fact="0.3"/>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12"/>
              <dgm:constr type="t" for="ch" forName="wedge4Tx" refType="h" fact="0.46"/>
              <dgm:constr type="w" for="ch" forName="wedge4Tx" refType="w" fact="0.25"/>
              <dgm:constr type="h" for="ch" forName="wedge4Tx" refType="h" fact="0.211"/>
              <dgm:constr type="l" for="ch" forName="wedge5" refType="w" fact="0.0506"/>
              <dgm:constr type="t" for="ch" forName="wedge5" refType="h" fact="0.0395"/>
              <dgm:constr type="w" for="ch" forName="wedge5" refType="w" fact="0.84"/>
              <dgm:constr type="h" for="ch" forName="wedge5" refType="h" fact="0.84"/>
              <dgm:constr type="l" for="ch" forName="wedge5Tx" refType="w" fact="0.18"/>
              <dgm:constr type="t" for="ch" forName="wedge5Tx" refType="h" fact="0.165"/>
              <dgm:constr type="w" for="ch" forName="wedge5Tx" refType="w" fact="0.285"/>
              <dgm:constr type="h" for="ch" forName="wedge5Tx" refType="h" fact="0.195"/>
              <dgm:constr type="primFontSz" for="ch" ptType="node" op="equ"/>
            </dgm:constrLst>
          </dgm:else>
        </dgm:choose>
      </dgm:if>
      <dgm:if name="Name15" axis="ch" ptType="node" func="cnt" op="equ" val="6">
        <dgm:choose name="Name16">
          <dgm:if name="Name17" func="var" arg="dir" op="equ" val="norm">
            <dgm:constrLst>
              <dgm:constr type="l" for="ch" forName="wedge1" refType="w" fact="0.105"/>
              <dgm:constr type="t" for="ch" forName="wedge1" refType="w" fact="0.0367"/>
              <dgm:constr type="w" for="ch" forName="wedge1" refType="w" fact="0.84"/>
              <dgm:constr type="h" for="ch" forName="wedge1" refType="h" fact="0.84"/>
              <dgm:constr type="l" for="ch" forName="wedge1Tx" refType="w" fact="0.534"/>
              <dgm:constr type="t" for="ch" forName="wedge1Tx" refType="h" fact="0.126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8"/>
              <dgm:constr type="t" for="ch" forName="wedge6" refType="h" fact="0.08"/>
              <dgm:constr type="w" for="ch" forName="wedge6" refType="w" fact="0.84"/>
              <dgm:constr type="h" for="ch" forName="wedge6" refType="h" fact="0.84"/>
              <dgm:constr type="l" for="ch" forName="wedge6Tx" refType="w" fact="0.246"/>
              <dgm:constr type="t" for="ch" forName="wedge6Tx" refType="h" fact="0.17"/>
              <dgm:constr type="w" for="ch" forName="wedge6Tx" refType="w" fact="0.245"/>
              <dgm:constr type="h" for="ch" forName="wedge6Tx" refType="h" fact="0.18"/>
              <dgm:constr type="primFontSz" for="ch" ptType="node" op="equ"/>
            </dgm:constrLst>
          </dgm:if>
          <dgm:else name="Name18">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9"/>
              <dgm:constr type="t" for="ch" forName="wedge1Tx" refType="h" fact="0.17"/>
              <dgm:constr type="w" for="ch" forName="wedge1Tx" refType="w" fact="0.245"/>
              <dgm:constr type="h" for="ch" forName="wedge1Tx" refType="h" fact="0.18"/>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415"/>
              <dgm:constr type="w" for="ch" forName="wedge2Tx" refType="w" fact="0.254"/>
              <dgm:constr type="h" for="ch" forName="wedge2Tx" refType="h" fact="0.17"/>
              <dgm:constr type="l" for="ch" forName="wedge3" refType="w" fact="0.08"/>
              <dgm:constr type="t" for="ch" forName="wedge3" refType="w" fact="0.08"/>
              <dgm:constr type="w" for="ch" forName="wedge3" refType="w" fact="0.84"/>
              <dgm:constr type="h" for="ch" forName="wedge3" refType="h" fact="0.84"/>
              <dgm:constr type="l" for="ch" forName="wedge3Tx" refType="w" fact="0.509"/>
              <dgm:constr type="t" for="ch" forName="wedge3Tx" refType="h" fact="0.65"/>
              <dgm:constr type="w" for="ch" forName="wedge3Tx" refType="w" fact="0.245"/>
              <dgm:constr type="h" for="ch" forName="wedge3Tx" refType="h" fact="0.18"/>
              <dgm:constr type="l" for="ch" forName="wedge4" refType="w" fact="0.08"/>
              <dgm:constr type="t" for="ch" forName="wedge4" refType="h" fact="0.08"/>
              <dgm:constr type="w" for="ch" forName="wedge4" refType="w" fact="0.84"/>
              <dgm:constr type="h" for="ch" forName="wedge4" refType="h" fact="0.84"/>
              <dgm:constr type="l" for="ch" forName="wedge4Tx" refType="w" fact="0.246"/>
              <dgm:constr type="t" for="ch" forName="wedge4Tx" refType="h" fact="0.65"/>
              <dgm:constr type="w" for="ch" forName="wedge4Tx" refType="w" fact="0.245"/>
              <dgm:constr type="h" for="ch" forName="wedge4Tx" refType="h" fact="0.18"/>
              <dgm:constr type="l" for="ch" forName="wedge5" refType="w" fact="0.08"/>
              <dgm:constr type="t" for="ch" forName="wedge5" refType="h" fact="0.08"/>
              <dgm:constr type="w" for="ch" forName="wedge5" refType="w" fact="0.84"/>
              <dgm:constr type="h" for="ch" forName="wedge5" refType="h" fact="0.84"/>
              <dgm:constr type="l" for="ch" forName="wedge5Tx" refType="w" fact="0.093"/>
              <dgm:constr type="t" for="ch" forName="wedge5Tx" refType="h" fact="0.415"/>
              <dgm:constr type="w" for="ch" forName="wedge5Tx" refType="w" fact="0.254"/>
              <dgm:constr type="h" for="ch" forName="wedge5Tx" refType="h" fact="0.17"/>
              <dgm:constr type="l" for="ch" forName="wedge6" refType="w" fact="0.055"/>
              <dgm:constr type="t" for="ch" forName="wedge6" refType="h" fact="0.0367"/>
              <dgm:constr type="w" for="ch" forName="wedge6" refType="w" fact="0.84"/>
              <dgm:constr type="h" for="ch" forName="wedge6" refType="h" fact="0.84"/>
              <dgm:constr type="l" for="ch" forName="wedge6Tx" refType="w" fact="0.221"/>
              <dgm:constr type="t" for="ch" forName="wedge6Tx" refType="h" fact="0.1267"/>
              <dgm:constr type="w" for="ch" forName="wedge6Tx" refType="w" fact="0.245"/>
              <dgm:constr type="h" for="ch" forName="wedge6Tx" refType="h" fact="0.18"/>
              <dgm:constr type="primFontSz" for="ch" ptType="node" op="equ"/>
            </dgm:constrLst>
          </dgm:else>
        </dgm:choose>
      </dgm:if>
      <dgm:else name="Name19">
        <dgm:choose name="Name20">
          <dgm:if name="Name21" func="var" arg="dir" op="equ" val="norm">
            <dgm:constrLst>
              <dgm:constr type="l" for="ch" forName="wedge1" refType="w" fact="0.1017"/>
              <dgm:constr type="t" for="ch" forName="wedge1" refType="w" fact="0.035"/>
              <dgm:constr type="w" for="ch" forName="wedge1" refType="w" fact="0.84"/>
              <dgm:constr type="h" for="ch" forName="wedge1" refType="h" fact="0.84"/>
              <dgm:constr type="l" for="ch" forName="wedge1Tx" refType="w" fact="0.53"/>
              <dgm:constr type="t" for="ch" forName="wedge1Tx" refType="h" fact="0.115"/>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8"/>
              <dgm:constr type="t" for="ch" forName="wedge7" refType="h" fact="0.08"/>
              <dgm:constr type="w" for="ch" forName="wedge7" refType="w" fact="0.84"/>
              <dgm:constr type="h" for="ch" forName="wedge7" refType="h" fact="0.84"/>
              <dgm:constr type="l" for="ch" forName="wedge7Tx" refType="w" fact="0.262"/>
              <dgm:constr type="t" for="ch" forName="wedge7Tx" refType="h" fact="0.16"/>
              <dgm:constr type="w" for="ch" forName="wedge7Tx" refType="w" fact="0.23"/>
              <dgm:constr type="h" for="ch" forName="wedge7Tx" refType="h" fact="0.145"/>
              <dgm:constr type="primFontSz" for="ch" ptType="node" op="equ"/>
            </dgm:constrLst>
          </dgm:if>
          <dgm:else name="Name22">
            <dgm:constrLst>
              <dgm:constr type="l" for="ch" forName="wedge1" refType="w" fact="0.08"/>
              <dgm:constr type="t" for="ch" forName="wedge1" refType="w" fact="0.08"/>
              <dgm:constr type="w" for="ch" forName="wedge1" refType="w" fact="0.84"/>
              <dgm:constr type="h" for="ch" forName="wedge1" refType="h" fact="0.84"/>
              <dgm:constr type="l" for="ch" forName="wedge1Tx" refType="w" fact="0.508"/>
              <dgm:constr type="t" for="ch" forName="wedge1Tx" refType="h" fact="0.16"/>
              <dgm:constr type="w" for="ch" forName="wedge1Tx" refType="w" fact="0.23"/>
              <dgm:constr type="h" for="ch" forName="wedge1Tx" refType="h" fact="0.145"/>
              <dgm:constr type="l" for="ch" forName="wedge2" refType="w" fact="0.08"/>
              <dgm:constr type="t" for="ch" forName="wedge2" refType="w" fact="0.08"/>
              <dgm:constr type="w" for="ch" forName="wedge2" refType="w" fact="0.84"/>
              <dgm:constr type="h" for="ch" forName="wedge2" refType="h" fact="0.84"/>
              <dgm:constr type="l" for="ch" forName="wedge2Tx" refType="w" fact="0.655"/>
              <dgm:constr type="t" for="ch" forName="wedge2Tx" refType="h" fact="0.38"/>
              <dgm:constr type="w" for="ch" forName="wedge2Tx" refType="w" fact="0.244"/>
              <dgm:constr type="h" for="ch" forName="wedge2Tx" refType="h" fact="0.155"/>
              <dgm:constr type="l" for="ch" forName="wedge3" refType="w" fact="0.08"/>
              <dgm:constr type="t" for="ch" forName="wedge3" refType="w" fact="0.08"/>
              <dgm:constr type="w" for="ch" forName="wedge3" refType="w" fact="0.84"/>
              <dgm:constr type="h" for="ch" forName="wedge3" refType="h" fact="0.84"/>
              <dgm:constr type="l" for="ch" forName="wedge3Tx" refType="w" fact="0.62"/>
              <dgm:constr type="t" for="ch" forName="wedge3Tx" refType="h" fact="0.58"/>
              <dgm:constr type="w" for="ch" forName="wedge3Tx" refType="w" fact="0.22"/>
              <dgm:constr type="h" for="ch" forName="wedge3Tx" refType="h" fact="0.16"/>
              <dgm:constr type="l" for="ch" forName="wedge4" refType="w" fact="0.08"/>
              <dgm:constr type="t" for="ch" forName="wedge4" refType="h" fact="0.08"/>
              <dgm:constr type="w" for="ch" forName="wedge4" refType="w" fact="0.84"/>
              <dgm:constr type="h" for="ch" forName="wedge4" refType="h" fact="0.84"/>
              <dgm:constr type="l" for="ch" forName="wedge4Tx" refType="w" fact="0.3875"/>
              <dgm:constr type="t" for="ch" forName="wedge4Tx" refType="h" fact="0.74"/>
              <dgm:constr type="w" for="ch" forName="wedge4Tx" refType="w" fact="0.225"/>
              <dgm:constr type="h" for="ch" forName="wedge4Tx" refType="h" fact="0.16"/>
              <dgm:constr type="l" for="ch" forName="wedge5" refType="w" fact="0.08"/>
              <dgm:constr type="t" for="ch" forName="wedge5" refType="h" fact="0.08"/>
              <dgm:constr type="w" for="ch" forName="wedge5" refType="w" fact="0.84"/>
              <dgm:constr type="h" for="ch" forName="wedge5" refType="h" fact="0.84"/>
              <dgm:constr type="l" for="ch" forName="wedge5Tx" refType="w" fact="0.16"/>
              <dgm:constr type="t" for="ch" forName="wedge5Tx" refType="h" fact="0.58"/>
              <dgm:constr type="w" for="ch" forName="wedge5Tx" refType="w" fact="0.22"/>
              <dgm:constr type="h" for="ch" forName="wedge5Tx" refType="h" fact="0.16"/>
              <dgm:constr type="l" for="ch" forName="wedge6" refType="w" fact="0.08"/>
              <dgm:constr type="t" for="ch" forName="wedge6" refType="h" fact="0.08"/>
              <dgm:constr type="w" for="ch" forName="wedge6" refType="w" fact="0.84"/>
              <dgm:constr type="h" for="ch" forName="wedge6" refType="h" fact="0.84"/>
              <dgm:constr type="l" for="ch" forName="wedge6Tx" refType="w" fact="0.101"/>
              <dgm:constr type="t" for="ch" forName="wedge6Tx" refType="h" fact="0.38"/>
              <dgm:constr type="w" for="ch" forName="wedge6Tx" refType="w" fact="0.244"/>
              <dgm:constr type="h" for="ch" forName="wedge6Tx" refType="h" fact="0.155"/>
              <dgm:constr type="l" for="ch" forName="wedge7" refType="w" fact="0.0583"/>
              <dgm:constr type="t" for="ch" forName="wedge7" refType="h" fact="0.035"/>
              <dgm:constr type="w" for="ch" forName="wedge7" refType="w" fact="0.84"/>
              <dgm:constr type="h" for="ch" forName="wedge7" refType="h" fact="0.84"/>
              <dgm:constr type="l" for="ch" forName="wedge7Tx" refType="w" fact="0.2403"/>
              <dgm:constr type="t" for="ch" forName="wedge7Tx" refType="h" fact="0.115"/>
              <dgm:constr type="w" for="ch" forName="wedge7Tx" refType="w" fact="0.23"/>
              <dgm:constr type="h" for="ch" forName="wedge7Tx" refType="h" fact="0.145"/>
              <dgm:constr type="primFontSz" for="ch" ptType="node" op="equ"/>
            </dgm:constrLst>
          </dgm:else>
        </dgm:choose>
      </dgm:else>
    </dgm:choose>
    <dgm:ruleLst/>
    <dgm:choose name="Name23">
      <dgm:if name="Name24" axis="ch" ptType="node" func="cnt" op="gte" val="1">
        <dgm:layoutNode name="wedge1">
          <dgm:alg type="sp"/>
          <dgm:choose name="Name25">
            <dgm:if name="Name26" axis="ch" ptType="node" func="cnt" op="equ" val="1">
              <dgm:shape xmlns:r="http://schemas.openxmlformats.org/officeDocument/2006/relationships" type="ellipse" r:blip="">
                <dgm:adjLst/>
              </dgm:shape>
            </dgm:if>
            <dgm:if name="Name27" axis="ch" ptType="node" func="cnt" op="equ" val="2">
              <dgm:shape xmlns:r="http://schemas.openxmlformats.org/officeDocument/2006/relationships" type="pie" r:blip="">
                <dgm:adjLst>
                  <dgm:adj idx="1" val="270"/>
                  <dgm:adj idx="2" val="90"/>
                </dgm:adjLst>
              </dgm:shape>
            </dgm:if>
            <dgm:if name="Name28" axis="ch" ptType="node" func="cnt" op="equ" val="3">
              <dgm:shape xmlns:r="http://schemas.openxmlformats.org/officeDocument/2006/relationships" type="pie" r:blip="">
                <dgm:adjLst>
                  <dgm:adj idx="1" val="270"/>
                  <dgm:adj idx="2" val="30"/>
                </dgm:adjLst>
              </dgm:shape>
            </dgm:if>
            <dgm:if name="Name29" axis="ch" ptType="node" func="cnt" op="equ" val="4">
              <dgm:shape xmlns:r="http://schemas.openxmlformats.org/officeDocument/2006/relationships" type="pie" r:blip="">
                <dgm:adjLst>
                  <dgm:adj idx="1" val="270"/>
                  <dgm:adj idx="2" val="0"/>
                </dgm:adjLst>
              </dgm:shape>
            </dgm:if>
            <dgm:if name="Name30" axis="ch" ptType="node" func="cnt" op="equ" val="5">
              <dgm:shape xmlns:r="http://schemas.openxmlformats.org/officeDocument/2006/relationships" type="pie" r:blip="">
                <dgm:adjLst>
                  <dgm:adj idx="1" val="270"/>
                  <dgm:adj idx="2" val="342"/>
                </dgm:adjLst>
              </dgm:shape>
            </dgm:if>
            <dgm:if name="Name31" axis="ch" ptType="node" func="cnt" op="equ" val="6">
              <dgm:shape xmlns:r="http://schemas.openxmlformats.org/officeDocument/2006/relationships" type="pie" r:blip="">
                <dgm:adjLst>
                  <dgm:adj idx="1" val="270"/>
                  <dgm:adj idx="2" val="330"/>
                </dgm:adjLst>
              </dgm:shape>
            </dgm:if>
            <dgm:else name="Name32">
              <dgm:shape xmlns:r="http://schemas.openxmlformats.org/officeDocument/2006/relationships" type="pie" r:blip="">
                <dgm:adjLst>
                  <dgm:adj idx="1" val="270"/>
                  <dgm:adj idx="2" val="321.4286"/>
                </dgm:adjLst>
              </dgm:shape>
            </dgm:else>
          </dgm:choose>
          <dgm:choose name="Name33">
            <dgm:if name="Name34" func="var" arg="dir" op="equ" val="norm">
              <dgm:presOf axis="ch desOrSelf" ptType="node node" st="1 1" cnt="1 0"/>
            </dgm:if>
            <dgm:else name="Name35">
              <dgm:choose name="Name36">
                <dgm:if name="Name37" axis="ch" ptType="node" func="cnt" op="equ" val="1">
                  <dgm:presOf axis="ch desOrSelf" ptType="node node" st="1 1" cnt="1 0"/>
                </dgm:if>
                <dgm:if name="Name38" axis="ch" ptType="node" func="cnt" op="equ" val="2">
                  <dgm:presOf axis="ch desOrSelf" ptType="node node" st="2 1" cnt="1 0"/>
                </dgm:if>
                <dgm:if name="Name39" axis="ch" ptType="node" func="cnt" op="equ" val="3">
                  <dgm:presOf axis="ch desOrSelf" ptType="node node" st="3 1" cnt="1 0"/>
                </dgm:if>
                <dgm:if name="Name40" axis="ch" ptType="node" func="cnt" op="equ" val="4">
                  <dgm:presOf axis="ch desOrSelf" ptType="node node" st="4 1" cnt="1 0"/>
                </dgm:if>
                <dgm:if name="Name41" axis="ch" ptType="node" func="cnt" op="equ" val="5">
                  <dgm:presOf axis="ch desOrSelf" ptType="node node" st="5 1" cnt="1 0"/>
                </dgm:if>
                <dgm:if name="Name42" axis="ch" ptType="node" func="cnt" op="equ" val="6">
                  <dgm:presOf axis="ch desOrSelf" ptType="node node" st="6 1" cnt="1 0"/>
                </dgm:if>
                <dgm:else name="Name43">
                  <dgm:presOf axis="ch desOrSelf" ptType="node node" st="7 1" cnt="1 0"/>
                </dgm:else>
              </dgm:choose>
            </dgm:else>
          </dgm:choose>
          <dgm:constrLst/>
          <dgm:ruleLst/>
        </dgm:layoutNode>
        <dgm:layoutNode name="wedge1Tx" moveWith="wedge1">
          <dgm:varLst>
            <dgm:chMax val="0"/>
            <dgm:chPref val="0"/>
            <dgm:bulletEnabled val="1"/>
          </dgm:varLst>
          <dgm:alg type="tx"/>
          <dgm:shape xmlns:r="http://schemas.openxmlformats.org/officeDocument/2006/relationships" type="rect" r:blip="" hideGeom="1">
            <dgm:adjLst/>
          </dgm:shape>
          <dgm:choose name="Name44">
            <dgm:if name="Name45" func="var" arg="dir" op="equ" val="norm">
              <dgm:presOf axis="ch desOrSelf" ptType="node node" st="1 1" cnt="1 0"/>
            </dgm:if>
            <dgm:else name="Name46">
              <dgm:choose name="Name47">
                <dgm:if name="Name48" axis="ch" ptType="node" func="cnt" op="equ" val="1">
                  <dgm:presOf axis="ch desOrSelf" ptType="node node" st="1 1" cnt="1 0"/>
                </dgm:if>
                <dgm:if name="Name49" axis="ch" ptType="node" func="cnt" op="equ" val="2">
                  <dgm:presOf axis="ch desOrSelf" ptType="node node" st="2 1" cnt="1 0"/>
                </dgm:if>
                <dgm:if name="Name50" axis="ch" ptType="node" func="cnt" op="equ" val="3">
                  <dgm:presOf axis="ch desOrSelf" ptType="node node" st="3 1" cnt="1 0"/>
                </dgm:if>
                <dgm:if name="Name51" axis="ch" ptType="node" func="cnt" op="equ" val="4">
                  <dgm:presOf axis="ch desOrSelf" ptType="node node" st="4 1" cnt="1 0"/>
                </dgm:if>
                <dgm:if name="Name52" axis="ch" ptType="node" func="cnt" op="equ" val="5">
                  <dgm:presOf axis="ch desOrSelf" ptType="node node" st="5 1" cnt="1 0"/>
                </dgm:if>
                <dgm:if name="Name53" axis="ch" ptType="node" func="cnt" op="equ" val="6">
                  <dgm:presOf axis="ch desOrSelf" ptType="node node" st="6 1" cnt="1 0"/>
                </dgm:if>
                <dgm:else name="Name54">
                  <dgm:presOf axis="ch desOrSelf" ptType="node node" st="7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55"/>
    </dgm:choose>
    <dgm:choose name="Name56">
      <dgm:if name="Name57" axis="ch" ptType="node" func="cnt" op="gte" val="2">
        <dgm:layoutNode name="wedge2">
          <dgm:alg type="sp"/>
          <dgm:choose name="Name58">
            <dgm:if name="Name59" axis="ch" ptType="node" func="cnt" op="equ" val="2">
              <dgm:shape xmlns:r="http://schemas.openxmlformats.org/officeDocument/2006/relationships" type="pie" r:blip="">
                <dgm:adjLst>
                  <dgm:adj idx="1" val="90"/>
                  <dgm:adj idx="2" val="270"/>
                </dgm:adjLst>
              </dgm:shape>
            </dgm:if>
            <dgm:if name="Name60" axis="ch" ptType="node" func="cnt" op="equ" val="3">
              <dgm:shape xmlns:r="http://schemas.openxmlformats.org/officeDocument/2006/relationships" type="pie" r:blip="">
                <dgm:adjLst>
                  <dgm:adj idx="1" val="30"/>
                  <dgm:adj idx="2" val="150"/>
                </dgm:adjLst>
              </dgm:shape>
            </dgm:if>
            <dgm:if name="Name61" axis="ch" ptType="node" func="cnt" op="equ" val="4">
              <dgm:shape xmlns:r="http://schemas.openxmlformats.org/officeDocument/2006/relationships" type="pie" r:blip="">
                <dgm:adjLst>
                  <dgm:adj idx="1" val="0"/>
                  <dgm:adj idx="2" val="90"/>
                </dgm:adjLst>
              </dgm:shape>
            </dgm:if>
            <dgm:if name="Name62" axis="ch" ptType="node" func="cnt" op="equ" val="5">
              <dgm:shape xmlns:r="http://schemas.openxmlformats.org/officeDocument/2006/relationships" type="pie" r:blip="">
                <dgm:adjLst>
                  <dgm:adj idx="1" val="342"/>
                  <dgm:adj idx="2" val="54"/>
                </dgm:adjLst>
              </dgm:shape>
            </dgm:if>
            <dgm:if name="Name63" axis="ch" ptType="node" func="cnt" op="equ" val="6">
              <dgm:shape xmlns:r="http://schemas.openxmlformats.org/officeDocument/2006/relationships" type="pie" r:blip="">
                <dgm:adjLst>
                  <dgm:adj idx="1" val="330"/>
                  <dgm:adj idx="2" val="30"/>
                </dgm:adjLst>
              </dgm:shape>
            </dgm:if>
            <dgm:else name="Name64">
              <dgm:shape xmlns:r="http://schemas.openxmlformats.org/officeDocument/2006/relationships" type="pie" r:blip="">
                <dgm:adjLst>
                  <dgm:adj idx="1" val="321.4286"/>
                  <dgm:adj idx="2" val="12.85714"/>
                </dgm:adjLst>
              </dgm:shape>
            </dgm:else>
          </dgm:choose>
          <dgm:choose name="Name65">
            <dgm:if name="Name66" func="var" arg="dir" op="equ" val="norm">
              <dgm:presOf axis="ch desOrSelf" ptType="node node" st="2 1" cnt="1 0"/>
            </dgm:if>
            <dgm:else name="Name67">
              <dgm:choose name="Name68">
                <dgm:if name="Name69" axis="ch" ptType="node" func="cnt" op="equ" val="2">
                  <dgm:presOf axis="ch desOrSelf" ptType="node node" st="1 1" cnt="1 0"/>
                </dgm:if>
                <dgm:if name="Name70" axis="ch" ptType="node" func="cnt" op="equ" val="3">
                  <dgm:presOf axis="ch desOrSelf" ptType="node node" st="2 1" cnt="1 0"/>
                </dgm:if>
                <dgm:if name="Name71" axis="ch" ptType="node" func="cnt" op="equ" val="4">
                  <dgm:presOf axis="ch desOrSelf" ptType="node node" st="3 1" cnt="1 0"/>
                </dgm:if>
                <dgm:if name="Name72" axis="ch" ptType="node" func="cnt" op="equ" val="5">
                  <dgm:presOf axis="ch desOrSelf" ptType="node node" st="4 1" cnt="1 0"/>
                </dgm:if>
                <dgm:if name="Name73" axis="ch" ptType="node" func="cnt" op="equ" val="6">
                  <dgm:presOf axis="ch desOrSelf" ptType="node node" st="5 1" cnt="1 0"/>
                </dgm:if>
                <dgm:else name="Name74">
                  <dgm:presOf axis="ch desOrSelf" ptType="node node" st="6 1" cnt="1 0"/>
                </dgm:else>
              </dgm:choose>
            </dgm:else>
          </dgm:choose>
          <dgm:constrLst/>
          <dgm:ruleLst/>
        </dgm:layoutNode>
        <dgm:layoutNode name="wedge2Tx" moveWith="wedge2">
          <dgm:varLst>
            <dgm:chMax val="0"/>
            <dgm:chPref val="0"/>
            <dgm:bulletEnabled val="1"/>
          </dgm:varLst>
          <dgm:alg type="tx"/>
          <dgm:shape xmlns:r="http://schemas.openxmlformats.org/officeDocument/2006/relationships" type="rect" r:blip="" hideGeom="1">
            <dgm:adjLst/>
          </dgm:shape>
          <dgm:choose name="Name75">
            <dgm:if name="Name76" func="var" arg="dir" op="equ" val="norm">
              <dgm:presOf axis="ch desOrSelf" ptType="node node" st="2 1" cnt="1 0"/>
            </dgm:if>
            <dgm:else name="Name77">
              <dgm:choose name="Name78">
                <dgm:if name="Name79" axis="ch" ptType="node" func="cnt" op="equ" val="2">
                  <dgm:presOf axis="ch desOrSelf" ptType="node node" st="1 1" cnt="1 0"/>
                </dgm:if>
                <dgm:if name="Name80" axis="ch" ptType="node" func="cnt" op="equ" val="3">
                  <dgm:presOf axis="ch desOrSelf" ptType="node node" st="2 1" cnt="1 0"/>
                </dgm:if>
                <dgm:if name="Name81" axis="ch" ptType="node" func="cnt" op="equ" val="4">
                  <dgm:presOf axis="ch desOrSelf" ptType="node node" st="3 1" cnt="1 0"/>
                </dgm:if>
                <dgm:if name="Name82" axis="ch" ptType="node" func="cnt" op="equ" val="5">
                  <dgm:presOf axis="ch desOrSelf" ptType="node node" st="4 1" cnt="1 0"/>
                </dgm:if>
                <dgm:if name="Name83" axis="ch" ptType="node" func="cnt" op="equ" val="6">
                  <dgm:presOf axis="ch desOrSelf" ptType="node node" st="5 1" cnt="1 0"/>
                </dgm:if>
                <dgm:else name="Name84">
                  <dgm:presOf axis="ch desOrSelf" ptType="node node" st="6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85"/>
    </dgm:choose>
    <dgm:choose name="Name86">
      <dgm:if name="Name87" axis="ch" ptType="node" func="cnt" op="gte" val="3">
        <dgm:layoutNode name="wedge3">
          <dgm:alg type="sp"/>
          <dgm:choose name="Name88">
            <dgm:if name="Name89" axis="ch" ptType="node" func="cnt" op="equ" val="3">
              <dgm:shape xmlns:r="http://schemas.openxmlformats.org/officeDocument/2006/relationships" type="pie" r:blip="">
                <dgm:adjLst>
                  <dgm:adj idx="1" val="150"/>
                  <dgm:adj idx="2" val="270"/>
                </dgm:adjLst>
              </dgm:shape>
            </dgm:if>
            <dgm:if name="Name90" axis="ch" ptType="node" func="cnt" op="equ" val="4">
              <dgm:shape xmlns:r="http://schemas.openxmlformats.org/officeDocument/2006/relationships" type="pie" r:blip="">
                <dgm:adjLst>
                  <dgm:adj idx="1" val="90"/>
                  <dgm:adj idx="2" val="180"/>
                </dgm:adjLst>
              </dgm:shape>
            </dgm:if>
            <dgm:if name="Name91" axis="ch" ptType="node" func="cnt" op="equ" val="5">
              <dgm:shape xmlns:r="http://schemas.openxmlformats.org/officeDocument/2006/relationships" type="pie" r:blip="">
                <dgm:adjLst>
                  <dgm:adj idx="1" val="54"/>
                  <dgm:adj idx="2" val="126"/>
                </dgm:adjLst>
              </dgm:shape>
            </dgm:if>
            <dgm:if name="Name92" axis="ch" ptType="node" func="cnt" op="equ" val="6">
              <dgm:shape xmlns:r="http://schemas.openxmlformats.org/officeDocument/2006/relationships" type="pie" r:blip="">
                <dgm:adjLst>
                  <dgm:adj idx="1" val="30"/>
                  <dgm:adj idx="2" val="90"/>
                </dgm:adjLst>
              </dgm:shape>
            </dgm:if>
            <dgm:else name="Name93">
              <dgm:shape xmlns:r="http://schemas.openxmlformats.org/officeDocument/2006/relationships" type="pie" r:blip="">
                <dgm:adjLst>
                  <dgm:adj idx="1" val="12.85714"/>
                  <dgm:adj idx="2" val="64.28571"/>
                </dgm:adjLst>
              </dgm:shape>
            </dgm:else>
          </dgm:choose>
          <dgm:choose name="Name94">
            <dgm:if name="Name95" func="var" arg="dir" op="equ" val="norm">
              <dgm:presOf axis="ch desOrSelf" ptType="node node" st="3 1" cnt="1 0"/>
            </dgm:if>
            <dgm:else name="Name96">
              <dgm:choose name="Name97">
                <dgm:if name="Name98" axis="ch" ptType="node" func="cnt" op="equ" val="3">
                  <dgm:presOf axis="ch desOrSelf" ptType="node node" st="1 1" cnt="1 0"/>
                </dgm:if>
                <dgm:if name="Name99" axis="ch" ptType="node" func="cnt" op="equ" val="4">
                  <dgm:presOf axis="ch desOrSelf" ptType="node node" st="2 1" cnt="1 0"/>
                </dgm:if>
                <dgm:if name="Name100" axis="ch" ptType="node" func="cnt" op="equ" val="5">
                  <dgm:presOf axis="ch desOrSelf" ptType="node node" st="3 1" cnt="1 0"/>
                </dgm:if>
                <dgm:if name="Name101" axis="ch" ptType="node" func="cnt" op="equ" val="6">
                  <dgm:presOf axis="ch desOrSelf" ptType="node node" st="4 1" cnt="1 0"/>
                </dgm:if>
                <dgm:else name="Name102">
                  <dgm:presOf axis="ch desOrSelf" ptType="node node" st="5 1" cnt="1 0"/>
                </dgm:else>
              </dgm:choose>
            </dgm:else>
          </dgm:choose>
          <dgm:constrLst/>
          <dgm:ruleLst/>
        </dgm:layoutNode>
        <dgm:layoutNode name="wedge3Tx" moveWith="wedge3">
          <dgm:varLst>
            <dgm:chMax val="0"/>
            <dgm:chPref val="0"/>
            <dgm:bulletEnabled val="1"/>
          </dgm:varLst>
          <dgm:alg type="tx"/>
          <dgm:shape xmlns:r="http://schemas.openxmlformats.org/officeDocument/2006/relationships" type="rect" r:blip="" hideGeom="1">
            <dgm:adjLst/>
          </dgm:shape>
          <dgm:choose name="Name103">
            <dgm:if name="Name104" func="var" arg="dir" op="equ" val="norm">
              <dgm:presOf axis="ch desOrSelf" ptType="node node" st="3 1" cnt="1 0"/>
            </dgm:if>
            <dgm:else name="Name105">
              <dgm:choose name="Name106">
                <dgm:if name="Name107" axis="ch" ptType="node" func="cnt" op="equ" val="3">
                  <dgm:presOf axis="ch desOrSelf" ptType="node node" st="1 1" cnt="1 0"/>
                </dgm:if>
                <dgm:if name="Name108" axis="ch" ptType="node" func="cnt" op="equ" val="4">
                  <dgm:presOf axis="ch desOrSelf" ptType="node node" st="2 1" cnt="1 0"/>
                </dgm:if>
                <dgm:if name="Name109" axis="ch" ptType="node" func="cnt" op="equ" val="5">
                  <dgm:presOf axis="ch desOrSelf" ptType="node node" st="3 1" cnt="1 0"/>
                </dgm:if>
                <dgm:if name="Name110" axis="ch" ptType="node" func="cnt" op="equ" val="6">
                  <dgm:presOf axis="ch desOrSelf" ptType="node node" st="4 1" cnt="1 0"/>
                </dgm:if>
                <dgm:else name="Name111">
                  <dgm:presOf axis="ch desOrSelf" ptType="node node" st="5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12"/>
    </dgm:choose>
    <dgm:choose name="Name113">
      <dgm:if name="Name114" axis="ch" ptType="node" func="cnt" op="gte" val="4">
        <dgm:layoutNode name="wedge4">
          <dgm:alg type="sp"/>
          <dgm:choose name="Name115">
            <dgm:if name="Name116" axis="ch" ptType="node" func="cnt" op="equ" val="4">
              <dgm:shape xmlns:r="http://schemas.openxmlformats.org/officeDocument/2006/relationships" type="pie" r:blip="">
                <dgm:adjLst>
                  <dgm:adj idx="1" val="180"/>
                  <dgm:adj idx="2" val="270"/>
                </dgm:adjLst>
              </dgm:shape>
            </dgm:if>
            <dgm:if name="Name117" axis="ch" ptType="node" func="cnt" op="equ" val="5">
              <dgm:shape xmlns:r="http://schemas.openxmlformats.org/officeDocument/2006/relationships" type="pie" r:blip="">
                <dgm:adjLst>
                  <dgm:adj idx="1" val="126"/>
                  <dgm:adj idx="2" val="198"/>
                </dgm:adjLst>
              </dgm:shape>
            </dgm:if>
            <dgm:if name="Name118" axis="ch" ptType="node" func="cnt" op="equ" val="6">
              <dgm:shape xmlns:r="http://schemas.openxmlformats.org/officeDocument/2006/relationships" type="pie" r:blip="">
                <dgm:adjLst>
                  <dgm:adj idx="1" val="90"/>
                  <dgm:adj idx="2" val="150"/>
                </dgm:adjLst>
              </dgm:shape>
            </dgm:if>
            <dgm:else name="Name119">
              <dgm:shape xmlns:r="http://schemas.openxmlformats.org/officeDocument/2006/relationships" type="pie" r:blip="">
                <dgm:adjLst>
                  <dgm:adj idx="1" val="64.2871"/>
                  <dgm:adj idx="2" val="115.7143"/>
                </dgm:adjLst>
              </dgm:shape>
            </dgm:else>
          </dgm:choose>
          <dgm:choose name="Name120">
            <dgm:if name="Name121" func="var" arg="dir" op="equ" val="norm">
              <dgm:presOf axis="ch desOrSelf" ptType="node node" st="4 1" cnt="1 0"/>
            </dgm:if>
            <dgm:else name="Name122">
              <dgm:choose name="Name123">
                <dgm:if name="Name124" axis="ch" ptType="node" func="cnt" op="equ" val="4">
                  <dgm:presOf axis="ch desOrSelf" ptType="node node" st="1 1" cnt="1 0"/>
                </dgm:if>
                <dgm:if name="Name125" axis="ch" ptType="node" func="cnt" op="equ" val="5">
                  <dgm:presOf axis="ch desOrSelf" ptType="node node" st="2 1" cnt="1 0"/>
                </dgm:if>
                <dgm:if name="Name126" axis="ch" ptType="node" func="cnt" op="equ" val="6">
                  <dgm:presOf axis="ch desOrSelf" ptType="node node" st="3 1" cnt="1 0"/>
                </dgm:if>
                <dgm:else name="Name127">
                  <dgm:presOf axis="ch desOrSelf" ptType="node node" st="4 1" cnt="1 0"/>
                </dgm:else>
              </dgm:choose>
            </dgm:else>
          </dgm:choose>
          <dgm:constrLst/>
          <dgm:ruleLst/>
        </dgm:layoutNode>
        <dgm:layoutNode name="wedge4Tx" moveWith="wedge4">
          <dgm:varLst>
            <dgm:chMax val="0"/>
            <dgm:chPref val="0"/>
            <dgm:bulletEnabled val="1"/>
          </dgm:varLst>
          <dgm:alg type="tx"/>
          <dgm:shape xmlns:r="http://schemas.openxmlformats.org/officeDocument/2006/relationships" type="rect" r:blip="" hideGeom="1">
            <dgm:adjLst/>
          </dgm:shape>
          <dgm:choose name="Name128">
            <dgm:if name="Name129" func="var" arg="dir" op="equ" val="norm">
              <dgm:presOf axis="ch desOrSelf" ptType="node node" st="4 1" cnt="1 0"/>
            </dgm:if>
            <dgm:else name="Name130">
              <dgm:choose name="Name131">
                <dgm:if name="Name132" axis="ch" ptType="node" func="cnt" op="equ" val="4">
                  <dgm:presOf axis="ch desOrSelf" ptType="node node" st="1 1" cnt="1 0"/>
                </dgm:if>
                <dgm:if name="Name133" axis="ch" ptType="node" func="cnt" op="equ" val="5">
                  <dgm:presOf axis="ch desOrSelf" ptType="node node" st="2 1" cnt="1 0"/>
                </dgm:if>
                <dgm:if name="Name134" axis="ch" ptType="node" func="cnt" op="equ" val="6">
                  <dgm:presOf axis="ch desOrSelf" ptType="node node" st="3 1" cnt="1 0"/>
                </dgm:if>
                <dgm:else name="Name135">
                  <dgm:presOf axis="ch desOrSelf" ptType="node node" st="4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36"/>
    </dgm:choose>
    <dgm:choose name="Name137">
      <dgm:if name="Name138" axis="ch" ptType="node" func="cnt" op="gte" val="5">
        <dgm:layoutNode name="wedge5">
          <dgm:alg type="sp"/>
          <dgm:choose name="Name139">
            <dgm:if name="Name140" axis="ch" ptType="node" func="cnt" op="equ" val="5">
              <dgm:shape xmlns:r="http://schemas.openxmlformats.org/officeDocument/2006/relationships" type="pie" r:blip="">
                <dgm:adjLst>
                  <dgm:adj idx="1" val="198"/>
                  <dgm:adj idx="2" val="270"/>
                </dgm:adjLst>
              </dgm:shape>
            </dgm:if>
            <dgm:if name="Name141" axis="ch" ptType="node" func="cnt" op="equ" val="6">
              <dgm:shape xmlns:r="http://schemas.openxmlformats.org/officeDocument/2006/relationships" type="pie" r:blip="">
                <dgm:adjLst>
                  <dgm:adj idx="1" val="150"/>
                  <dgm:adj idx="2" val="210"/>
                </dgm:adjLst>
              </dgm:shape>
            </dgm:if>
            <dgm:else name="Name142">
              <dgm:shape xmlns:r="http://schemas.openxmlformats.org/officeDocument/2006/relationships" type="pie" r:blip="">
                <dgm:adjLst>
                  <dgm:adj idx="1" val="115.7143"/>
                  <dgm:adj idx="2" val="167.1429"/>
                </dgm:adjLst>
              </dgm:shape>
            </dgm:else>
          </dgm:choose>
          <dgm:choose name="Name143">
            <dgm:if name="Name144" func="var" arg="dir" op="equ" val="norm">
              <dgm:presOf axis="ch desOrSelf" ptType="node node" st="5 1" cnt="1 0"/>
            </dgm:if>
            <dgm:else name="Name145">
              <dgm:choose name="Name146">
                <dgm:if name="Name147" axis="ch" ptType="node" func="cnt" op="equ" val="5">
                  <dgm:presOf axis="ch desOrSelf" ptType="node node" st="1 1" cnt="1 0"/>
                </dgm:if>
                <dgm:if name="Name148" axis="ch" ptType="node" func="cnt" op="equ" val="6">
                  <dgm:presOf axis="ch desOrSelf" ptType="node node" st="2 1" cnt="1 0"/>
                </dgm:if>
                <dgm:else name="Name149">
                  <dgm:presOf axis="ch desOrSelf" ptType="node node" st="3 1" cnt="1 0"/>
                </dgm:else>
              </dgm:choose>
            </dgm:else>
          </dgm:choose>
          <dgm:constrLst/>
          <dgm:ruleLst/>
        </dgm:layoutNode>
        <dgm:layoutNode name="wedge5Tx" moveWith="wedge5">
          <dgm:varLst>
            <dgm:chMax val="0"/>
            <dgm:chPref val="0"/>
            <dgm:bulletEnabled val="1"/>
          </dgm:varLst>
          <dgm:alg type="tx"/>
          <dgm:shape xmlns:r="http://schemas.openxmlformats.org/officeDocument/2006/relationships" type="rect" r:blip="" hideGeom="1">
            <dgm:adjLst/>
          </dgm:shape>
          <dgm:choose name="Name150">
            <dgm:if name="Name151" func="var" arg="dir" op="equ" val="norm">
              <dgm:presOf axis="ch desOrSelf" ptType="node node" st="5 1" cnt="1 0"/>
            </dgm:if>
            <dgm:else name="Name152">
              <dgm:choose name="Name153">
                <dgm:if name="Name154" axis="ch" ptType="node" func="cnt" op="equ" val="5">
                  <dgm:presOf axis="ch desOrSelf" ptType="node node" st="1 1" cnt="1 0"/>
                </dgm:if>
                <dgm:if name="Name155" axis="ch" ptType="node" func="cnt" op="equ" val="6">
                  <dgm:presOf axis="ch desOrSelf" ptType="node node" st="2 1" cnt="1 0"/>
                </dgm:if>
                <dgm:else name="Name156">
                  <dgm:presOf axis="ch desOrSelf" ptType="node node" st="3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57"/>
    </dgm:choose>
    <dgm:choose name="Name158">
      <dgm:if name="Name159" axis="ch" ptType="node" func="cnt" op="gte" val="6">
        <dgm:layoutNode name="wedge6">
          <dgm:alg type="sp"/>
          <dgm:choose name="Name160">
            <dgm:if name="Name161" axis="ch" ptType="node" func="cnt" op="equ" val="6">
              <dgm:shape xmlns:r="http://schemas.openxmlformats.org/officeDocument/2006/relationships" type="pie" r:blip="">
                <dgm:adjLst>
                  <dgm:adj idx="1" val="210"/>
                  <dgm:adj idx="2" val="270"/>
                </dgm:adjLst>
              </dgm:shape>
            </dgm:if>
            <dgm:else name="Name162">
              <dgm:shape xmlns:r="http://schemas.openxmlformats.org/officeDocument/2006/relationships" type="pie" r:blip="">
                <dgm:adjLst>
                  <dgm:adj idx="1" val="167.1429"/>
                  <dgm:adj idx="2" val="218.5714"/>
                </dgm:adjLst>
              </dgm:shape>
            </dgm:else>
          </dgm:choose>
          <dgm:choose name="Name163">
            <dgm:if name="Name164" func="var" arg="dir" op="equ" val="norm">
              <dgm:presOf axis="ch desOrSelf" ptType="node node" st="6 1" cnt="1 0"/>
            </dgm:if>
            <dgm:else name="Name165">
              <dgm:choose name="Name166">
                <dgm:if name="Name167" axis="ch" ptType="node" func="cnt" op="equ" val="6">
                  <dgm:presOf axis="ch desOrSelf" ptType="node node" st="1 1" cnt="1 0"/>
                </dgm:if>
                <dgm:else name="Name168">
                  <dgm:presOf axis="ch desOrSelf" ptType="node node" st="2 1" cnt="1 0"/>
                </dgm:else>
              </dgm:choose>
            </dgm:else>
          </dgm:choose>
          <dgm:constrLst/>
          <dgm:ruleLst/>
        </dgm:layoutNode>
        <dgm:layoutNode name="wedge6Tx" moveWith="wedge6">
          <dgm:varLst>
            <dgm:chMax val="0"/>
            <dgm:chPref val="0"/>
            <dgm:bulletEnabled val="1"/>
          </dgm:varLst>
          <dgm:alg type="tx"/>
          <dgm:shape xmlns:r="http://schemas.openxmlformats.org/officeDocument/2006/relationships" type="rect" r:blip="" hideGeom="1">
            <dgm:adjLst/>
          </dgm:shape>
          <dgm:choose name="Name169">
            <dgm:if name="Name170" func="var" arg="dir" op="equ" val="norm">
              <dgm:presOf axis="ch desOrSelf" ptType="node node" st="6 1" cnt="1 0"/>
            </dgm:if>
            <dgm:else name="Name171">
              <dgm:choose name="Name172">
                <dgm:if name="Name173" axis="ch" ptType="node" func="cnt" op="equ" val="6">
                  <dgm:presOf axis="ch desOrSelf" ptType="node node" st="1 1" cnt="1 0"/>
                </dgm:if>
                <dgm:else name="Name174">
                  <dgm:presOf axis="ch desOrSelf" ptType="node node" st="2 1" cnt="1 0"/>
                </dgm:else>
              </dgm:choose>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75"/>
    </dgm:choose>
    <dgm:choose name="Name176">
      <dgm:if name="Name177" axis="ch" ptType="node" func="cnt" op="gte" val="7">
        <dgm:layoutNode name="wedge7">
          <dgm:alg type="sp"/>
          <dgm:shape xmlns:r="http://schemas.openxmlformats.org/officeDocument/2006/relationships" type="pie" r:blip="">
            <dgm:adjLst>
              <dgm:adj idx="1" val="218.5714"/>
              <dgm:adj idx="2" val="270"/>
            </dgm:adjLst>
          </dgm:shape>
          <dgm:choose name="Name178">
            <dgm:if name="Name179" func="var" arg="dir" op="equ" val="norm">
              <dgm:presOf axis="ch desOrSelf" ptType="node node" st="7 1" cnt="1 0"/>
            </dgm:if>
            <dgm:else name="Name180">
              <dgm:presOf axis="ch desOrSelf" ptType="node node" st="1 1" cnt="1 0"/>
            </dgm:else>
          </dgm:choose>
          <dgm:constrLst/>
          <dgm:ruleLst/>
        </dgm:layoutNode>
        <dgm:layoutNode name="wedge7Tx" moveWith="wedge7">
          <dgm:varLst>
            <dgm:chMax val="0"/>
            <dgm:chPref val="0"/>
            <dgm:bulletEnabled val="1"/>
          </dgm:varLst>
          <dgm:alg type="tx"/>
          <dgm:shape xmlns:r="http://schemas.openxmlformats.org/officeDocument/2006/relationships" type="rect" r:blip="" hideGeom="1">
            <dgm:adjLst/>
          </dgm:shape>
          <dgm:choose name="Name181">
            <dgm:if name="Name182" func="var" arg="dir" op="equ" val="norm">
              <dgm:presOf axis="ch desOrSelf" ptType="node node" st="7 1" cnt="1 0"/>
            </dgm:if>
            <dgm:else name="Name183">
              <dgm:presOf axis="ch desOrSelf" ptType="node node" st="1 1" cnt="1 0"/>
            </dgm:else>
          </dgm:choose>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if>
      <dgm:else name="Name18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t>‹#›</a:t>
            </a:fld>
            <a:endParaRPr lang="zh-CN" altLang="en-US" sz="1200" strike="noStrike" noProof="1"/>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Tx/>
              <a:buNone/>
              <a:defRPr sz="1200"/>
            </a:lvl1pPr>
          </a:lstStyle>
          <a:p>
            <a:pPr marL="0" marR="0" lvl="0" indent="0" algn="r"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单击此处编辑母版文本样式</a:t>
            </a: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第二级</a:t>
            </a: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第三级</a:t>
            </a: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第四级</a:t>
            </a: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zh-CN" altLang="en-US" sz="1200" b="0" i="0" u="none" strike="noStrike" kern="1200" cap="none" spc="0" normalizeH="0" baseline="0" noProof="0">
                <a:ln>
                  <a:noFill/>
                </a:ln>
                <a:solidFill>
                  <a:schemeClr val="tx1"/>
                </a:solidFill>
                <a:effectLst/>
                <a:uLnTx/>
                <a:uFillTx/>
                <a:latin typeface="+mn-lt"/>
                <a:ea typeface="+mn-ea"/>
                <a:cs typeface="+mn-cs"/>
              </a:rPr>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Tx/>
              <a:buNone/>
              <a:defRPr sz="12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p>
            <a:pPr lvl="0" algn="r" eaLnBrk="1" fontAlgn="base" hangingPunct="1"/>
            <a:fld id="{9A0DB2DC-4C9A-4742-B13C-FB6460FD3503}" type="slidenum">
              <a:rPr lang="zh-CN" altLang="en-US" sz="1200" strike="noStrike" noProof="1" dirty="0">
                <a:latin typeface="Arial" panose="020B0604020202020204" pitchFamily="34" charset="0"/>
                <a:ea typeface="宋体" panose="02010600030101010101" pitchFamily="2" charset="-122"/>
                <a:cs typeface="+mn-ea"/>
              </a:rPr>
              <a:t>‹#›</a:t>
            </a:fld>
            <a:endParaRPr lang="zh-CN" altLang="en-US" sz="1200" strike="noStrike" noProof="1"/>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2</a:t>
            </a:fld>
            <a:endParaRPr lang="en-US" altLang="zh-CN" sz="1200" dirty="0"/>
          </a:p>
        </p:txBody>
      </p:sp>
      <p:sp>
        <p:nvSpPr>
          <p:cNvPr id="5122" name="Rectangle 2"/>
          <p:cNvSpPr>
            <a:spLocks noGrp="1" noRot="1" noChangeAspect="1" noTextEdit="1"/>
          </p:cNvSpPr>
          <p:nvPr>
            <p:ph type="sldImg"/>
          </p:nvPr>
        </p:nvSpPr>
        <p:spPr>
          <a:ln>
            <a:solidFill>
              <a:srgbClr val="000000"/>
            </a:solidFill>
            <a:miter/>
          </a:ln>
        </p:spPr>
      </p:sp>
      <p:sp>
        <p:nvSpPr>
          <p:cNvPr id="5123"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3</a:t>
            </a:fld>
            <a:endParaRPr lang="en-US" altLang="zh-CN" sz="1200" dirty="0"/>
          </a:p>
        </p:txBody>
      </p:sp>
      <p:sp>
        <p:nvSpPr>
          <p:cNvPr id="7170" name="Rectangle 2"/>
          <p:cNvSpPr>
            <a:spLocks noGrp="1" noRot="1" noChangeAspect="1" noTextEdit="1"/>
          </p:cNvSpPr>
          <p:nvPr>
            <p:ph type="sldImg"/>
          </p:nvPr>
        </p:nvSpPr>
        <p:spPr>
          <a:ln>
            <a:solidFill>
              <a:srgbClr val="000000"/>
            </a:solidFill>
            <a:miter/>
          </a:ln>
        </p:spPr>
      </p:sp>
      <p:sp>
        <p:nvSpPr>
          <p:cNvPr id="7171"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9</a:t>
            </a:fld>
            <a:endParaRPr lang="en-US" altLang="zh-CN" sz="1200" dirty="0"/>
          </a:p>
        </p:txBody>
      </p:sp>
      <p:sp>
        <p:nvSpPr>
          <p:cNvPr id="9218" name="Rectangle 2"/>
          <p:cNvSpPr>
            <a:spLocks noGrp="1" noRot="1" noChangeAspect="1" noTextEdit="1"/>
          </p:cNvSpPr>
          <p:nvPr>
            <p:ph type="sldImg"/>
          </p:nvPr>
        </p:nvSpPr>
        <p:spPr>
          <a:ln>
            <a:solidFill>
              <a:srgbClr val="000000"/>
            </a:solidFill>
            <a:miter/>
          </a:ln>
        </p:spPr>
      </p:sp>
      <p:sp>
        <p:nvSpPr>
          <p:cNvPr id="9219"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10</a:t>
            </a:fld>
            <a:endParaRPr lang="en-US" altLang="zh-CN" sz="1200" dirty="0"/>
          </a:p>
        </p:txBody>
      </p:sp>
      <p:sp>
        <p:nvSpPr>
          <p:cNvPr id="7170" name="Rectangle 2"/>
          <p:cNvSpPr>
            <a:spLocks noGrp="1" noRot="1" noChangeAspect="1" noTextEdit="1"/>
          </p:cNvSpPr>
          <p:nvPr>
            <p:ph type="sldImg"/>
          </p:nvPr>
        </p:nvSpPr>
        <p:spPr>
          <a:ln>
            <a:solidFill>
              <a:srgbClr val="000000"/>
            </a:solidFill>
            <a:miter/>
          </a:ln>
        </p:spPr>
      </p:sp>
      <p:sp>
        <p:nvSpPr>
          <p:cNvPr id="7171"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11</a:t>
            </a:fld>
            <a:endParaRPr lang="en-US" altLang="zh-CN" sz="1200" dirty="0"/>
          </a:p>
        </p:txBody>
      </p:sp>
      <p:sp>
        <p:nvSpPr>
          <p:cNvPr id="11266" name="Rectangle 2"/>
          <p:cNvSpPr>
            <a:spLocks noGrp="1" noRot="1" noChangeAspect="1" noTextEdit="1"/>
          </p:cNvSpPr>
          <p:nvPr>
            <p:ph type="sldImg"/>
          </p:nvPr>
        </p:nvSpPr>
        <p:spPr>
          <a:ln>
            <a:solidFill>
              <a:srgbClr val="000000"/>
            </a:solidFill>
            <a:miter/>
          </a:ln>
        </p:spPr>
      </p:sp>
      <p:sp>
        <p:nvSpPr>
          <p:cNvPr id="11267"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12</a:t>
            </a:fld>
            <a:endParaRPr lang="en-US" altLang="zh-CN" sz="1200" dirty="0"/>
          </a:p>
        </p:txBody>
      </p:sp>
      <p:sp>
        <p:nvSpPr>
          <p:cNvPr id="11266" name="Rectangle 2"/>
          <p:cNvSpPr>
            <a:spLocks noGrp="1" noRot="1" noChangeAspect="1" noTextEdit="1"/>
          </p:cNvSpPr>
          <p:nvPr>
            <p:ph type="sldImg"/>
          </p:nvPr>
        </p:nvSpPr>
        <p:spPr>
          <a:ln>
            <a:solidFill>
              <a:srgbClr val="000000"/>
            </a:solidFill>
            <a:miter/>
          </a:ln>
        </p:spPr>
      </p:sp>
      <p:sp>
        <p:nvSpPr>
          <p:cNvPr id="11267"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13</a:t>
            </a:fld>
            <a:endParaRPr lang="en-US" altLang="zh-CN" sz="1200" dirty="0"/>
          </a:p>
        </p:txBody>
      </p:sp>
      <p:sp>
        <p:nvSpPr>
          <p:cNvPr id="11266" name="Rectangle 2"/>
          <p:cNvSpPr>
            <a:spLocks noGrp="1" noRot="1" noChangeAspect="1" noTextEdit="1"/>
          </p:cNvSpPr>
          <p:nvPr>
            <p:ph type="sldImg"/>
          </p:nvPr>
        </p:nvSpPr>
        <p:spPr>
          <a:ln>
            <a:solidFill>
              <a:srgbClr val="000000"/>
            </a:solidFill>
            <a:miter/>
          </a:ln>
        </p:spPr>
      </p:sp>
      <p:sp>
        <p:nvSpPr>
          <p:cNvPr id="11267"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p:cNvSpPr txBox="1">
            <a:spLocks noGrp="1"/>
          </p:cNvSpPr>
          <p:nvPr>
            <p:ph type="sldNum" sz="quarter"/>
          </p:nvPr>
        </p:nvSpPr>
        <p:spPr>
          <a:xfrm>
            <a:off x="3884613" y="8685213"/>
            <a:ext cx="2971800" cy="457200"/>
          </a:xfrm>
          <a:prstGeom prst="rect">
            <a:avLst/>
          </a:prstGeom>
          <a:noFill/>
          <a:ln w="9525">
            <a:noFill/>
          </a:ln>
        </p:spPr>
        <p:txBody>
          <a:bodyPr wrap="square" lIns="91440" tIns="45720" rIns="91440" bIns="45720" anchor="b"/>
          <a:lstStyle/>
          <a:p>
            <a:pPr lvl="0" algn="r"/>
            <a:fld id="{9A0DB2DC-4C9A-4742-B13C-FB6460FD3503}" type="slidenum">
              <a:rPr lang="en-US" altLang="zh-CN" sz="1200" dirty="0"/>
              <a:t>14</a:t>
            </a:fld>
            <a:endParaRPr lang="en-US" altLang="zh-CN" sz="1200" dirty="0"/>
          </a:p>
        </p:txBody>
      </p:sp>
      <p:sp>
        <p:nvSpPr>
          <p:cNvPr id="11266" name="Rectangle 2"/>
          <p:cNvSpPr>
            <a:spLocks noGrp="1" noRot="1" noChangeAspect="1" noTextEdit="1"/>
          </p:cNvSpPr>
          <p:nvPr>
            <p:ph type="sldImg"/>
          </p:nvPr>
        </p:nvSpPr>
        <p:spPr>
          <a:ln>
            <a:solidFill>
              <a:srgbClr val="000000"/>
            </a:solidFill>
            <a:miter/>
          </a:ln>
        </p:spPr>
      </p:sp>
      <p:sp>
        <p:nvSpPr>
          <p:cNvPr id="11267" name="Rectangle 3"/>
          <p:cNvSpPr>
            <a:spLocks noGrp="1"/>
          </p:cNvSpPr>
          <p:nvPr>
            <p:ph type="body"/>
          </p:nvPr>
        </p:nvSpPr>
        <p:spPr>
          <a:noFill/>
          <a:ln>
            <a:noFill/>
          </a:ln>
        </p:spPr>
        <p:txBody>
          <a:bodyPr wrap="square" lIns="91440" tIns="45720" rIns="91440" bIns="45720" anchor="t"/>
          <a:lstStyle/>
          <a:p>
            <a:pPr lvl="0" eaLnBrk="1" hangingPunct="1">
              <a:spcBef>
                <a:spcPct val="0"/>
              </a:spcBef>
            </a:pPr>
            <a:endParaRPr lang="zh-CN" altLang="zh-CN" dirty="0">
              <a:ea typeface="宋体" panose="02010600030101010101"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pPr fontAlgn="base"/>
            <a:r>
              <a:rPr lang="zh-CN" altLang="en-US" strike="noStrike"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fontAlgn="base"/>
            <a:r>
              <a:rPr lang="zh-CN" altLang="en-US" strike="noStrike" noProof="1"/>
              <a:t>单击此处编辑母版副标题样式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idx="1"/>
          </p:nvPr>
        </p:nvSpPr>
        <p:spPr/>
        <p:txBody>
          <a:body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fontAlgn="base"/>
            <a:r>
              <a:rPr lang="zh-CN" altLang="en-US" strike="noStrike" noProof="1"/>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pPr fontAlgn="base"/>
            <a:r>
              <a:rPr lang="zh-CN" altLang="en-US" strike="noStrike"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zh-CN" altLang="en-US" strike="noStrike"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9" name="灯片编号占位符 8"/>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pPr fontAlgn="base"/>
            <a:r>
              <a:rPr lang="zh-CN" altLang="en-US" strike="noStrike"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zh-CN" altLang="en-US" strike="noStrike" noProof="1"/>
              <a:t>单击此处编辑母版文本样式</a:t>
            </a:r>
          </a:p>
          <a:p>
            <a:pPr lvl="1" fontAlgn="base"/>
            <a:r>
              <a:rPr lang="zh-CN" altLang="en-US" strike="noStrike" noProof="1"/>
              <a:t>第二级</a:t>
            </a:r>
          </a:p>
          <a:p>
            <a:pPr lvl="2" fontAlgn="base"/>
            <a:r>
              <a:rPr lang="zh-CN" altLang="en-US" strike="noStrike" noProof="1"/>
              <a:t>第三级</a:t>
            </a:r>
          </a:p>
          <a:p>
            <a:pPr lvl="3" fontAlgn="base"/>
            <a:r>
              <a:rPr lang="zh-CN" altLang="en-US" strike="noStrike" noProof="1"/>
              <a:t>第四级</a:t>
            </a:r>
          </a:p>
          <a:p>
            <a:pPr lvl="4" fontAlgn="base"/>
            <a:r>
              <a:rPr lang="zh-CN" altLang="en-US" strike="noStrike"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pPr fontAlgn="base"/>
            <a:r>
              <a:rPr lang="zh-CN" altLang="en-US" strike="noStrike" noProof="1"/>
              <a:t>单击此处编辑母版标题样式</a:t>
            </a:r>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zh-CN" alt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zh-CN" altLang="en-US" strike="noStrike" noProof="1"/>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7" name="灯片编号占位符 6"/>
          <p:cNvSpPr>
            <a:spLocks noGrp="1"/>
          </p:cNvSpPr>
          <p:nvPr>
            <p:ph type="sldNum" sz="quarter" idx="12"/>
          </p:nvPr>
        </p:nvSpPr>
        <p:spPr/>
        <p:txBody>
          <a:bodyPr/>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lum/>
          </a:blip>
          <a:srcRect/>
          <a:stretch>
            <a:fillRect t="-17000" b="-17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dirty="0"/>
              <a:t>单击此处编辑母版标题样式</a:t>
            </a:r>
          </a:p>
        </p:txBody>
      </p:sp>
      <p:sp>
        <p:nvSpPr>
          <p:cNvPr id="1027" name="文本占位符 2"/>
          <p:cNvSpPr>
            <a:spLocks noGrp="1"/>
          </p:cNvSpPr>
          <p:nvPr>
            <p:ph type="body"/>
          </p:nvPr>
        </p:nvSpPr>
        <p:spPr>
          <a:xfrm>
            <a:off x="457200" y="1600200"/>
            <a:ext cx="8229600" cy="4525963"/>
          </a:xfrm>
          <a:prstGeom prst="rect">
            <a:avLst/>
          </a:prstGeom>
          <a:noFill/>
          <a:ln w="9525">
            <a:noFill/>
          </a:ln>
        </p:spPr>
        <p:txBody>
          <a:bodyPr anchor="t"/>
          <a:lstStyle/>
          <a:p>
            <a:pPr lvl="0"/>
            <a:r>
              <a:rPr lang="zh-CN" altLang="en-US" dirty="0"/>
              <a:t>单击此处编辑母版文本样式</a:t>
            </a:r>
          </a:p>
          <a:p>
            <a:pPr lvl="1" indent="-285750"/>
            <a:r>
              <a:rPr lang="zh-CN" altLang="en-US" dirty="0"/>
              <a:t>第二级</a:t>
            </a:r>
          </a:p>
          <a:p>
            <a:pPr lvl="2" indent="-228600"/>
            <a:r>
              <a:rPr lang="zh-CN" altLang="en-US" dirty="0"/>
              <a:t>第三级</a:t>
            </a:r>
          </a:p>
          <a:p>
            <a:pPr lvl="3" indent="-228600"/>
            <a:r>
              <a:rPr lang="zh-CN" altLang="en-US" dirty="0"/>
              <a:t>第四级</a:t>
            </a:r>
          </a:p>
          <a:p>
            <a:pPr lvl="4" indent="-228600"/>
            <a:r>
              <a:rPr lang="zh-CN" altLang="en-US" dirty="0"/>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buFontTx/>
              <a:buNone/>
              <a:defRPr sz="1200">
                <a:solidFill>
                  <a:schemeClr val="tx1">
                    <a:tint val="75000"/>
                  </a:schemeClr>
                </a:solidFill>
                <a:latin typeface="+mn-lt"/>
                <a:ea typeface="+mn-ea"/>
              </a:defRPr>
            </a:lvl1p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buFontTx/>
              <a:buNone/>
              <a:defRPr sz="1200">
                <a:solidFill>
                  <a:schemeClr val="tx1">
                    <a:tint val="75000"/>
                  </a:schemeClr>
                </a:solidFill>
                <a:latin typeface="+mn-lt"/>
                <a:ea typeface="+mn-ea"/>
              </a:defRPr>
            </a:lvl1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lstStyle/>
          <a:p>
            <a:pPr lvl="0" algn="r" eaLnBrk="1" fontAlgn="base" hangingPunct="1"/>
            <a:fld id="{9A0DB2DC-4C9A-4742-B13C-FB6460FD3503}" type="slidenum">
              <a:rPr lang="zh-CN" altLang="en-US" sz="1200" strike="noStrike" noProof="1" dirty="0">
                <a:solidFill>
                  <a:srgbClr val="FFFFFF"/>
                </a:solidFill>
                <a:latin typeface="Calibri" panose="020F0502020204030204" pitchFamily="34" charset="0"/>
                <a:ea typeface="宋体" panose="02010600030101010101" pitchFamily="2" charset="-122"/>
                <a:cs typeface="+mn-ea"/>
              </a:rPr>
              <a:t>‹#›</a:t>
            </a:fld>
            <a:endParaRPr lang="zh-CN" altLang="en-US" sz="1200" strike="noStrike" noProof="1">
              <a:solidFill>
                <a:srgbClr val="FFFFFF"/>
              </a:solidFill>
              <a:latin typeface="Calibri" panose="020F0502020204030204" pitchFamily="34" charset="0"/>
            </a:endParaRPr>
          </a:p>
        </p:txBody>
      </p:sp>
      <p:pic>
        <p:nvPicPr>
          <p:cNvPr id="1031" name="图片 6" descr="透明社标.png"/>
          <p:cNvPicPr>
            <a:picLocks noChangeAspect="1"/>
          </p:cNvPicPr>
          <p:nvPr userDrawn="1"/>
        </p:nvPicPr>
        <p:blipFill>
          <a:blip r:embed="rId14"/>
          <a:stretch>
            <a:fillRect/>
          </a:stretch>
        </p:blipFill>
        <p:spPr>
          <a:xfrm>
            <a:off x="6156325" y="6092825"/>
            <a:ext cx="2808288" cy="595313"/>
          </a:xfrm>
          <a:prstGeom prst="rect">
            <a:avLst/>
          </a:prstGeom>
          <a:noFill/>
          <a:ln w="9525">
            <a:noFill/>
          </a:ln>
        </p:spPr>
      </p:pic>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191DB73-E517-42F3-9891-E0C083C1F518}"/>
              </a:ext>
            </a:extLst>
          </p:cNvPr>
          <p:cNvSpPr>
            <a:spLocks noGrp="1"/>
          </p:cNvSpPr>
          <p:nvPr>
            <p:ph type="title"/>
          </p:nvPr>
        </p:nvSpPr>
        <p:spPr>
          <a:xfrm>
            <a:off x="426320" y="332656"/>
            <a:ext cx="8229600" cy="1143000"/>
          </a:xfrm>
        </p:spPr>
        <p:txBody>
          <a:bodyPr/>
          <a:lstStyle/>
          <a:p>
            <a:r>
              <a:rPr lang="zh-CN" altLang="en-US" dirty="0">
                <a:solidFill>
                  <a:srgbClr val="FF0000"/>
                </a:solidFill>
                <a:latin typeface="汉仪橄榄体简" panose="02010609000101010101" pitchFamily="49" charset="-122"/>
                <a:ea typeface="汉仪橄榄体简" panose="02010609000101010101" pitchFamily="49" charset="-122"/>
              </a:rPr>
              <a:t>我们可能遭遇的暴力来源？</a:t>
            </a:r>
          </a:p>
        </p:txBody>
      </p:sp>
      <p:graphicFrame>
        <p:nvGraphicFramePr>
          <p:cNvPr id="4" name="图示 3">
            <a:extLst>
              <a:ext uri="{FF2B5EF4-FFF2-40B4-BE49-F238E27FC236}">
                <a16:creationId xmlns:a16="http://schemas.microsoft.com/office/drawing/2014/main" id="{F291D070-1A61-4A12-9854-EA00B32DD52A}"/>
              </a:ext>
            </a:extLst>
          </p:cNvPr>
          <p:cNvGraphicFramePr/>
          <p:nvPr>
            <p:extLst>
              <p:ext uri="{D42A27DB-BD31-4B8C-83A1-F6EECF244321}">
                <p14:modId xmlns:p14="http://schemas.microsoft.com/office/powerpoint/2010/main" val="2866330082"/>
              </p:ext>
            </p:extLst>
          </p:nvPr>
        </p:nvGraphicFramePr>
        <p:xfrm>
          <a:off x="1524000" y="16288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37423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AsOne/>
      </p:bldGraphic>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2"/>
          <p:cNvSpPr>
            <a:spLocks noGrp="1"/>
          </p:cNvSpPr>
          <p:nvPr>
            <p:ph type="ctrTitle"/>
          </p:nvPr>
        </p:nvSpPr>
        <p:spPr>
          <a:xfrm>
            <a:off x="611188" y="188913"/>
            <a:ext cx="7772400" cy="1470025"/>
          </a:xfrm>
        </p:spPr>
        <p:txBody>
          <a:bodyPr wrap="square" lIns="91440" tIns="45720" rIns="91440" bIns="45720" anchor="ctr"/>
          <a:lstStyle/>
          <a:p>
            <a:r>
              <a:rPr lang="en-US" altLang="zh-CN" sz="4000" dirty="0">
                <a:solidFill>
                  <a:srgbClr val="FFFF00"/>
                </a:solidFill>
                <a:latin typeface="黑体" panose="02010609060101010101" pitchFamily="49" charset="-122"/>
                <a:ea typeface="黑体" panose="02010609060101010101" pitchFamily="49" charset="-122"/>
              </a:rPr>
              <a:t>    </a:t>
            </a:r>
            <a:r>
              <a:rPr lang="zh-CN" altLang="en-US" sz="4000" dirty="0">
                <a:solidFill>
                  <a:srgbClr val="FF0000"/>
                </a:solidFill>
                <a:latin typeface="黑体" panose="02010609060101010101" pitchFamily="49" charset="-122"/>
                <a:ea typeface="黑体" panose="02010609060101010101" pitchFamily="49" charset="-122"/>
              </a:rPr>
              <a:t>当我们受到非法侵害时，应该怎样向他人和社会寻求帮助？</a:t>
            </a:r>
          </a:p>
        </p:txBody>
      </p:sp>
      <p:sp>
        <p:nvSpPr>
          <p:cNvPr id="5" name="内容占位符 2"/>
          <p:cNvSpPr txBox="1"/>
          <p:nvPr/>
        </p:nvSpPr>
        <p:spPr bwMode="auto">
          <a:xfrm>
            <a:off x="690563" y="2043430"/>
            <a:ext cx="7991475" cy="4276725"/>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（1）当我们受到非法侵害时，要及时向学校</a:t>
            </a:r>
            <a:r>
              <a:rPr kumimoji="0" lang="zh-CN"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a:t>
            </a: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家</a:t>
            </a:r>
            <a:r>
              <a:rPr kumimoji="0" lang="zh-CN"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长</a:t>
            </a: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和其他监护人报告，由家长、老师或学校出面制止。</a:t>
            </a:r>
          </a:p>
          <a:p>
            <a:pPr marL="0" marR="0" lvl="0" indent="0" algn="l" defTabSz="914400" rtl="0" eaLnBrk="1" fontAlgn="base" latinLnBrk="0" hangingPunct="1">
              <a:lnSpc>
                <a:spcPct val="100000"/>
              </a:lnSpc>
              <a:spcBef>
                <a:spcPct val="20000"/>
              </a:spcBef>
              <a:spcAft>
                <a:spcPct val="0"/>
              </a:spcAft>
              <a:buClrTx/>
              <a:buSzTx/>
              <a:buFontTx/>
              <a:buNone/>
              <a:defRPr/>
            </a:pP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（2）也可以向公安机关或者政府主管部门报告，不要盲目行事。</a:t>
            </a:r>
          </a:p>
          <a:p>
            <a:pPr marL="0" marR="0" lvl="0" indent="0" algn="l" defTabSz="914400" rtl="0" eaLnBrk="1" fontAlgn="base" latinLnBrk="0" hangingPunct="1">
              <a:lnSpc>
                <a:spcPct val="100000"/>
              </a:lnSpc>
              <a:spcBef>
                <a:spcPct val="20000"/>
              </a:spcBef>
              <a:spcAft>
                <a:spcPct val="0"/>
              </a:spcAft>
              <a:buClrTx/>
              <a:buSzTx/>
              <a:buFontTx/>
              <a:buNone/>
              <a:defRPr/>
            </a:pP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（3）我们要增强法律意识，学会利用法律武器来保护自己。</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ircle(in)">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
                                            <p:txEl>
                                              <p:pRg st="1" end="1"/>
                                            </p:txEl>
                                          </p:spTgt>
                                        </p:tgtEl>
                                        <p:attrNameLst>
                                          <p:attrName>style.visibility</p:attrName>
                                        </p:attrNameLst>
                                      </p:cBhvr>
                                      <p:to>
                                        <p:strVal val="visible"/>
                                      </p:to>
                                    </p:set>
                                    <p:animEffect transition="in" filter="wipe(down)">
                                      <p:cBhvr>
                                        <p:cTn id="12" dur="500"/>
                                        <p:tgtEl>
                                          <p:spTgt spid="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wipe(down)">
                                      <p:cBhvr>
                                        <p:cTn id="1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2"/>
          <p:cNvSpPr>
            <a:spLocks noGrp="1"/>
          </p:cNvSpPr>
          <p:nvPr>
            <p:ph type="ctrTitle"/>
          </p:nvPr>
        </p:nvSpPr>
        <p:spPr>
          <a:xfrm>
            <a:off x="611188" y="-68897"/>
            <a:ext cx="7772400" cy="1470025"/>
          </a:xfrm>
        </p:spPr>
        <p:txBody>
          <a:bodyPr wrap="square" lIns="91440" tIns="45720" rIns="91440" bIns="45720" anchor="ctr"/>
          <a:lstStyle/>
          <a:p>
            <a:r>
              <a:rPr lang="zh-CN" altLang="en-US" sz="4800" dirty="0">
                <a:solidFill>
                  <a:srgbClr val="C00000"/>
                </a:solidFill>
                <a:latin typeface="黑体" panose="02010609060101010101" pitchFamily="49" charset="-122"/>
                <a:ea typeface="黑体" panose="02010609060101010101" pitchFamily="49" charset="-122"/>
              </a:rPr>
              <a:t>家庭保护</a:t>
            </a:r>
          </a:p>
        </p:txBody>
      </p:sp>
      <p:sp>
        <p:nvSpPr>
          <p:cNvPr id="4" name="内容占位符 2"/>
          <p:cNvSpPr txBox="1"/>
          <p:nvPr/>
        </p:nvSpPr>
        <p:spPr bwMode="auto">
          <a:xfrm>
            <a:off x="611188" y="1290638"/>
            <a:ext cx="7991475" cy="4276725"/>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3200" b="1"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en-US" sz="3200" b="1"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Times New Roman" panose="02020603050405020304" pitchFamily="18" charset="0"/>
              </a:rPr>
              <a:t>我国法律规定，</a:t>
            </a:r>
            <a:r>
              <a:rPr lang="zh-CN" altLang="en-US" sz="3200" dirty="0">
                <a:solidFill>
                  <a:schemeClr val="bg2">
                    <a:lumMod val="75000"/>
                  </a:schemeClr>
                </a:solidFill>
                <a:latin typeface="黑体" panose="02010609060101010101" pitchFamily="49" charset="-122"/>
                <a:ea typeface="黑体" panose="02010609060101010101" pitchFamily="49" charset="-122"/>
                <a:cs typeface="+mj-cs"/>
                <a:sym typeface="+mn-ea"/>
              </a:rPr>
              <a:t>父母或者其他监护人应当依法履行对未成年人的监护职责和抚养义务，不得虐待、遗弃未成年人 ；不得歧视女性未成年人或者有残疾的未成年人；禁止溺婴和其他残害婴儿的行为。</a:t>
            </a:r>
          </a:p>
          <a:p>
            <a:pPr marL="0" marR="0" lvl="0" indent="0" algn="l" defTabSz="914400" rtl="0" eaLnBrk="1" fontAlgn="base" latinLnBrk="0" hangingPunct="1">
              <a:lnSpc>
                <a:spcPct val="100000"/>
              </a:lnSpc>
              <a:spcBef>
                <a:spcPct val="20000"/>
              </a:spcBef>
              <a:spcAft>
                <a:spcPct val="0"/>
              </a:spcAft>
              <a:buClrTx/>
              <a:buSzTx/>
              <a:buFontTx/>
              <a:buNone/>
              <a:defRPr/>
            </a:pPr>
            <a:r>
              <a:rPr lang="zh-CN" altLang="en-US" sz="3200" dirty="0">
                <a:solidFill>
                  <a:schemeClr val="bg2">
                    <a:lumMod val="75000"/>
                  </a:schemeClr>
                </a:solidFill>
                <a:latin typeface="黑体" panose="02010609060101010101" pitchFamily="49" charset="-122"/>
                <a:ea typeface="黑体" panose="02010609060101010101" pitchFamily="49" charset="-122"/>
                <a:cs typeface="+mj-cs"/>
                <a:sym typeface="+mn-ea"/>
              </a:rPr>
              <a:t>    父母或者其他监护人必须使适龄未成年人依法入学接受并完成义务教育，不得使接受义务教育的未成年人辍学。</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2"/>
          <p:cNvSpPr>
            <a:spLocks noGrp="1"/>
          </p:cNvSpPr>
          <p:nvPr>
            <p:ph type="ctrTitle"/>
          </p:nvPr>
        </p:nvSpPr>
        <p:spPr>
          <a:xfrm>
            <a:off x="611188" y="-68897"/>
            <a:ext cx="7772400" cy="1470025"/>
          </a:xfrm>
        </p:spPr>
        <p:txBody>
          <a:bodyPr wrap="square" lIns="91440" tIns="45720" rIns="91440" bIns="45720" anchor="ctr"/>
          <a:lstStyle/>
          <a:p>
            <a:r>
              <a:rPr lang="zh-CN" altLang="en-US" sz="4800" dirty="0">
                <a:solidFill>
                  <a:srgbClr val="FF0000"/>
                </a:solidFill>
                <a:latin typeface="黑体" panose="02010609060101010101" pitchFamily="49" charset="-122"/>
                <a:ea typeface="黑体" panose="02010609060101010101" pitchFamily="49" charset="-122"/>
              </a:rPr>
              <a:t>学校保护</a:t>
            </a:r>
          </a:p>
        </p:txBody>
      </p:sp>
      <p:sp>
        <p:nvSpPr>
          <p:cNvPr id="4" name="内容占位符 2"/>
          <p:cNvSpPr txBox="1"/>
          <p:nvPr/>
        </p:nvSpPr>
        <p:spPr bwMode="auto">
          <a:xfrm>
            <a:off x="611188" y="1290638"/>
            <a:ext cx="7991475" cy="4276725"/>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32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en-US" sz="3200" i="0" u="none" strike="noStrike" cap="none" spc="0" normalizeH="0" baseline="0" dirty="0">
                <a:solidFill>
                  <a:schemeClr val="bg2">
                    <a:lumMod val="75000"/>
                  </a:schemeClr>
                </a:solidFill>
                <a:latin typeface="黑体" panose="02010609060101010101" pitchFamily="49" charset="-122"/>
                <a:ea typeface="黑体" panose="02010609060101010101" pitchFamily="49" charset="-122"/>
              </a:rPr>
              <a:t>学校应当关心、爱护学生。学校应当尊重未成年人的人格尊严，不得对未成年人实施体罚、变相体罚或者其他侮辱人格尊严的行为。组织学生参加集体活动防止发生人身安全事故 ；不能使学生在危及未成年人人身安全、健康的校舍、场所中进行教育教学活动等。  </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2"/>
          <p:cNvSpPr>
            <a:spLocks noGrp="1"/>
          </p:cNvSpPr>
          <p:nvPr>
            <p:ph type="ctrTitle"/>
          </p:nvPr>
        </p:nvSpPr>
        <p:spPr>
          <a:xfrm>
            <a:off x="611188" y="-68897"/>
            <a:ext cx="7772400" cy="1470025"/>
          </a:xfrm>
        </p:spPr>
        <p:txBody>
          <a:bodyPr wrap="square" lIns="91440" tIns="45720" rIns="91440" bIns="45720" anchor="ctr"/>
          <a:lstStyle/>
          <a:p>
            <a:r>
              <a:rPr lang="zh-CN" altLang="en-US" sz="5400" dirty="0">
                <a:solidFill>
                  <a:srgbClr val="FF0000"/>
                </a:solidFill>
                <a:latin typeface="黑体" panose="02010609060101010101" pitchFamily="49" charset="-122"/>
                <a:ea typeface="黑体" panose="02010609060101010101" pitchFamily="49" charset="-122"/>
              </a:rPr>
              <a:t>社会保护</a:t>
            </a:r>
          </a:p>
        </p:txBody>
      </p:sp>
      <p:sp>
        <p:nvSpPr>
          <p:cNvPr id="4" name="内容占位符 2"/>
          <p:cNvSpPr txBox="1"/>
          <p:nvPr/>
        </p:nvSpPr>
        <p:spPr bwMode="auto">
          <a:xfrm>
            <a:off x="611188" y="1222058"/>
            <a:ext cx="7991475" cy="4276725"/>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2800" b="1" i="0" u="none"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en-US" sz="2800" i="0" u="none" strike="noStrike" cap="none" spc="0" normalizeH="0" baseline="0" dirty="0">
                <a:solidFill>
                  <a:schemeClr val="bg2">
                    <a:lumMod val="75000"/>
                  </a:schemeClr>
                </a:solidFill>
                <a:latin typeface="黑体" panose="02010609060101010101" pitchFamily="49" charset="-122"/>
                <a:ea typeface="黑体" panose="02010609060101010101" pitchFamily="49" charset="-122"/>
              </a:rPr>
              <a:t>各级人民政府应当建立和改善适合未成年人文化生活需要的活动场所和设施。爱国主义教育基地、图书馆、青少年宫、儿童活动中心应当对未成年人免费开放；博物馆、纪念馆、科技馆、展览馆、美术馆、文化馆以及影剧院、体育场馆、动物园、公园等场所，应当按照有关规定对未成年人免费或者优惠开放。 禁止任何组织、个人制作或者向未成年人出售、出租或者以其他方式传播淫秽、暴力、凶杀、恐怖、赌博等毒害未成年人的图书、报刊、音像制品、电子出版物以及网络信息等。</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241" name="Rectangle 2"/>
          <p:cNvSpPr>
            <a:spLocks noGrp="1"/>
          </p:cNvSpPr>
          <p:nvPr>
            <p:ph type="ctrTitle"/>
          </p:nvPr>
        </p:nvSpPr>
        <p:spPr>
          <a:xfrm>
            <a:off x="1925320" y="607060"/>
            <a:ext cx="5144135" cy="1127760"/>
          </a:xfrm>
        </p:spPr>
        <p:txBody>
          <a:bodyPr wrap="square" lIns="91440" tIns="45720" rIns="91440" bIns="45720" anchor="ctr"/>
          <a:lstStyle/>
          <a:p>
            <a:r>
              <a:rPr lang="zh-CN" altLang="en-US" sz="5400" dirty="0">
                <a:solidFill>
                  <a:srgbClr val="FF0000"/>
                </a:solidFill>
                <a:latin typeface="黑体" panose="02010609060101010101" pitchFamily="49" charset="-122"/>
                <a:ea typeface="黑体" panose="02010609060101010101" pitchFamily="49" charset="-122"/>
              </a:rPr>
              <a:t>司法保护</a:t>
            </a:r>
          </a:p>
        </p:txBody>
      </p:sp>
      <p:sp>
        <p:nvSpPr>
          <p:cNvPr id="4" name="内容占位符 2"/>
          <p:cNvSpPr txBox="1"/>
          <p:nvPr/>
        </p:nvSpPr>
        <p:spPr bwMode="auto">
          <a:xfrm>
            <a:off x="855344" y="2061845"/>
            <a:ext cx="7284085" cy="2734310"/>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3600" b="1"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Times New Roman" panose="02020603050405020304" pitchFamily="18" charset="0"/>
              </a:rPr>
              <a:t>    </a:t>
            </a:r>
            <a:r>
              <a:rPr kumimoji="0" lang="zh-CN" altLang="en-US" sz="3600" b="1"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Times New Roman" panose="02020603050405020304" pitchFamily="18" charset="0"/>
              </a:rPr>
              <a:t>我国法律规定，在司法活动中对需要法律援助或者司法救助的未成年人，法律援助机构或者人民法院应当给予帮助，依法为其提供法律援助或者司法救助。</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表格 -1">
            <a:extLst>
              <a:ext uri="{FF2B5EF4-FFF2-40B4-BE49-F238E27FC236}">
                <a16:creationId xmlns:a16="http://schemas.microsoft.com/office/drawing/2014/main" id="{6E7E9B71-3013-4842-A6B8-B0A91730ECCE}"/>
              </a:ext>
            </a:extLst>
          </p:cNvPr>
          <p:cNvGraphicFramePr>
            <a:graphicFrameLocks noGrp="1"/>
          </p:cNvGraphicFramePr>
          <p:nvPr>
            <p:extLst>
              <p:ext uri="{D42A27DB-BD31-4B8C-83A1-F6EECF244321}">
                <p14:modId xmlns:p14="http://schemas.microsoft.com/office/powerpoint/2010/main" val="268651657"/>
              </p:ext>
            </p:extLst>
          </p:nvPr>
        </p:nvGraphicFramePr>
        <p:xfrm>
          <a:off x="251520" y="1484784"/>
          <a:ext cx="8422457" cy="4228408"/>
        </p:xfrm>
        <a:graphic>
          <a:graphicData uri="http://schemas.openxmlformats.org/drawingml/2006/table">
            <a:tbl>
              <a:tblPr/>
              <a:tblGrid>
                <a:gridCol w="3993263">
                  <a:extLst>
                    <a:ext uri="{9D8B030D-6E8A-4147-A177-3AD203B41FA5}">
                      <a16:colId xmlns:a16="http://schemas.microsoft.com/office/drawing/2014/main" val="3367120604"/>
                    </a:ext>
                  </a:extLst>
                </a:gridCol>
                <a:gridCol w="4429194">
                  <a:extLst>
                    <a:ext uri="{9D8B030D-6E8A-4147-A177-3AD203B41FA5}">
                      <a16:colId xmlns:a16="http://schemas.microsoft.com/office/drawing/2014/main" val="1846969065"/>
                    </a:ext>
                  </a:extLst>
                </a:gridCol>
              </a:tblGrid>
              <a:tr h="552326">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rgbClr val="000000"/>
                          </a:solidFill>
                          <a:effectLst/>
                          <a:latin typeface="Arial" panose="020B0604020202020204" pitchFamily="34" charset="0"/>
                          <a:ea typeface="方正书宋_GBK"/>
                          <a:cs typeface="方正书宋_GBK"/>
                        </a:rPr>
                        <a:t>情景</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rgbClr val="000000"/>
                          </a:solidFill>
                          <a:effectLst/>
                          <a:latin typeface="Arial" panose="020B0604020202020204" pitchFamily="34" charset="0"/>
                          <a:ea typeface="方正书宋_GBK"/>
                          <a:cs typeface="方正书宋_GBK"/>
                        </a:rPr>
                        <a:t>做法</a:t>
                      </a: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978399971"/>
                  </a:ext>
                </a:extLst>
              </a:tr>
              <a:tr h="780939">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放假了</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得轻松一下</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同学邀我去网吧上网</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a:ln>
                          <a:noFill/>
                        </a:ln>
                        <a:solidFill>
                          <a:srgbClr val="FF00FF"/>
                        </a:solidFill>
                        <a:effectLst/>
                        <a:latin typeface="Arial" panose="020B0604020202020204" pitchFamily="34" charset="0"/>
                        <a:ea typeface="方正书宋_GBK"/>
                        <a:cs typeface="方正书宋_GBK"/>
                      </a:endParaRP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262011213"/>
                  </a:ext>
                </a:extLst>
              </a:tr>
              <a:tr h="780939">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朋友聚会时</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有人给我一颗摇头丸</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来一颗</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提提神</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a:ln>
                          <a:noFill/>
                        </a:ln>
                        <a:solidFill>
                          <a:srgbClr val="FF00FF"/>
                        </a:solidFill>
                        <a:effectLst/>
                        <a:latin typeface="Arial" panose="020B0604020202020204" pitchFamily="34" charset="0"/>
                        <a:ea typeface="方正书宋_GBK"/>
                        <a:cs typeface="方正书宋_GBK"/>
                      </a:endParaRP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625006223"/>
                  </a:ext>
                </a:extLst>
              </a:tr>
              <a:tr h="780939">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回家路上</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我看见有人在敲诈同学</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a:ln>
                          <a:noFill/>
                        </a:ln>
                        <a:solidFill>
                          <a:srgbClr val="FF00FF"/>
                        </a:solidFill>
                        <a:effectLst/>
                        <a:latin typeface="Arial" panose="020B0604020202020204" pitchFamily="34" charset="0"/>
                        <a:ea typeface="方正书宋_GBK"/>
                        <a:cs typeface="方正书宋_GBK"/>
                      </a:endParaRP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143684130"/>
                  </a:ext>
                </a:extLst>
              </a:tr>
              <a:tr h="780939">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学校下课后</a:t>
                      </a:r>
                      <a:r>
                        <a:rPr kumimoji="0" lang="en-US" altLang="zh-CN"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a:t>
                      </a: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上下楼梯拥挤</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a:ln>
                          <a:noFill/>
                        </a:ln>
                        <a:solidFill>
                          <a:srgbClr val="FF00FF"/>
                        </a:solidFill>
                        <a:effectLst/>
                        <a:latin typeface="Arial" panose="020B0604020202020204" pitchFamily="34" charset="0"/>
                        <a:ea typeface="方正书宋_GBK"/>
                        <a:cs typeface="方正书宋_GBK"/>
                      </a:endParaRP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367415977"/>
                  </a:ext>
                </a:extLst>
              </a:tr>
              <a:tr h="552326">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2000" b="1" i="0" u="none" strike="noStrike" cap="none" normalizeH="0" baseline="0">
                          <a:ln>
                            <a:noFill/>
                          </a:ln>
                          <a:solidFill>
                            <a:srgbClr val="000000"/>
                          </a:solidFill>
                          <a:effectLst/>
                          <a:latin typeface="Arial" panose="020B0604020202020204" pitchFamily="34" charset="0"/>
                          <a:ea typeface="宋体" panose="02010600030101010101" pitchFamily="2" charset="-122"/>
                        </a:rPr>
                        <a:t>我发现家里出现火情</a:t>
                      </a:r>
                    </a:p>
                  </a:txBody>
                  <a:tcPr marL="0" marR="0" marT="0" marB="1"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altLang="en-US" sz="2000" b="1" i="0" u="none" strike="noStrike" cap="none" normalizeH="0" baseline="0" dirty="0">
                        <a:ln>
                          <a:noFill/>
                        </a:ln>
                        <a:solidFill>
                          <a:srgbClr val="FF00FF"/>
                        </a:solidFill>
                        <a:effectLst/>
                        <a:latin typeface="Arial" panose="020B0604020202020204" pitchFamily="34" charset="0"/>
                        <a:ea typeface="方正书宋_GBK"/>
                        <a:cs typeface="方正书宋_GBK"/>
                      </a:endParaRPr>
                    </a:p>
                  </a:txBody>
                  <a:tcPr marL="0" marR="0" marT="0" marB="1" anchor="ctr" horzOverflow="overflow">
                    <a:lnL w="12700" cap="flat" cmpd="sng" algn="ctr">
                      <a:solidFill>
                        <a:srgbClr val="000000"/>
                      </a:solidFill>
                      <a:prstDash val="solid"/>
                      <a:round/>
                      <a:headEnd type="none" w="med" len="med"/>
                      <a:tailEnd type="none" w="med" len="med"/>
                    </a:lnL>
                    <a:lnR w="9525"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2302430623"/>
                  </a:ext>
                </a:extLst>
              </a:tr>
            </a:tbl>
          </a:graphicData>
        </a:graphic>
      </p:graphicFrame>
      <p:sp>
        <p:nvSpPr>
          <p:cNvPr id="2" name="文本框 1">
            <a:extLst>
              <a:ext uri="{FF2B5EF4-FFF2-40B4-BE49-F238E27FC236}">
                <a16:creationId xmlns:a16="http://schemas.microsoft.com/office/drawing/2014/main" id="{5D621C5B-9266-46A6-91BC-D1F29D26BB5A}"/>
              </a:ext>
            </a:extLst>
          </p:cNvPr>
          <p:cNvSpPr txBox="1">
            <a:spLocks noChangeArrowheads="1"/>
          </p:cNvSpPr>
          <p:nvPr/>
        </p:nvSpPr>
        <p:spPr bwMode="auto">
          <a:xfrm>
            <a:off x="4402014" y="2056067"/>
            <a:ext cx="3851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FF"/>
                </a:solidFill>
                <a:latin typeface="宋体" panose="02010600030101010101" pitchFamily="2" charset="-122"/>
              </a:rPr>
              <a:t>不沉迷网络游戏</a:t>
            </a:r>
            <a:r>
              <a:rPr lang="en-US" altLang="zh-CN" sz="2000" b="1" dirty="0">
                <a:solidFill>
                  <a:srgbClr val="FF00FF"/>
                </a:solidFill>
                <a:latin typeface="宋体" panose="02010600030101010101" pitchFamily="2" charset="-122"/>
              </a:rPr>
              <a:t>,</a:t>
            </a:r>
            <a:r>
              <a:rPr lang="zh-CN" altLang="en-US" sz="2000" b="1" dirty="0">
                <a:solidFill>
                  <a:srgbClr val="FF00FF"/>
                </a:solidFill>
                <a:latin typeface="宋体" panose="02010600030101010101" pitchFamily="2" charset="-122"/>
              </a:rPr>
              <a:t>不浏览内容不健康的网页</a:t>
            </a:r>
            <a:r>
              <a:rPr lang="en-US" altLang="zh-CN" sz="2000" b="1" dirty="0">
                <a:solidFill>
                  <a:srgbClr val="FF00FF"/>
                </a:solidFill>
                <a:latin typeface="宋体" panose="02010600030101010101" pitchFamily="2" charset="-122"/>
              </a:rPr>
              <a:t>,</a:t>
            </a:r>
            <a:r>
              <a:rPr lang="zh-CN" altLang="en-US" sz="2000" b="1" dirty="0">
                <a:solidFill>
                  <a:srgbClr val="FF00FF"/>
                </a:solidFill>
                <a:latin typeface="宋体" panose="02010600030101010101" pitchFamily="2" charset="-122"/>
              </a:rPr>
              <a:t>慎重会见网友</a:t>
            </a:r>
          </a:p>
          <a:p>
            <a:pPr eaLnBrk="1" hangingPunct="1"/>
            <a:endParaRPr lang="zh-CN" altLang="en-US" sz="2000" b="1" dirty="0">
              <a:latin typeface="宋体" panose="02010600030101010101" pitchFamily="2" charset="-122"/>
            </a:endParaRPr>
          </a:p>
        </p:txBody>
      </p:sp>
      <p:sp>
        <p:nvSpPr>
          <p:cNvPr id="3" name="文本框 2">
            <a:extLst>
              <a:ext uri="{FF2B5EF4-FFF2-40B4-BE49-F238E27FC236}">
                <a16:creationId xmlns:a16="http://schemas.microsoft.com/office/drawing/2014/main" id="{5165EED4-DCC6-4EAB-883C-E9FD871B8BF6}"/>
              </a:ext>
            </a:extLst>
          </p:cNvPr>
          <p:cNvSpPr txBox="1">
            <a:spLocks noChangeArrowheads="1"/>
          </p:cNvSpPr>
          <p:nvPr/>
        </p:nvSpPr>
        <p:spPr bwMode="auto">
          <a:xfrm>
            <a:off x="4402014" y="3093046"/>
            <a:ext cx="408940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FF"/>
                </a:solidFill>
                <a:latin typeface="宋体" panose="02010600030101010101" pitchFamily="2" charset="-122"/>
              </a:rPr>
              <a:t>坚决拒绝</a:t>
            </a:r>
            <a:r>
              <a:rPr lang="en-US" altLang="zh-CN" sz="2000" b="1" dirty="0">
                <a:solidFill>
                  <a:srgbClr val="FF00FF"/>
                </a:solidFill>
                <a:latin typeface="宋体" panose="02010600030101010101" pitchFamily="2" charset="-122"/>
              </a:rPr>
              <a:t>,</a:t>
            </a:r>
            <a:r>
              <a:rPr lang="zh-CN" altLang="en-US" sz="2000" b="1" dirty="0">
                <a:solidFill>
                  <a:srgbClr val="FF00FF"/>
                </a:solidFill>
                <a:latin typeface="宋体" panose="02010600030101010101" pitchFamily="2" charset="-122"/>
              </a:rPr>
              <a:t>并告诉他这是违法行为</a:t>
            </a:r>
            <a:endParaRPr lang="zh-CN" altLang="en-US" sz="2000" b="1" dirty="0">
              <a:solidFill>
                <a:srgbClr val="FF00FF"/>
              </a:solidFill>
              <a:latin typeface="宋体" panose="02010600030101010101" pitchFamily="2" charset="-122"/>
              <a:sym typeface="宋体" panose="02010600030101010101" pitchFamily="2" charset="-122"/>
            </a:endParaRPr>
          </a:p>
          <a:p>
            <a:pPr eaLnBrk="1" hangingPunct="1"/>
            <a:endParaRPr lang="zh-CN" altLang="en-US" sz="2000" b="1" dirty="0">
              <a:latin typeface="宋体" panose="02010600030101010101" pitchFamily="2" charset="-122"/>
            </a:endParaRPr>
          </a:p>
        </p:txBody>
      </p:sp>
      <p:sp>
        <p:nvSpPr>
          <p:cNvPr id="4" name="文本框 3">
            <a:extLst>
              <a:ext uri="{FF2B5EF4-FFF2-40B4-BE49-F238E27FC236}">
                <a16:creationId xmlns:a16="http://schemas.microsoft.com/office/drawing/2014/main" id="{6214085B-D954-4F27-9B33-4CA3777ECA4E}"/>
              </a:ext>
            </a:extLst>
          </p:cNvPr>
          <p:cNvSpPr txBox="1">
            <a:spLocks noChangeArrowheads="1"/>
          </p:cNvSpPr>
          <p:nvPr/>
        </p:nvSpPr>
        <p:spPr bwMode="auto">
          <a:xfrm>
            <a:off x="4373397" y="3784133"/>
            <a:ext cx="3851275"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FF"/>
                </a:solidFill>
                <a:latin typeface="宋体" panose="02010600030101010101" pitchFamily="2" charset="-122"/>
              </a:rPr>
              <a:t>记住他们的相貌并打电话报警</a:t>
            </a:r>
          </a:p>
          <a:p>
            <a:pPr eaLnBrk="1" hangingPunct="1"/>
            <a:endParaRPr lang="zh-CN" altLang="en-US" sz="2000" b="1" dirty="0">
              <a:solidFill>
                <a:srgbClr val="FF00FF"/>
              </a:solidFill>
              <a:latin typeface="宋体" panose="02010600030101010101" pitchFamily="2" charset="-122"/>
              <a:sym typeface="宋体" panose="02010600030101010101" pitchFamily="2" charset="-122"/>
            </a:endParaRPr>
          </a:p>
          <a:p>
            <a:pPr eaLnBrk="1" hangingPunct="1"/>
            <a:endParaRPr lang="zh-CN" altLang="en-US" sz="2000" b="1" dirty="0">
              <a:latin typeface="宋体" panose="02010600030101010101" pitchFamily="2" charset="-122"/>
            </a:endParaRPr>
          </a:p>
        </p:txBody>
      </p:sp>
      <p:sp>
        <p:nvSpPr>
          <p:cNvPr id="5" name="文本框 4">
            <a:extLst>
              <a:ext uri="{FF2B5EF4-FFF2-40B4-BE49-F238E27FC236}">
                <a16:creationId xmlns:a16="http://schemas.microsoft.com/office/drawing/2014/main" id="{C038E088-A4B7-4385-847F-0313218E21CA}"/>
              </a:ext>
            </a:extLst>
          </p:cNvPr>
          <p:cNvSpPr txBox="1">
            <a:spLocks noChangeArrowheads="1"/>
          </p:cNvSpPr>
          <p:nvPr/>
        </p:nvSpPr>
        <p:spPr bwMode="auto">
          <a:xfrm>
            <a:off x="4373397" y="4434302"/>
            <a:ext cx="4216400"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FF"/>
                </a:solidFill>
                <a:latin typeface="宋体" panose="02010600030101010101" pitchFamily="2" charset="-122"/>
              </a:rPr>
              <a:t>先在教室待一会儿</a:t>
            </a:r>
            <a:r>
              <a:rPr lang="en-US" altLang="zh-CN" sz="2000" b="1" dirty="0">
                <a:solidFill>
                  <a:srgbClr val="FF00FF"/>
                </a:solidFill>
                <a:latin typeface="宋体" panose="02010600030101010101" pitchFamily="2" charset="-122"/>
              </a:rPr>
              <a:t>,</a:t>
            </a:r>
            <a:r>
              <a:rPr lang="zh-CN" altLang="en-US" sz="2000" b="1" dirty="0">
                <a:solidFill>
                  <a:srgbClr val="FF00FF"/>
                </a:solidFill>
                <a:latin typeface="宋体" panose="02010600030101010101" pitchFamily="2" charset="-122"/>
              </a:rPr>
              <a:t>等人少了再下楼</a:t>
            </a:r>
          </a:p>
          <a:p>
            <a:pPr eaLnBrk="1" hangingPunct="1"/>
            <a:endParaRPr lang="zh-CN" altLang="en-US" sz="2000" b="1" dirty="0">
              <a:solidFill>
                <a:srgbClr val="FF00FF"/>
              </a:solidFill>
              <a:latin typeface="宋体" panose="02010600030101010101" pitchFamily="2" charset="-122"/>
              <a:sym typeface="宋体" panose="02010600030101010101" pitchFamily="2" charset="-122"/>
            </a:endParaRPr>
          </a:p>
          <a:p>
            <a:pPr eaLnBrk="1" hangingPunct="1"/>
            <a:endParaRPr lang="zh-CN" altLang="en-US" sz="2000" b="1" dirty="0">
              <a:latin typeface="宋体" panose="02010600030101010101" pitchFamily="2" charset="-122"/>
            </a:endParaRPr>
          </a:p>
        </p:txBody>
      </p:sp>
      <p:sp>
        <p:nvSpPr>
          <p:cNvPr id="6" name="文本框 5">
            <a:extLst>
              <a:ext uri="{FF2B5EF4-FFF2-40B4-BE49-F238E27FC236}">
                <a16:creationId xmlns:a16="http://schemas.microsoft.com/office/drawing/2014/main" id="{1BCEE164-2B51-4421-8DF0-CB8D6E41D2AD}"/>
              </a:ext>
            </a:extLst>
          </p:cNvPr>
          <p:cNvSpPr txBox="1">
            <a:spLocks noChangeArrowheads="1"/>
          </p:cNvSpPr>
          <p:nvPr/>
        </p:nvSpPr>
        <p:spPr bwMode="auto">
          <a:xfrm>
            <a:off x="4373398" y="5185896"/>
            <a:ext cx="38512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2000" b="1" dirty="0">
                <a:solidFill>
                  <a:srgbClr val="FF00FF"/>
                </a:solidFill>
                <a:latin typeface="宋体" panose="02010600030101010101" pitchFamily="2" charset="-122"/>
              </a:rPr>
              <a:t>先拨打</a:t>
            </a:r>
            <a:r>
              <a:rPr lang="en-US" altLang="zh-CN" sz="2000" b="1" dirty="0">
                <a:solidFill>
                  <a:srgbClr val="FF00FF"/>
                </a:solidFill>
                <a:latin typeface="宋体" panose="02010600030101010101" pitchFamily="2" charset="-122"/>
              </a:rPr>
              <a:t>119,</a:t>
            </a:r>
            <a:r>
              <a:rPr lang="zh-CN" altLang="en-US" sz="2000" b="1" dirty="0">
                <a:solidFill>
                  <a:srgbClr val="FF00FF"/>
                </a:solidFill>
                <a:latin typeface="宋体" panose="02010600030101010101" pitchFamily="2" charset="-122"/>
              </a:rPr>
              <a:t>然后找大人求助</a:t>
            </a:r>
            <a:endParaRPr lang="zh-CN" altLang="en-US" sz="2000" b="1" dirty="0">
              <a:latin typeface="宋体" panose="02010600030101010101" pitchFamily="2" charset="-122"/>
            </a:endParaRPr>
          </a:p>
        </p:txBody>
      </p:sp>
      <p:sp>
        <p:nvSpPr>
          <p:cNvPr id="8" name="文本框 7">
            <a:extLst>
              <a:ext uri="{FF2B5EF4-FFF2-40B4-BE49-F238E27FC236}">
                <a16:creationId xmlns:a16="http://schemas.microsoft.com/office/drawing/2014/main" id="{3D0FF138-74D9-4215-8BD6-B540707F8CE4}"/>
              </a:ext>
            </a:extLst>
          </p:cNvPr>
          <p:cNvSpPr txBox="1"/>
          <p:nvPr/>
        </p:nvSpPr>
        <p:spPr>
          <a:xfrm>
            <a:off x="539552" y="727018"/>
            <a:ext cx="3240360" cy="584775"/>
          </a:xfrm>
          <a:prstGeom prst="rect">
            <a:avLst/>
          </a:prstGeom>
          <a:noFill/>
        </p:spPr>
        <p:txBody>
          <a:bodyPr wrap="square" rtlCol="0">
            <a:spAutoFit/>
          </a:bodyPr>
          <a:lstStyle/>
          <a:p>
            <a:r>
              <a:rPr lang="zh-CN" altLang="en-US" sz="3200" dirty="0">
                <a:solidFill>
                  <a:srgbClr val="FF0000"/>
                </a:solidFill>
                <a:latin typeface="汉仪橄榄体简" panose="02010609000101010101" pitchFamily="49" charset="-122"/>
                <a:ea typeface="汉仪橄榄体简" panose="02010609000101010101" pitchFamily="49" charset="-122"/>
              </a:rPr>
              <a:t>你会怎么做？</a:t>
            </a:r>
          </a:p>
        </p:txBody>
      </p:sp>
    </p:spTree>
    <p:extLst>
      <p:ext uri="{BB962C8B-B14F-4D97-AF65-F5344CB8AC3E}">
        <p14:creationId xmlns:p14="http://schemas.microsoft.com/office/powerpoint/2010/main" val="2585991719"/>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dow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1">
            <a:extLst>
              <a:ext uri="{FF2B5EF4-FFF2-40B4-BE49-F238E27FC236}">
                <a16:creationId xmlns:a16="http://schemas.microsoft.com/office/drawing/2014/main" id="{B0CD792E-283D-4616-A497-33C4AC89B992}"/>
              </a:ext>
            </a:extLst>
          </p:cNvPr>
          <p:cNvSpPr>
            <a:spLocks noChangeArrowheads="1"/>
          </p:cNvSpPr>
          <p:nvPr/>
        </p:nvSpPr>
        <p:spPr bwMode="auto">
          <a:xfrm>
            <a:off x="0" y="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endParaRPr lang="zh-CN" altLang="en-US"/>
          </a:p>
        </p:txBody>
      </p:sp>
      <p:pic>
        <p:nvPicPr>
          <p:cNvPr id="7172" name="图片 1">
            <a:extLst>
              <a:ext uri="{FF2B5EF4-FFF2-40B4-BE49-F238E27FC236}">
                <a16:creationId xmlns:a16="http://schemas.microsoft.com/office/drawing/2014/main" id="{F632193E-9B94-488D-B556-084A60A4F36E}"/>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4047"/>
          <a:stretch/>
        </p:blipFill>
        <p:spPr bwMode="auto">
          <a:xfrm>
            <a:off x="243161" y="2494012"/>
            <a:ext cx="8372748" cy="2592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标题 1">
            <a:extLst>
              <a:ext uri="{FF2B5EF4-FFF2-40B4-BE49-F238E27FC236}">
                <a16:creationId xmlns:a16="http://schemas.microsoft.com/office/drawing/2014/main" id="{139A510D-F35A-4D3D-838E-B94309DC9047}"/>
              </a:ext>
            </a:extLst>
          </p:cNvPr>
          <p:cNvSpPr>
            <a:spLocks noGrp="1"/>
          </p:cNvSpPr>
          <p:nvPr>
            <p:ph type="title"/>
          </p:nvPr>
        </p:nvSpPr>
        <p:spPr>
          <a:xfrm>
            <a:off x="1331640" y="730905"/>
            <a:ext cx="5663565" cy="1075690"/>
          </a:xfrm>
        </p:spPr>
        <p:txBody>
          <a:bodyPr wrap="square" lIns="91440" tIns="45720" rIns="91440" bIns="45720" anchor="ctr"/>
          <a:lstStyle/>
          <a:p>
            <a:pPr eaLnBrk="1" hangingPunct="1"/>
            <a:r>
              <a:rPr sz="4000" dirty="0">
                <a:solidFill>
                  <a:schemeClr val="bg2">
                    <a:lumMod val="75000"/>
                  </a:schemeClr>
                </a:solidFill>
                <a:latin typeface="黑体" panose="02010609060101010101" pitchFamily="49" charset="-122"/>
                <a:ea typeface="黑体" panose="02010609060101010101" pitchFamily="49" charset="-122"/>
              </a:rPr>
              <a:t>课堂小结</a:t>
            </a:r>
          </a:p>
        </p:txBody>
      </p:sp>
    </p:spTree>
    <p:extLst>
      <p:ext uri="{BB962C8B-B14F-4D97-AF65-F5344CB8AC3E}">
        <p14:creationId xmlns:p14="http://schemas.microsoft.com/office/powerpoint/2010/main" val="2059642727"/>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097" name="Rectangle 2"/>
          <p:cNvSpPr>
            <a:spLocks noGrp="1"/>
          </p:cNvSpPr>
          <p:nvPr>
            <p:ph type="ctrTitle"/>
          </p:nvPr>
        </p:nvSpPr>
        <p:spPr>
          <a:xfrm>
            <a:off x="831850" y="3327400"/>
            <a:ext cx="7772400" cy="1470025"/>
          </a:xfrm>
        </p:spPr>
        <p:txBody>
          <a:bodyPr wrap="square" lIns="91440" tIns="45720" rIns="91440" bIns="45720" anchor="ctr"/>
          <a:lstStyle/>
          <a:p>
            <a:r>
              <a:rPr lang="zh-CN" altLang="en-US" sz="4000" dirty="0">
                <a:solidFill>
                  <a:schemeClr val="bg2">
                    <a:lumMod val="75000"/>
                  </a:schemeClr>
                </a:solidFill>
                <a:latin typeface="黑体" panose="02010609060101010101" pitchFamily="49" charset="-122"/>
                <a:ea typeface="黑体" panose="02010609060101010101" pitchFamily="49" charset="-122"/>
              </a:rPr>
              <a:t>第</a:t>
            </a:r>
            <a:r>
              <a:rPr lang="en-US" altLang="zh-CN" sz="4000" dirty="0">
                <a:solidFill>
                  <a:schemeClr val="bg2">
                    <a:lumMod val="75000"/>
                  </a:schemeClr>
                </a:solidFill>
                <a:latin typeface="黑体" panose="02010609060101010101" pitchFamily="49" charset="-122"/>
                <a:ea typeface="黑体" panose="02010609060101010101" pitchFamily="49" charset="-122"/>
              </a:rPr>
              <a:t>2</a:t>
            </a:r>
            <a:r>
              <a:rPr lang="zh-CN" altLang="en-US" sz="4000" dirty="0">
                <a:solidFill>
                  <a:schemeClr val="bg2">
                    <a:lumMod val="75000"/>
                  </a:schemeClr>
                </a:solidFill>
                <a:latin typeface="黑体" panose="02010609060101010101" pitchFamily="49" charset="-122"/>
                <a:ea typeface="黑体" panose="02010609060101010101" pitchFamily="49" charset="-122"/>
              </a:rPr>
              <a:t>站  学会保护自己</a:t>
            </a:r>
          </a:p>
        </p:txBody>
      </p:sp>
      <p:sp>
        <p:nvSpPr>
          <p:cNvPr id="4098" name="Text Box 4"/>
          <p:cNvSpPr txBox="1"/>
          <p:nvPr/>
        </p:nvSpPr>
        <p:spPr>
          <a:xfrm>
            <a:off x="1000125" y="2093913"/>
            <a:ext cx="7316788" cy="822960"/>
          </a:xfrm>
          <a:prstGeom prst="rect">
            <a:avLst/>
          </a:prstGeom>
          <a:noFill/>
          <a:ln w="9525">
            <a:noFill/>
          </a:ln>
        </p:spPr>
        <p:txBody>
          <a:bodyPr anchor="t">
            <a:spAutoFit/>
          </a:bodyPr>
          <a:lstStyle/>
          <a:p>
            <a:pPr lvl="0" algn="ctr"/>
            <a:r>
              <a:rPr lang="zh-CN" altLang="en-US" sz="4800" dirty="0">
                <a:solidFill>
                  <a:schemeClr val="bg2">
                    <a:lumMod val="75000"/>
                  </a:schemeClr>
                </a:solidFill>
                <a:latin typeface="黑体" panose="02010609060101010101" pitchFamily="49" charset="-122"/>
                <a:ea typeface="黑体" panose="02010609060101010101" pitchFamily="49" charset="-122"/>
              </a:rPr>
              <a:t>第</a:t>
            </a:r>
            <a:r>
              <a:rPr lang="en-US" altLang="zh-CN" sz="4800" dirty="0">
                <a:solidFill>
                  <a:schemeClr val="bg2">
                    <a:lumMod val="75000"/>
                  </a:schemeClr>
                </a:solidFill>
                <a:latin typeface="黑体" panose="02010609060101010101" pitchFamily="49" charset="-122"/>
                <a:ea typeface="黑体" panose="02010609060101010101" pitchFamily="49" charset="-122"/>
              </a:rPr>
              <a:t>8</a:t>
            </a:r>
            <a:r>
              <a:rPr lang="zh-CN" altLang="en-US" sz="4800" dirty="0">
                <a:solidFill>
                  <a:schemeClr val="bg2">
                    <a:lumMod val="75000"/>
                  </a:schemeClr>
                </a:solidFill>
                <a:latin typeface="黑体" panose="02010609060101010101" pitchFamily="49" charset="-122"/>
                <a:ea typeface="黑体" panose="02010609060101010101" pitchFamily="49" charset="-122"/>
              </a:rPr>
              <a:t>课  远离暴力</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145" name="Rectangle 2"/>
          <p:cNvSpPr>
            <a:spLocks noGrp="1"/>
          </p:cNvSpPr>
          <p:nvPr>
            <p:ph type="ctrTitle"/>
          </p:nvPr>
        </p:nvSpPr>
        <p:spPr>
          <a:xfrm>
            <a:off x="611188" y="188913"/>
            <a:ext cx="7772400" cy="1470025"/>
          </a:xfrm>
        </p:spPr>
        <p:txBody>
          <a:bodyPr wrap="square" lIns="91440" tIns="45720" rIns="91440" bIns="45720" anchor="ctr"/>
          <a:lstStyle/>
          <a:p>
            <a:r>
              <a:rPr lang="zh-CN" altLang="en-US" sz="4000" dirty="0">
                <a:solidFill>
                  <a:srgbClr val="FF0000"/>
                </a:solidFill>
                <a:latin typeface="黑体" panose="02010609060101010101" pitchFamily="49" charset="-122"/>
                <a:ea typeface="黑体" panose="02010609060101010101" pitchFamily="49" charset="-122"/>
              </a:rPr>
              <a:t>学习目标</a:t>
            </a:r>
          </a:p>
        </p:txBody>
      </p:sp>
      <p:sp>
        <p:nvSpPr>
          <p:cNvPr id="5" name="内容占位符 2"/>
          <p:cNvSpPr txBox="1"/>
          <p:nvPr/>
        </p:nvSpPr>
        <p:spPr bwMode="auto">
          <a:xfrm>
            <a:off x="468313" y="1412875"/>
            <a:ext cx="7991475" cy="4276725"/>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1</a:t>
            </a:r>
            <a:r>
              <a:rPr kumimoji="0" lang="en-US"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a:t>
            </a: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掌握自我保护的方法或技巧。</a:t>
            </a:r>
          </a:p>
          <a:p>
            <a:pPr marL="0" marR="0" lvl="0" indent="0" algn="l" defTabSz="914400" rtl="0" eaLnBrk="1" fontAlgn="base" latinLnBrk="0" hangingPunct="1">
              <a:lnSpc>
                <a:spcPct val="100000"/>
              </a:lnSpc>
              <a:spcBef>
                <a:spcPct val="20000"/>
              </a:spcBef>
              <a:spcAft>
                <a:spcPct val="0"/>
              </a:spcAft>
              <a:buClrTx/>
              <a:buSzTx/>
              <a:buFontTx/>
              <a:buNone/>
              <a:defRPr/>
            </a:pPr>
            <a:endPar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endParaRPr>
          </a:p>
          <a:p>
            <a:pPr marL="0" marR="0" lvl="0" indent="0" algn="l" defTabSz="914400" rtl="0" eaLnBrk="1" fontAlgn="base" latinLnBrk="0" hangingPunct="1">
              <a:lnSpc>
                <a:spcPct val="100000"/>
              </a:lnSpc>
              <a:spcBef>
                <a:spcPct val="20000"/>
              </a:spcBef>
              <a:spcAft>
                <a:spcPct val="0"/>
              </a:spcAft>
              <a:buClrTx/>
              <a:buSzTx/>
              <a:buFontTx/>
              <a:buNone/>
              <a:defRPr/>
            </a:pP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2</a:t>
            </a:r>
            <a:r>
              <a:rPr kumimoji="0" lang="en-US"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a:t>
            </a:r>
            <a:r>
              <a:rPr kumimoji="0"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rPr>
              <a:t>了解家庭保护、学校保护、社会保护的基本内容。　</a:t>
            </a:r>
          </a:p>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3200" b="1"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Times New Roman" panose="02020603050405020304" pitchFamily="18" charset="0"/>
              </a:rPr>
              <a:t>   </a:t>
            </a:r>
            <a:endParaRPr kumimoji="0" lang="zh-CN" altLang="en-US" sz="3200" b="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c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2905" y="1369695"/>
            <a:ext cx="8229600" cy="4525963"/>
          </a:xfrm>
        </p:spPr>
        <p:txBody>
          <a:bodyPr/>
          <a:lstStyle/>
          <a:p>
            <a:pPr marL="0" indent="0">
              <a:buNone/>
            </a:pPr>
            <a:r>
              <a:rPr lang="en-US" altLang="zh-CN" sz="2800" dirty="0">
                <a:solidFill>
                  <a:schemeClr val="bg2">
                    <a:lumMod val="75000"/>
                  </a:schemeClr>
                </a:solidFill>
              </a:rPr>
              <a:t>        </a:t>
            </a:r>
            <a:r>
              <a:rPr lang="zh-CN" altLang="en-US" sz="2800" dirty="0">
                <a:solidFill>
                  <a:schemeClr val="bg2">
                    <a:lumMod val="75000"/>
                  </a:schemeClr>
                </a:solidFill>
                <a:latin typeface="黑体" panose="02010609060101010101" pitchFamily="49" charset="-122"/>
                <a:ea typeface="黑体" panose="02010609060101010101" pitchFamily="49" charset="-122"/>
              </a:rPr>
              <a:t>新华社台北5日消息在岛内日前发生的一起勒索案中，被绑架的8岁小学生表现冷静，活用学校所教的反绑架技巧，不仅保护了自己，还凭借记忆绘出歹徒藏匿处地形图，协助警方抓获嫌犯。 据警方介绍，台北县鹭江小学8岁男孩黄某遭绑架后，为保护好自己，与歹徒相处过程中不吵不闹。嫌犯游某要其打电话给其母时，小黄还假意称：“叔叔很好，买麦当劳给我。”要母亲把钱交给嫌犯，借此降低嫌犯行凶的可能性。 </a:t>
            </a:r>
          </a:p>
        </p:txBody>
      </p:sp>
      <p:sp>
        <p:nvSpPr>
          <p:cNvPr id="6145" name="Rectangle 2"/>
          <p:cNvSpPr>
            <a:spLocks noGrp="1"/>
          </p:cNvSpPr>
          <p:nvPr/>
        </p:nvSpPr>
        <p:spPr>
          <a:xfrm>
            <a:off x="611188" y="188913"/>
            <a:ext cx="7772400" cy="147002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4000" dirty="0">
                <a:solidFill>
                  <a:srgbClr val="FF0000"/>
                </a:solidFill>
                <a:latin typeface="黑体" panose="02010609060101010101" pitchFamily="49" charset="-122"/>
                <a:ea typeface="黑体" panose="02010609060101010101" pitchFamily="49" charset="-122"/>
              </a:rPr>
              <a:t>案例分析</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29565" y="773430"/>
            <a:ext cx="8229600" cy="4525963"/>
          </a:xfrm>
        </p:spPr>
        <p:txBody>
          <a:bodyPr/>
          <a:lstStyle/>
          <a:p>
            <a:pPr marL="0" indent="0">
              <a:buNone/>
            </a:pPr>
            <a:r>
              <a:rPr lang="en-US" altLang="zh-CN" dirty="0">
                <a:solidFill>
                  <a:schemeClr val="bg2">
                    <a:lumMod val="75000"/>
                  </a:schemeClr>
                </a:solidFill>
                <a:latin typeface="黑体" panose="02010609060101010101" pitchFamily="49" charset="-122"/>
                <a:ea typeface="黑体" panose="02010609060101010101" pitchFamily="49" charset="-122"/>
              </a:rPr>
              <a:t>        </a:t>
            </a:r>
            <a:r>
              <a:rPr lang="zh-CN" altLang="en-US" dirty="0">
                <a:solidFill>
                  <a:schemeClr val="bg2">
                    <a:lumMod val="75000"/>
                  </a:schemeClr>
                </a:solidFill>
                <a:latin typeface="黑体" panose="02010609060101010101" pitchFamily="49" charset="-122"/>
                <a:ea typeface="黑体" panose="02010609060101010101" pitchFamily="49" charset="-122"/>
              </a:rPr>
              <a:t> 7月31日下午被嫌犯释放后，小黄比较清晰地描述出了嫌犯的相关特征、绑架他时所走路线及周边环境特征，还画出了歹徒藏匿处的内部陈设。这些线索帮助警方在21小时内成功破案。令警员惊叹的是，他的记忆几乎与现场完全一致</a:t>
            </a:r>
            <a:r>
              <a:rPr lang="zh-CN" altLang="en-US" dirty="0">
                <a:solidFill>
                  <a:schemeClr val="bg2">
                    <a:lumMod val="75000"/>
                  </a:schemeClr>
                </a:solidFill>
              </a:rPr>
              <a:t>。</a:t>
            </a:r>
          </a:p>
          <a:p>
            <a:endParaRPr lang="zh-CN" altLang="en-US" dirty="0">
              <a:solidFill>
                <a:schemeClr val="bg2">
                  <a:lumMod val="75000"/>
                </a:schemeClr>
              </a:solidFill>
            </a:endParaRPr>
          </a:p>
          <a:p>
            <a:pPr marL="0" indent="0">
              <a:buNone/>
            </a:pPr>
            <a:r>
              <a:rPr lang="zh-CN" altLang="en-US" dirty="0">
                <a:solidFill>
                  <a:schemeClr val="bg2">
                    <a:lumMod val="75000"/>
                  </a:schemeClr>
                </a:solidFill>
              </a:rPr>
              <a:t>         </a:t>
            </a:r>
            <a:r>
              <a:rPr lang="zh-CN" altLang="en-US" sz="4400" dirty="0">
                <a:solidFill>
                  <a:srgbClr val="FF0000"/>
                </a:solidFill>
                <a:latin typeface="黑体" panose="02010609060101010101" pitchFamily="49" charset="-122"/>
                <a:ea typeface="黑体" panose="02010609060101010101" pitchFamily="49" charset="-122"/>
                <a:cs typeface="+mj-cs"/>
              </a:rPr>
              <a:t>以上案例给我们什么启示？</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215516" y="490364"/>
            <a:ext cx="8712968" cy="5877272"/>
          </a:xfrm>
        </p:spPr>
        <p:txBody>
          <a:bodyPr/>
          <a:lstStyle/>
          <a:p>
            <a:pPr marL="0" indent="0">
              <a:lnSpc>
                <a:spcPts val="5020"/>
              </a:lnSpc>
              <a:buNone/>
            </a:pPr>
            <a:r>
              <a:rPr lang="zh-CN" altLang="en-US" sz="3600" dirty="0">
                <a:solidFill>
                  <a:srgbClr val="002060"/>
                </a:solidFill>
                <a:latin typeface="Wide Latin" panose="020A0A07050505020404" pitchFamily="18" charset="0"/>
                <a:ea typeface="黑体" panose="02010609060101010101" pitchFamily="49" charset="-122"/>
              </a:rPr>
              <a:t>（1）远离暴力，需要我们提高自我保护意识和自我保护的能力。（前提）</a:t>
            </a:r>
          </a:p>
          <a:p>
            <a:pPr marL="0" indent="0">
              <a:lnSpc>
                <a:spcPts val="5020"/>
              </a:lnSpc>
              <a:buNone/>
            </a:pPr>
            <a:r>
              <a:rPr lang="zh-CN" altLang="en-US" sz="3600" dirty="0">
                <a:solidFill>
                  <a:srgbClr val="002060"/>
                </a:solidFill>
                <a:latin typeface="Wide Latin" panose="020A0A07050505020404" pitchFamily="18" charset="0"/>
                <a:ea typeface="黑体" panose="02010609060101010101" pitchFamily="49" charset="-122"/>
              </a:rPr>
              <a:t>（2）面对不法侵害，我们要依靠自己的智慧，准确作出判断，采取灵活的方式，保护自己</a:t>
            </a:r>
          </a:p>
          <a:p>
            <a:pPr marL="0" indent="0">
              <a:lnSpc>
                <a:spcPts val="5020"/>
              </a:lnSpc>
              <a:buNone/>
            </a:pPr>
            <a:r>
              <a:rPr lang="zh-CN" altLang="en-US" sz="3600" dirty="0">
                <a:solidFill>
                  <a:srgbClr val="002060"/>
                </a:solidFill>
                <a:latin typeface="Wide Latin" panose="020A0A07050505020404" pitchFamily="18" charset="0"/>
                <a:ea typeface="黑体" panose="02010609060101010101" pitchFamily="49" charset="-122"/>
              </a:rPr>
              <a:t>（3）当我们遇到不法暴力行为时，要以保护自身生命和安全为首要原则，冷静理智，与犯罪分子巧妙周旋，设法摆脱。</a:t>
            </a:r>
          </a:p>
          <a:p>
            <a:endParaRPr lang="zh-CN" altLang="en-US" sz="4000" dirty="0">
              <a:solidFill>
                <a:srgbClr val="002060"/>
              </a:solidFill>
              <a:latin typeface="黑体" panose="02010609060101010101" pitchFamily="49" charset="-122"/>
              <a:ea typeface="黑体" panose="02010609060101010101" pitchFamily="49" charset="-122"/>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circle(in)">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fade">
                                      <p:cBhvr>
                                        <p:cTn id="17"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3716" name="Picture 4" descr="sxpd8bpage51"/>
          <p:cNvPicPr>
            <a:picLocks noChangeAspect="1"/>
          </p:cNvPicPr>
          <p:nvPr/>
        </p:nvPicPr>
        <p:blipFill>
          <a:blip r:embed="rId2">
            <a:clrChange>
              <a:clrFrom>
                <a:srgbClr val="FFFFFF"/>
              </a:clrFrom>
              <a:clrTo>
                <a:srgbClr val="FFFFFF">
                  <a:alpha val="0"/>
                </a:srgbClr>
              </a:clrTo>
            </a:clrChange>
          </a:blip>
          <a:stretch>
            <a:fillRect/>
          </a:stretch>
        </p:blipFill>
        <p:spPr>
          <a:xfrm>
            <a:off x="1979712" y="764704"/>
            <a:ext cx="4965065" cy="4472305"/>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43716"/>
                                        </p:tgtEl>
                                        <p:attrNameLst>
                                          <p:attrName>style.visibility</p:attrName>
                                        </p:attrNameLst>
                                      </p:cBhvr>
                                      <p:to>
                                        <p:strVal val="visible"/>
                                      </p:to>
                                    </p:set>
                                    <p:animEffect transition="in" filter="randombar(horizontal)">
                                      <p:cBhvr>
                                        <p:cTn id="7" dur="500"/>
                                        <p:tgtEl>
                                          <p:spTgt spid="2437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内容占位符 2"/>
          <p:cNvSpPr>
            <a:spLocks noGrp="1"/>
          </p:cNvSpPr>
          <p:nvPr>
            <p:ph idx="1"/>
          </p:nvPr>
        </p:nvSpPr>
        <p:spPr>
          <a:xfrm>
            <a:off x="382904" y="1369695"/>
            <a:ext cx="8761095" cy="4525963"/>
          </a:xfrm>
        </p:spPr>
        <p:txBody>
          <a:bodyPr/>
          <a:lstStyle/>
          <a:p>
            <a:pPr marL="0" indent="0">
              <a:buNone/>
            </a:pPr>
            <a:r>
              <a:rPr lang="zh-CN" altLang="en-US" dirty="0">
                <a:solidFill>
                  <a:srgbClr val="002060"/>
                </a:solidFill>
                <a:latin typeface="汉仪橄榄体简" panose="02010609000101010101" pitchFamily="49" charset="-122"/>
                <a:ea typeface="汉仪橄榄体简" panose="02010609000101010101" pitchFamily="49" charset="-122"/>
              </a:rPr>
              <a:t>“反暴力五招”是指：</a:t>
            </a:r>
          </a:p>
          <a:p>
            <a:pPr marL="0" indent="0">
              <a:buNone/>
            </a:pPr>
            <a:r>
              <a:rPr lang="zh-CN" altLang="en-US" dirty="0">
                <a:solidFill>
                  <a:srgbClr val="002060"/>
                </a:solidFill>
                <a:latin typeface="汉仪橄榄体简" panose="02010609000101010101" pitchFamily="49" charset="-122"/>
                <a:ea typeface="汉仪橄榄体简" panose="02010609000101010101" pitchFamily="49" charset="-122"/>
              </a:rPr>
              <a:t>一、衡量歹徒人数及发生地点是否对自己有利；</a:t>
            </a:r>
          </a:p>
          <a:p>
            <a:pPr marL="0" indent="0">
              <a:buNone/>
            </a:pPr>
            <a:r>
              <a:rPr lang="zh-CN" altLang="en-US" dirty="0">
                <a:solidFill>
                  <a:srgbClr val="002060"/>
                </a:solidFill>
                <a:latin typeface="汉仪橄榄体简" panose="02010609000101010101" pitchFamily="49" charset="-122"/>
                <a:ea typeface="汉仪橄榄体简" panose="02010609000101010101" pitchFamily="49" charset="-122"/>
              </a:rPr>
              <a:t>二、尽量保护自己不受到伤害；</a:t>
            </a:r>
          </a:p>
          <a:p>
            <a:pPr marL="0" indent="0">
              <a:buNone/>
            </a:pPr>
            <a:r>
              <a:rPr lang="zh-CN" altLang="en-US" dirty="0">
                <a:solidFill>
                  <a:srgbClr val="002060"/>
                </a:solidFill>
                <a:latin typeface="汉仪橄榄体简" panose="02010609000101010101" pitchFamily="49" charset="-122"/>
                <a:ea typeface="汉仪橄榄体简" panose="02010609000101010101" pitchFamily="49" charset="-122"/>
              </a:rPr>
              <a:t>三、找借口婉言拖延，寻求脱身机会；</a:t>
            </a:r>
          </a:p>
          <a:p>
            <a:pPr marL="0" indent="0">
              <a:buNone/>
            </a:pPr>
            <a:r>
              <a:rPr lang="zh-CN" altLang="en-US" dirty="0">
                <a:solidFill>
                  <a:srgbClr val="002060"/>
                </a:solidFill>
                <a:latin typeface="汉仪橄榄体简" panose="02010609000101010101" pitchFamily="49" charset="-122"/>
                <a:ea typeface="汉仪橄榄体简" panose="02010609000101010101" pitchFamily="49" charset="-122"/>
              </a:rPr>
              <a:t>四、伺机遁逃；</a:t>
            </a:r>
          </a:p>
          <a:p>
            <a:pPr marL="0" indent="0">
              <a:buNone/>
            </a:pPr>
            <a:r>
              <a:rPr lang="zh-CN" altLang="en-US" dirty="0">
                <a:solidFill>
                  <a:srgbClr val="002060"/>
                </a:solidFill>
                <a:latin typeface="汉仪橄榄体简" panose="02010609000101010101" pitchFamily="49" charset="-122"/>
                <a:ea typeface="汉仪橄榄体简" panose="02010609000101010101" pitchFamily="49" charset="-122"/>
              </a:rPr>
              <a:t>五、牢记歹徒的姓名、身形、特征以及发生的</a:t>
            </a:r>
          </a:p>
          <a:p>
            <a:pPr marL="0" indent="0">
              <a:buNone/>
            </a:pPr>
            <a:r>
              <a:rPr lang="zh-CN" altLang="en-US" dirty="0">
                <a:solidFill>
                  <a:srgbClr val="002060"/>
                </a:solidFill>
                <a:latin typeface="汉仪橄榄体简" panose="02010609000101010101" pitchFamily="49" charset="-122"/>
                <a:ea typeface="汉仪橄榄体简" panose="02010609000101010101" pitchFamily="49" charset="-122"/>
              </a:rPr>
              <a:t>时间、地点和过程</a:t>
            </a:r>
            <a:r>
              <a:rPr lang="zh-CN" altLang="en-US" sz="2800" dirty="0">
                <a:solidFill>
                  <a:srgbClr val="002060"/>
                </a:solidFill>
              </a:rPr>
              <a:t>。 </a:t>
            </a:r>
          </a:p>
        </p:txBody>
      </p:sp>
      <p:sp>
        <p:nvSpPr>
          <p:cNvPr id="6145" name="Rectangle 2"/>
          <p:cNvSpPr>
            <a:spLocks noGrp="1"/>
          </p:cNvSpPr>
          <p:nvPr/>
        </p:nvSpPr>
        <p:spPr>
          <a:xfrm>
            <a:off x="611188" y="188913"/>
            <a:ext cx="7772400" cy="1470025"/>
          </a:xfrm>
          <a:prstGeom prst="rect">
            <a:avLst/>
          </a:prstGeom>
          <a:noFill/>
          <a:ln w="9525">
            <a:noFill/>
          </a:ln>
        </p:spPr>
        <p:txBody>
          <a:bodyPr wrap="square" lIns="91440" tIns="45720" rIns="91440" bIns="45720" anchor="ct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2pPr>
            <a:lvl3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3pPr>
            <a:lvl4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4pPr>
            <a:lvl5pPr algn="ctr" rtl="0" eaLnBrk="0" fontAlgn="base" hangingPunct="0">
              <a:spcBef>
                <a:spcPct val="0"/>
              </a:spcBef>
              <a:spcAft>
                <a:spcPct val="0"/>
              </a:spcAft>
              <a:defRPr sz="4400">
                <a:solidFill>
                  <a:schemeClr val="tx1"/>
                </a:solidFill>
                <a:latin typeface="Calibri" panose="020F0502020204030204" pitchFamily="34" charset="0"/>
                <a:ea typeface="宋体" panose="02010600030101010101" pitchFamily="2" charset="-122"/>
              </a:defRPr>
            </a:lvl5pPr>
            <a:lvl6pPr marL="4572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6pPr>
            <a:lvl7pPr marL="9144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7pPr>
            <a:lvl8pPr marL="13716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8pPr>
            <a:lvl9pPr marL="1828800" algn="ctr" rtl="0" fontAlgn="base">
              <a:spcBef>
                <a:spcPct val="0"/>
              </a:spcBef>
              <a:spcAft>
                <a:spcPct val="0"/>
              </a:spcAft>
              <a:defRPr sz="4400">
                <a:solidFill>
                  <a:schemeClr val="tx1"/>
                </a:solidFill>
                <a:latin typeface="Calibri" panose="020F0502020204030204" pitchFamily="34" charset="0"/>
                <a:ea typeface="宋体" panose="02010600030101010101" pitchFamily="2" charset="-122"/>
              </a:defRPr>
            </a:lvl9pPr>
          </a:lstStyle>
          <a:p>
            <a:r>
              <a:rPr lang="zh-CN" altLang="en-US" sz="5400" dirty="0">
                <a:solidFill>
                  <a:srgbClr val="FF0000"/>
                </a:solidFill>
                <a:latin typeface="黑体" panose="02010609060101010101" pitchFamily="49" charset="-122"/>
                <a:ea typeface="黑体" panose="02010609060101010101" pitchFamily="49" charset="-122"/>
              </a:rPr>
              <a:t>教 你 一 招 </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3" name="Rectangle 2"/>
          <p:cNvSpPr>
            <a:spLocks noGrp="1"/>
          </p:cNvSpPr>
          <p:nvPr>
            <p:ph type="ctrTitle"/>
          </p:nvPr>
        </p:nvSpPr>
        <p:spPr>
          <a:xfrm>
            <a:off x="644843" y="85408"/>
            <a:ext cx="7772400" cy="1470025"/>
          </a:xfrm>
        </p:spPr>
        <p:txBody>
          <a:bodyPr wrap="square" lIns="91440" tIns="45720" rIns="91440" bIns="45720" anchor="ctr"/>
          <a:lstStyle/>
          <a:p>
            <a:r>
              <a:rPr lang="zh-CN" altLang="en-US" sz="4000" dirty="0">
                <a:solidFill>
                  <a:srgbClr val="FF0000"/>
                </a:solidFill>
                <a:latin typeface="黑体" panose="02010609060101010101" pitchFamily="49" charset="-122"/>
                <a:ea typeface="黑体" panose="02010609060101010101" pitchFamily="49" charset="-122"/>
              </a:rPr>
              <a:t>经验共享</a:t>
            </a:r>
          </a:p>
        </p:txBody>
      </p:sp>
      <p:sp>
        <p:nvSpPr>
          <p:cNvPr id="4" name="内容占位符 2"/>
          <p:cNvSpPr txBox="1"/>
          <p:nvPr/>
        </p:nvSpPr>
        <p:spPr bwMode="auto">
          <a:xfrm>
            <a:off x="679450" y="1555750"/>
            <a:ext cx="7704138" cy="4276725"/>
          </a:xfrm>
          <a:prstGeom prst="rect">
            <a:avLst/>
          </a:prstGeom>
          <a:noFill/>
          <a:ln w="9525">
            <a:noFill/>
            <a:miter lim="800000"/>
          </a:ln>
        </p:spPr>
        <p:txBody>
          <a:bodyPr/>
          <a:lstStyle/>
          <a:p>
            <a:pPr marL="0" marR="0" lvl="0" indent="0" algn="l" defTabSz="914400" rtl="0" eaLnBrk="1" fontAlgn="base" latinLnBrk="0" hangingPunct="1">
              <a:lnSpc>
                <a:spcPct val="100000"/>
              </a:lnSpc>
              <a:spcBef>
                <a:spcPct val="20000"/>
              </a:spcBef>
              <a:spcAft>
                <a:spcPct val="0"/>
              </a:spcAft>
              <a:buClrTx/>
              <a:buSzTx/>
              <a:buFontTx/>
              <a:buNone/>
              <a:defRPr/>
            </a:pPr>
            <a:r>
              <a:rPr kumimoji="0" lang="en-US" altLang="zh-CN" sz="3200" b="0" i="0" u="none" strike="noStrike" kern="1200" cap="none" spc="0" normalizeH="0" baseline="0" dirty="0">
                <a:solidFill>
                  <a:srgbClr val="FFFF00"/>
                </a:solidFill>
                <a:latin typeface="黑体" panose="02010609060101010101" pitchFamily="49" charset="-122"/>
                <a:ea typeface="黑体" panose="02010609060101010101" pitchFamily="49" charset="-122"/>
                <a:cs typeface="+mj-cs"/>
              </a:rPr>
              <a:t>    </a:t>
            </a:r>
            <a:r>
              <a:rPr kumimoji="0" lang="zh-CN" altLang="en-US" sz="3200" b="0" i="0" u="none" strike="noStrike" kern="1200" cap="none" spc="0" normalizeH="0" baseline="0" dirty="0">
                <a:solidFill>
                  <a:schemeClr val="bg2">
                    <a:lumMod val="75000"/>
                  </a:schemeClr>
                </a:solidFill>
                <a:latin typeface="黑体" panose="02010609060101010101" pitchFamily="49" charset="-122"/>
                <a:ea typeface="黑体" panose="02010609060101010101" pitchFamily="49" charset="-122"/>
                <a:cs typeface="+mj-cs"/>
              </a:rPr>
              <a:t>针对这一问题任选一种方案，猜想如果采取这种方案，会产生何种后果？</a:t>
            </a:r>
          </a:p>
          <a:p>
            <a:pPr marL="0" marR="0" lvl="0" indent="0" algn="l" defTabSz="914400" rtl="0" eaLnBrk="1" fontAlgn="base" latinLnBrk="0" hangingPunct="1">
              <a:lnSpc>
                <a:spcPct val="100000"/>
              </a:lnSpc>
              <a:spcBef>
                <a:spcPct val="20000"/>
              </a:spcBef>
              <a:spcAft>
                <a:spcPct val="0"/>
              </a:spcAft>
              <a:buClrTx/>
              <a:buSzTx/>
              <a:buFontTx/>
              <a:buNone/>
              <a:defRPr/>
            </a:pPr>
            <a:r>
              <a:rPr kumimoji="0"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rPr>
              <a:t>1</a:t>
            </a:r>
            <a:r>
              <a:rPr kumimoji="0" lang="en-US"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rPr>
              <a:t>.</a:t>
            </a:r>
            <a:r>
              <a:rPr kumimoji="0"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rPr>
              <a:t>怕报复，息事宁人</a:t>
            </a:r>
            <a:r>
              <a:rPr kumimoji="0" lang="zh-CN"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rPr>
              <a:t>。</a:t>
            </a:r>
          </a:p>
          <a:p>
            <a:pPr marL="0" marR="0" lvl="0" indent="0" algn="l" defTabSz="914400" rtl="0" eaLnBrk="1" fontAlgn="base" latinLnBrk="0" hangingPunct="1">
              <a:lnSpc>
                <a:spcPct val="100000"/>
              </a:lnSpc>
              <a:spcBef>
                <a:spcPct val="20000"/>
              </a:spcBef>
              <a:spcAft>
                <a:spcPct val="0"/>
              </a:spcAft>
              <a:buClrTx/>
              <a:buSzTx/>
              <a:buFontTx/>
              <a:buNone/>
              <a:defRPr/>
            </a:pPr>
            <a:r>
              <a:rPr kumimoji="0" lang="zh-CN"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rPr>
              <a:t>2</a:t>
            </a:r>
            <a:r>
              <a:rPr kumimoji="0" lang="en-US" altLang="zh-CN"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rPr>
              <a:t>.</a:t>
            </a:r>
            <a:r>
              <a:rPr kumimoji="0" lang="zh-CN"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rPr>
              <a:t>以暴制暴。</a:t>
            </a:r>
          </a:p>
          <a:p>
            <a:pPr marL="0" marR="0" lvl="0" indent="0" algn="l" defTabSz="914400" rtl="0" eaLnBrk="1" fontAlgn="base" latinLnBrk="0" hangingPunct="1">
              <a:lnSpc>
                <a:spcPct val="100000"/>
              </a:lnSpc>
              <a:spcBef>
                <a:spcPct val="20000"/>
              </a:spcBef>
              <a:spcAft>
                <a:spcPct val="0"/>
              </a:spcAft>
              <a:buClrTx/>
              <a:buSzTx/>
              <a:buFontTx/>
              <a:buNone/>
              <a:defRPr/>
            </a:pPr>
            <a:r>
              <a:rPr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3</a:t>
            </a:r>
            <a:r>
              <a:rPr lang="en-US"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a:t>
            </a:r>
            <a:r>
              <a:rPr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去勒索其他小同学</a:t>
            </a:r>
            <a:r>
              <a:rPr lang="zh-CN"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a:t>
            </a:r>
          </a:p>
          <a:p>
            <a:pPr marL="0" marR="0" lvl="0" indent="0" algn="l" defTabSz="914400" rtl="0" eaLnBrk="1" fontAlgn="base" latinLnBrk="0" hangingPunct="1">
              <a:lnSpc>
                <a:spcPct val="100000"/>
              </a:lnSpc>
              <a:spcBef>
                <a:spcPct val="20000"/>
              </a:spcBef>
              <a:spcAft>
                <a:spcPct val="0"/>
              </a:spcAft>
              <a:buClrTx/>
              <a:buSzTx/>
              <a:buFontTx/>
              <a:buNone/>
              <a:defRPr/>
            </a:pPr>
            <a:r>
              <a:rPr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4</a:t>
            </a:r>
            <a:r>
              <a:rPr lang="en-US"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a:t>
            </a:r>
            <a:r>
              <a:rPr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告诉师长或求助法律</a:t>
            </a:r>
            <a:r>
              <a:rPr lang="zh-CN" sz="320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rPr>
              <a:t>。</a:t>
            </a:r>
            <a:endParaRPr kumimoji="0" lang="zh-CN" sz="3200" i="0" u="none" strike="noStrike" kern="1200" cap="none" spc="0" normalizeH="0" baseline="0" noProof="0" dirty="0">
              <a:ln>
                <a:noFill/>
              </a:ln>
              <a:solidFill>
                <a:schemeClr val="bg2">
                  <a:lumMod val="75000"/>
                </a:schemeClr>
              </a:solidFill>
              <a:effectLst/>
              <a:uLnTx/>
              <a:uFillTx/>
              <a:latin typeface="黑体" panose="02010609060101010101" pitchFamily="49" charset="-122"/>
              <a:ea typeface="黑体" panose="02010609060101010101" pitchFamily="49" charset="-122"/>
              <a:cs typeface="+mn-ea"/>
              <a:sym typeface="+mn-ea"/>
            </a:endParaRPr>
          </a:p>
        </p:txBody>
      </p:sp>
      <p:pic>
        <p:nvPicPr>
          <p:cNvPr id="2" name="图片 1"/>
          <p:cNvPicPr>
            <a:picLocks noChangeAspect="1"/>
          </p:cNvPicPr>
          <p:nvPr/>
        </p:nvPicPr>
        <p:blipFill>
          <a:blip r:embed="rId3"/>
          <a:stretch>
            <a:fillRect/>
          </a:stretch>
        </p:blipFill>
        <p:spPr>
          <a:xfrm>
            <a:off x="4427984" y="2678271"/>
            <a:ext cx="4466590" cy="581025"/>
          </a:xfrm>
          <a:prstGeom prst="rect">
            <a:avLst/>
          </a:prstGeom>
        </p:spPr>
      </p:pic>
      <p:sp>
        <p:nvSpPr>
          <p:cNvPr id="23559" name="Text Box 7"/>
          <p:cNvSpPr txBox="1"/>
          <p:nvPr/>
        </p:nvSpPr>
        <p:spPr>
          <a:xfrm>
            <a:off x="3226435" y="3259455"/>
            <a:ext cx="5257800" cy="579120"/>
          </a:xfrm>
          <a:prstGeom prst="rect">
            <a:avLst/>
          </a:prstGeom>
          <a:noFill/>
          <a:ln w="9525">
            <a:noFill/>
          </a:ln>
        </p:spPr>
        <p:txBody>
          <a:bodyPr>
            <a:spAutoFit/>
          </a:bodyPr>
          <a:lstStyle/>
          <a:p>
            <a:pPr lvl="0" eaLnBrk="1" hangingPunct="1">
              <a:spcBef>
                <a:spcPct val="50000"/>
              </a:spcBef>
            </a:pPr>
            <a:r>
              <a:rPr lang="zh-CN" altLang="en-US" sz="3200" b="1" dirty="0">
                <a:solidFill>
                  <a:srgbClr val="D31131"/>
                </a:solidFill>
                <a:latin typeface="黑体" panose="02010609060101010101" pitchFamily="49" charset="-122"/>
                <a:ea typeface="黑体" panose="02010609060101010101" pitchFamily="49" charset="-122"/>
              </a:rPr>
              <a:t>（非法，自己反而成为被告）</a:t>
            </a:r>
          </a:p>
        </p:txBody>
      </p:sp>
      <p:sp>
        <p:nvSpPr>
          <p:cNvPr id="23561" name="Rectangle 9"/>
          <p:cNvSpPr/>
          <p:nvPr/>
        </p:nvSpPr>
        <p:spPr>
          <a:xfrm>
            <a:off x="5012690" y="3838575"/>
            <a:ext cx="3642360" cy="579120"/>
          </a:xfrm>
          <a:prstGeom prst="rect">
            <a:avLst/>
          </a:prstGeom>
          <a:noFill/>
          <a:ln w="9525">
            <a:noFill/>
          </a:ln>
        </p:spPr>
        <p:txBody>
          <a:bodyPr wrap="square">
            <a:spAutoFit/>
          </a:bodyPr>
          <a:lstStyle/>
          <a:p>
            <a:pPr lvl="0" eaLnBrk="1" hangingPunct="1"/>
            <a:r>
              <a:rPr lang="zh-CN" altLang="en-US" sz="3200" b="1" dirty="0">
                <a:solidFill>
                  <a:srgbClr val="D31131"/>
                </a:solidFill>
                <a:latin typeface="黑体" panose="02010609060101010101" pitchFamily="49" charset="-122"/>
                <a:ea typeface="黑体" panose="02010609060101010101" pitchFamily="49" charset="-122"/>
              </a:rPr>
              <a:t>（非法，害人害己）</a:t>
            </a:r>
          </a:p>
        </p:txBody>
      </p:sp>
      <p:sp>
        <p:nvSpPr>
          <p:cNvPr id="23560" name="Text Box 8"/>
          <p:cNvSpPr txBox="1"/>
          <p:nvPr/>
        </p:nvSpPr>
        <p:spPr>
          <a:xfrm>
            <a:off x="5299075" y="4468178"/>
            <a:ext cx="3276600" cy="579437"/>
          </a:xfrm>
          <a:prstGeom prst="rect">
            <a:avLst/>
          </a:prstGeom>
          <a:noFill/>
          <a:ln w="9525">
            <a:noFill/>
          </a:ln>
        </p:spPr>
        <p:txBody>
          <a:bodyPr>
            <a:spAutoFit/>
          </a:bodyPr>
          <a:lstStyle/>
          <a:p>
            <a:pPr lvl="0" eaLnBrk="1" hangingPunct="1">
              <a:spcBef>
                <a:spcPct val="50000"/>
              </a:spcBef>
            </a:pPr>
            <a:r>
              <a:rPr lang="zh-CN" altLang="en-US" sz="3200" b="1" dirty="0">
                <a:solidFill>
                  <a:srgbClr val="D31131"/>
                </a:solidFill>
                <a:latin typeface="Tahoma" panose="020B0604030504040204" pitchFamily="34" charset="0"/>
                <a:ea typeface="黑体" panose="02010609060101010101" pitchFamily="49" charset="-122"/>
              </a:rPr>
              <a:t>（最明智的选择）</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2" fill="hold" grpId="0" nodeType="clickEffect">
                                  <p:stCondLst>
                                    <p:cond delay="0"/>
                                  </p:stCondLst>
                                  <p:childTnLst>
                                    <p:set>
                                      <p:cBhvr>
                                        <p:cTn id="13" dur="1" fill="hold">
                                          <p:stCondLst>
                                            <p:cond delay="0"/>
                                          </p:stCondLst>
                                        </p:cTn>
                                        <p:tgtEl>
                                          <p:spTgt spid="23559"/>
                                        </p:tgtEl>
                                        <p:attrNameLst>
                                          <p:attrName>style.visibility</p:attrName>
                                        </p:attrNameLst>
                                      </p:cBhvr>
                                      <p:to>
                                        <p:strVal val="visible"/>
                                      </p:to>
                                    </p:set>
                                    <p:anim calcmode="lin" valueType="num">
                                      <p:cBhvr additive="base">
                                        <p:cTn id="14" dur="500" fill="hold"/>
                                        <p:tgtEl>
                                          <p:spTgt spid="23559"/>
                                        </p:tgtEl>
                                        <p:attrNameLst>
                                          <p:attrName>ppt_x</p:attrName>
                                        </p:attrNameLst>
                                      </p:cBhvr>
                                      <p:tavLst>
                                        <p:tav tm="0">
                                          <p:val>
                                            <p:strVal val="1+#ppt_w/2"/>
                                          </p:val>
                                        </p:tav>
                                        <p:tav tm="100000">
                                          <p:val>
                                            <p:strVal val="#ppt_x"/>
                                          </p:val>
                                        </p:tav>
                                      </p:tavLst>
                                    </p:anim>
                                    <p:anim calcmode="lin" valueType="num">
                                      <p:cBhvr additive="base">
                                        <p:cTn id="15" dur="500" fill="hold"/>
                                        <p:tgtEl>
                                          <p:spTgt spid="23559"/>
                                        </p:tgtEl>
                                        <p:attrNameLst>
                                          <p:attrName>ppt_y</p:attrName>
                                        </p:attrNameLst>
                                      </p:cBhvr>
                                      <p:tavLst>
                                        <p:tav tm="0">
                                          <p:val>
                                            <p:strVal val="#ppt_y"/>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12" presetClass="entr" presetSubtype="2" fill="hold" grpId="0" nodeType="clickEffect">
                                  <p:stCondLst>
                                    <p:cond delay="0"/>
                                  </p:stCondLst>
                                  <p:childTnLst>
                                    <p:set>
                                      <p:cBhvr>
                                        <p:cTn id="19" dur="1" fill="hold">
                                          <p:stCondLst>
                                            <p:cond delay="0"/>
                                          </p:stCondLst>
                                        </p:cTn>
                                        <p:tgtEl>
                                          <p:spTgt spid="23561"/>
                                        </p:tgtEl>
                                        <p:attrNameLst>
                                          <p:attrName>style.visibility</p:attrName>
                                        </p:attrNameLst>
                                      </p:cBhvr>
                                      <p:to>
                                        <p:strVal val="visible"/>
                                      </p:to>
                                    </p:set>
                                    <p:animEffect transition="in" filter="slide(fromRight)">
                                      <p:cBhvr>
                                        <p:cTn id="20" dur="1000"/>
                                        <p:tgtEl>
                                          <p:spTgt spid="23561"/>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2" fill="hold" grpId="0" nodeType="clickEffect">
                                  <p:stCondLst>
                                    <p:cond delay="0"/>
                                  </p:stCondLst>
                                  <p:childTnLst>
                                    <p:set>
                                      <p:cBhvr>
                                        <p:cTn id="24" dur="1" fill="hold">
                                          <p:stCondLst>
                                            <p:cond delay="0"/>
                                          </p:stCondLst>
                                        </p:cTn>
                                        <p:tgtEl>
                                          <p:spTgt spid="23560"/>
                                        </p:tgtEl>
                                        <p:attrNameLst>
                                          <p:attrName>style.visibility</p:attrName>
                                        </p:attrNameLst>
                                      </p:cBhvr>
                                      <p:to>
                                        <p:strVal val="visible"/>
                                      </p:to>
                                    </p:set>
                                    <p:anim calcmode="lin" valueType="num">
                                      <p:cBhvr additive="base">
                                        <p:cTn id="25" dur="500" fill="hold"/>
                                        <p:tgtEl>
                                          <p:spTgt spid="23560"/>
                                        </p:tgtEl>
                                        <p:attrNameLst>
                                          <p:attrName>ppt_x</p:attrName>
                                        </p:attrNameLst>
                                      </p:cBhvr>
                                      <p:tavLst>
                                        <p:tav tm="0">
                                          <p:val>
                                            <p:strVal val="1+#ppt_w/2"/>
                                          </p:val>
                                        </p:tav>
                                        <p:tav tm="100000">
                                          <p:val>
                                            <p:strVal val="#ppt_x"/>
                                          </p:val>
                                        </p:tav>
                                      </p:tavLst>
                                    </p:anim>
                                    <p:anim calcmode="lin" valueType="num">
                                      <p:cBhvr additive="base">
                                        <p:cTn id="26" dur="500" fill="hold"/>
                                        <p:tgtEl>
                                          <p:spTgt spid="235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9" grpId="0"/>
      <p:bldP spid="23561" grpId="0" bldLvl="0"/>
      <p:bldP spid="23560"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TotalTime>
  <Words>910</Words>
  <Application/>
  <PresentationFormat/>
  <Paragraphs>71</Paragraphs>
  <Slides>16</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16</vt:i4>
      </vt:variant>
    </vt:vector>
  </HeadingPairs>
  <TitlesOfParts>
    <vt:vector size="26" baseType="lpstr">
      <vt:lpstr>方正书宋_GBK</vt:lpstr>
      <vt:lpstr>汉仪橄榄体简</vt:lpstr>
      <vt:lpstr>黑体</vt:lpstr>
      <vt:lpstr>宋体</vt:lpstr>
      <vt:lpstr>Arial</vt:lpstr>
      <vt:lpstr>Calibri</vt:lpstr>
      <vt:lpstr>Tahoma</vt:lpstr>
      <vt:lpstr>Times New Roman</vt:lpstr>
      <vt:lpstr>Wide Latin</vt:lpstr>
      <vt:lpstr>Office 主题</vt:lpstr>
      <vt:lpstr>我们可能遭遇的暴力来源？</vt:lpstr>
      <vt:lpstr>第2站  学会保护自己</vt:lpstr>
      <vt:lpstr>学习目标</vt:lpstr>
      <vt:lpstr>PowerPoint 演示文稿</vt:lpstr>
      <vt:lpstr>PowerPoint 演示文稿</vt:lpstr>
      <vt:lpstr>PowerPoint 演示文稿</vt:lpstr>
      <vt:lpstr>PowerPoint 演示文稿</vt:lpstr>
      <vt:lpstr>PowerPoint 演示文稿</vt:lpstr>
      <vt:lpstr>经验共享</vt:lpstr>
      <vt:lpstr>    当我们受到非法侵害时，应该怎样向他人和社会寻求帮助？</vt:lpstr>
      <vt:lpstr>家庭保护</vt:lpstr>
      <vt:lpstr>学校保护</vt:lpstr>
      <vt:lpstr>社会保护</vt:lpstr>
      <vt:lpstr>司法保护</vt:lpstr>
      <vt:lpstr>PowerPoint 演示文稿</vt:lpstr>
      <vt:lpstr>课堂小结</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2012-04-16T07:39:00Z</dcterms:created>
  <dcterms:modified xsi:type="dcterms:W3CDTF">2018-08-11T20:21:43Z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2052-10.1.0.6554</vt:lpwstr>
  </property>
</Properties>
</file>