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4" r:id="rId3"/>
    <p:sldId id="283" r:id="rId4"/>
    <p:sldId id="259" r:id="rId5"/>
    <p:sldId id="282" r:id="rId6"/>
    <p:sldId id="261" r:id="rId7"/>
    <p:sldId id="260" r:id="rId8"/>
    <p:sldId id="263" r:id="rId9"/>
    <p:sldId id="264" r:id="rId10"/>
    <p:sldId id="266" r:id="rId11"/>
    <p:sldId id="267" r:id="rId12"/>
    <p:sldId id="269" r:id="rId13"/>
    <p:sldId id="268" r:id="rId14"/>
    <p:sldId id="270" r:id="rId15"/>
    <p:sldId id="262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7104380" cy="1023493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C04D"/>
    <a:srgbClr val="DDB428"/>
    <a:srgbClr val="7A6B42"/>
    <a:srgbClr val="182E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84"/>
        <p:guide pos="28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4470400"/>
            <a:ext cx="9144000" cy="1176421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5669006"/>
            <a:ext cx="9144000" cy="687344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5BB4C91-A4CA-4EBE-8AF8-1DBB3ECEA6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654D154-DEB9-4DCD-801B-B3341D74A2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459832" y="673769"/>
            <a:ext cx="9893968" cy="5430394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B4C91-A4CA-4EBE-8AF8-1DBB3ECEA6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D154-DEB9-4DCD-801B-B3341D74A2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5BB4C91-A4CA-4EBE-8AF8-1DBB3ECEA6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654D154-DEB9-4DCD-801B-B3341D74A27F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 bwMode="auto">
          <a:xfrm>
            <a:off x="2566230" y="3162999"/>
            <a:ext cx="7119866" cy="925409"/>
          </a:xfrm>
          <a:prstGeom prst="rect">
            <a:avLst/>
          </a:prstGeom>
          <a:gradFill flip="none" rotWithShape="1">
            <a:gsLst>
              <a:gs pos="53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/>
          </a:p>
        </p:txBody>
      </p:sp>
      <p:sp>
        <p:nvSpPr>
          <p:cNvPr id="8" name="矩形 7"/>
          <p:cNvSpPr/>
          <p:nvPr/>
        </p:nvSpPr>
        <p:spPr bwMode="auto">
          <a:xfrm>
            <a:off x="2600933" y="3203486"/>
            <a:ext cx="7053353" cy="850219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74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31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3600" b="1" dirty="0">
              <a:solidFill>
                <a:schemeClr val="accent2"/>
              </a:solidFill>
            </a:endParaRPr>
          </a:p>
        </p:txBody>
      </p:sp>
      <p:sp>
        <p:nvSpPr>
          <p:cNvPr id="9" name="任意多边形 8"/>
          <p:cNvSpPr/>
          <p:nvPr/>
        </p:nvSpPr>
        <p:spPr bwMode="auto">
          <a:xfrm>
            <a:off x="2624068" y="3220837"/>
            <a:ext cx="428002" cy="428002"/>
          </a:xfrm>
          <a:custGeom>
            <a:avLst/>
            <a:gdLst>
              <a:gd name="connsiteX0" fmla="*/ 586469 w 5423364"/>
              <a:gd name="connsiteY0" fmla="*/ 3778531 h 5416741"/>
              <a:gd name="connsiteX1" fmla="*/ 586469 w 5423364"/>
              <a:gd name="connsiteY1" fmla="*/ 4093221 h 5416741"/>
              <a:gd name="connsiteX2" fmla="*/ 901159 w 5423364"/>
              <a:gd name="connsiteY2" fmla="*/ 4093221 h 5416741"/>
              <a:gd name="connsiteX3" fmla="*/ 901159 w 5423364"/>
              <a:gd name="connsiteY3" fmla="*/ 3778531 h 5416741"/>
              <a:gd name="connsiteX4" fmla="*/ 941931 w 5423364"/>
              <a:gd name="connsiteY4" fmla="*/ 1734100 h 5416741"/>
              <a:gd name="connsiteX5" fmla="*/ 941931 w 5423364"/>
              <a:gd name="connsiteY5" fmla="*/ 2362054 h 5416741"/>
              <a:gd name="connsiteX6" fmla="*/ 1569884 w 5423364"/>
              <a:gd name="connsiteY6" fmla="*/ 2362054 h 5416741"/>
              <a:gd name="connsiteX7" fmla="*/ 1569884 w 5423364"/>
              <a:gd name="connsiteY7" fmla="*/ 1734100 h 5416741"/>
              <a:gd name="connsiteX8" fmla="*/ 947912 w 5423364"/>
              <a:gd name="connsiteY8" fmla="*/ 945546 h 5416741"/>
              <a:gd name="connsiteX9" fmla="*/ 947912 w 5423364"/>
              <a:gd name="connsiteY9" fmla="*/ 1573498 h 5416741"/>
              <a:gd name="connsiteX10" fmla="*/ 1575865 w 5423364"/>
              <a:gd name="connsiteY10" fmla="*/ 1573498 h 5416741"/>
              <a:gd name="connsiteX11" fmla="*/ 1575865 w 5423364"/>
              <a:gd name="connsiteY11" fmla="*/ 945546 h 5416741"/>
              <a:gd name="connsiteX12" fmla="*/ 1738596 w 5423364"/>
              <a:gd name="connsiteY12" fmla="*/ 945546 h 5416741"/>
              <a:gd name="connsiteX13" fmla="*/ 1738596 w 5423364"/>
              <a:gd name="connsiteY13" fmla="*/ 1573498 h 5416741"/>
              <a:gd name="connsiteX14" fmla="*/ 2366549 w 5423364"/>
              <a:gd name="connsiteY14" fmla="*/ 1573498 h 5416741"/>
              <a:gd name="connsiteX15" fmla="*/ 2366549 w 5423364"/>
              <a:gd name="connsiteY15" fmla="*/ 945546 h 5416741"/>
              <a:gd name="connsiteX16" fmla="*/ 3785154 w 5423364"/>
              <a:gd name="connsiteY16" fmla="*/ 579766 h 5416741"/>
              <a:gd name="connsiteX17" fmla="*/ 3785154 w 5423364"/>
              <a:gd name="connsiteY17" fmla="*/ 894456 h 5416741"/>
              <a:gd name="connsiteX18" fmla="*/ 4099844 w 5423364"/>
              <a:gd name="connsiteY18" fmla="*/ 894456 h 5416741"/>
              <a:gd name="connsiteX19" fmla="*/ 4099844 w 5423364"/>
              <a:gd name="connsiteY19" fmla="*/ 579766 h 5416741"/>
              <a:gd name="connsiteX20" fmla="*/ 156988 w 5423364"/>
              <a:gd name="connsiteY20" fmla="*/ 156989 h 5416741"/>
              <a:gd name="connsiteX21" fmla="*/ 156988 w 5423364"/>
              <a:gd name="connsiteY21" fmla="*/ 784943 h 5416741"/>
              <a:gd name="connsiteX22" fmla="*/ 784942 w 5423364"/>
              <a:gd name="connsiteY22" fmla="*/ 784943 h 5416741"/>
              <a:gd name="connsiteX23" fmla="*/ 784942 w 5423364"/>
              <a:gd name="connsiteY23" fmla="*/ 156989 h 5416741"/>
              <a:gd name="connsiteX24" fmla="*/ 3314221 w 5423364"/>
              <a:gd name="connsiteY24" fmla="*/ 0 h 5416741"/>
              <a:gd name="connsiteX25" fmla="*/ 3471209 w 5423364"/>
              <a:gd name="connsiteY25" fmla="*/ 0 h 5416741"/>
              <a:gd name="connsiteX26" fmla="*/ 3471209 w 5423364"/>
              <a:gd name="connsiteY26" fmla="*/ 1287546 h 5416741"/>
              <a:gd name="connsiteX27" fmla="*/ 4102777 w 5423364"/>
              <a:gd name="connsiteY27" fmla="*/ 1287546 h 5416741"/>
              <a:gd name="connsiteX28" fmla="*/ 4102777 w 5423364"/>
              <a:gd name="connsiteY28" fmla="*/ 1054378 h 5416741"/>
              <a:gd name="connsiteX29" fmla="*/ 3625233 w 5423364"/>
              <a:gd name="connsiteY29" fmla="*/ 1054378 h 5416741"/>
              <a:gd name="connsiteX30" fmla="*/ 3625233 w 5423364"/>
              <a:gd name="connsiteY30" fmla="*/ 419845 h 5416741"/>
              <a:gd name="connsiteX31" fmla="*/ 4259765 w 5423364"/>
              <a:gd name="connsiteY31" fmla="*/ 419845 h 5416741"/>
              <a:gd name="connsiteX32" fmla="*/ 4259765 w 5423364"/>
              <a:gd name="connsiteY32" fmla="*/ 723813 h 5416741"/>
              <a:gd name="connsiteX33" fmla="*/ 4259765 w 5423364"/>
              <a:gd name="connsiteY33" fmla="*/ 897390 h 5416741"/>
              <a:gd name="connsiteX34" fmla="*/ 4474599 w 5423364"/>
              <a:gd name="connsiteY34" fmla="*/ 897390 h 5416741"/>
              <a:gd name="connsiteX35" fmla="*/ 4474599 w 5423364"/>
              <a:gd name="connsiteY35" fmla="*/ 10377 h 5416741"/>
              <a:gd name="connsiteX36" fmla="*/ 4480164 w 5423364"/>
              <a:gd name="connsiteY36" fmla="*/ 10377 h 5416741"/>
              <a:gd name="connsiteX37" fmla="*/ 4480164 w 5423364"/>
              <a:gd name="connsiteY37" fmla="*/ 1 h 5416741"/>
              <a:gd name="connsiteX38" fmla="*/ 5423364 w 5423364"/>
              <a:gd name="connsiteY38" fmla="*/ 1 h 5416741"/>
              <a:gd name="connsiteX39" fmla="*/ 5423364 w 5423364"/>
              <a:gd name="connsiteY39" fmla="*/ 156268 h 5416741"/>
              <a:gd name="connsiteX40" fmla="*/ 4631587 w 5423364"/>
              <a:gd name="connsiteY40" fmla="*/ 156268 h 5416741"/>
              <a:gd name="connsiteX41" fmla="*/ 4631587 w 5423364"/>
              <a:gd name="connsiteY41" fmla="*/ 1054377 h 5416741"/>
              <a:gd name="connsiteX42" fmla="*/ 4474599 w 5423364"/>
              <a:gd name="connsiteY42" fmla="*/ 1054377 h 5416741"/>
              <a:gd name="connsiteX43" fmla="*/ 4474599 w 5423364"/>
              <a:gd name="connsiteY43" fmla="*/ 1053657 h 5416741"/>
              <a:gd name="connsiteX44" fmla="*/ 4259765 w 5423364"/>
              <a:gd name="connsiteY44" fmla="*/ 1053657 h 5416741"/>
              <a:gd name="connsiteX45" fmla="*/ 4259765 w 5423364"/>
              <a:gd name="connsiteY45" fmla="*/ 1054378 h 5416741"/>
              <a:gd name="connsiteX46" fmla="*/ 4259765 w 5423364"/>
              <a:gd name="connsiteY46" fmla="*/ 1287546 h 5416741"/>
              <a:gd name="connsiteX47" fmla="*/ 4259766 w 5423364"/>
              <a:gd name="connsiteY47" fmla="*/ 1287546 h 5416741"/>
              <a:gd name="connsiteX48" fmla="*/ 4259766 w 5423364"/>
              <a:gd name="connsiteY48" fmla="*/ 1443813 h 5416741"/>
              <a:gd name="connsiteX49" fmla="*/ 3323766 w 5423364"/>
              <a:gd name="connsiteY49" fmla="*/ 1443813 h 5416741"/>
              <a:gd name="connsiteX50" fmla="*/ 3323766 w 5423364"/>
              <a:gd name="connsiteY50" fmla="*/ 1440000 h 5416741"/>
              <a:gd name="connsiteX51" fmla="*/ 3314221 w 5423364"/>
              <a:gd name="connsiteY51" fmla="*/ 1440000 h 5416741"/>
              <a:gd name="connsiteX52" fmla="*/ 3314221 w 5423364"/>
              <a:gd name="connsiteY52" fmla="*/ 156989 h 5416741"/>
              <a:gd name="connsiteX53" fmla="*/ 1737874 w 5423364"/>
              <a:gd name="connsiteY53" fmla="*/ 156989 h 5416741"/>
              <a:gd name="connsiteX54" fmla="*/ 1737874 w 5423364"/>
              <a:gd name="connsiteY54" fmla="*/ 788557 h 5416741"/>
              <a:gd name="connsiteX55" fmla="*/ 2523537 w 5423364"/>
              <a:gd name="connsiteY55" fmla="*/ 788557 h 5416741"/>
              <a:gd name="connsiteX56" fmla="*/ 2523537 w 5423364"/>
              <a:gd name="connsiteY56" fmla="*/ 1730486 h 5416741"/>
              <a:gd name="connsiteX57" fmla="*/ 1732853 w 5423364"/>
              <a:gd name="connsiteY57" fmla="*/ 1730486 h 5416741"/>
              <a:gd name="connsiteX58" fmla="*/ 1726872 w 5423364"/>
              <a:gd name="connsiteY58" fmla="*/ 1730486 h 5416741"/>
              <a:gd name="connsiteX59" fmla="*/ 1726872 w 5423364"/>
              <a:gd name="connsiteY59" fmla="*/ 2519042 h 5416741"/>
              <a:gd name="connsiteX60" fmla="*/ 784942 w 5423364"/>
              <a:gd name="connsiteY60" fmla="*/ 2519042 h 5416741"/>
              <a:gd name="connsiteX61" fmla="*/ 784942 w 5423364"/>
              <a:gd name="connsiteY61" fmla="*/ 1734100 h 5416741"/>
              <a:gd name="connsiteX62" fmla="*/ 162970 w 5423364"/>
              <a:gd name="connsiteY62" fmla="*/ 1734100 h 5416741"/>
              <a:gd name="connsiteX63" fmla="*/ 162970 w 5423364"/>
              <a:gd name="connsiteY63" fmla="*/ 3307598 h 5416741"/>
              <a:gd name="connsiteX64" fmla="*/ 1446703 w 5423364"/>
              <a:gd name="connsiteY64" fmla="*/ 3307598 h 5416741"/>
              <a:gd name="connsiteX65" fmla="*/ 1446703 w 5423364"/>
              <a:gd name="connsiteY65" fmla="*/ 3317142 h 5416741"/>
              <a:gd name="connsiteX66" fmla="*/ 1450516 w 5423364"/>
              <a:gd name="connsiteY66" fmla="*/ 3317142 h 5416741"/>
              <a:gd name="connsiteX67" fmla="*/ 1450516 w 5423364"/>
              <a:gd name="connsiteY67" fmla="*/ 4096154 h 5416741"/>
              <a:gd name="connsiteX68" fmla="*/ 1450516 w 5423364"/>
              <a:gd name="connsiteY68" fmla="*/ 4253142 h 5416741"/>
              <a:gd name="connsiteX69" fmla="*/ 1294249 w 5423364"/>
              <a:gd name="connsiteY69" fmla="*/ 4253142 h 5416741"/>
              <a:gd name="connsiteX70" fmla="*/ 1061080 w 5423364"/>
              <a:gd name="connsiteY70" fmla="*/ 4253142 h 5416741"/>
              <a:gd name="connsiteX71" fmla="*/ 1060359 w 5423364"/>
              <a:gd name="connsiteY71" fmla="*/ 4253142 h 5416741"/>
              <a:gd name="connsiteX72" fmla="*/ 1060359 w 5423364"/>
              <a:gd name="connsiteY72" fmla="*/ 4467976 h 5416741"/>
              <a:gd name="connsiteX73" fmla="*/ 1061080 w 5423364"/>
              <a:gd name="connsiteY73" fmla="*/ 4467976 h 5416741"/>
              <a:gd name="connsiteX74" fmla="*/ 1061080 w 5423364"/>
              <a:gd name="connsiteY74" fmla="*/ 4624964 h 5416741"/>
              <a:gd name="connsiteX75" fmla="*/ 162970 w 5423364"/>
              <a:gd name="connsiteY75" fmla="*/ 4624964 h 5416741"/>
              <a:gd name="connsiteX76" fmla="*/ 162970 w 5423364"/>
              <a:gd name="connsiteY76" fmla="*/ 5416741 h 5416741"/>
              <a:gd name="connsiteX77" fmla="*/ 6703 w 5423364"/>
              <a:gd name="connsiteY77" fmla="*/ 5416741 h 5416741"/>
              <a:gd name="connsiteX78" fmla="*/ 6703 w 5423364"/>
              <a:gd name="connsiteY78" fmla="*/ 4473541 h 5416741"/>
              <a:gd name="connsiteX79" fmla="*/ 17080 w 5423364"/>
              <a:gd name="connsiteY79" fmla="*/ 4473541 h 5416741"/>
              <a:gd name="connsiteX80" fmla="*/ 17080 w 5423364"/>
              <a:gd name="connsiteY80" fmla="*/ 4467976 h 5416741"/>
              <a:gd name="connsiteX81" fmla="*/ 904092 w 5423364"/>
              <a:gd name="connsiteY81" fmla="*/ 4467976 h 5416741"/>
              <a:gd name="connsiteX82" fmla="*/ 904092 w 5423364"/>
              <a:gd name="connsiteY82" fmla="*/ 4253142 h 5416741"/>
              <a:gd name="connsiteX83" fmla="*/ 730516 w 5423364"/>
              <a:gd name="connsiteY83" fmla="*/ 4253142 h 5416741"/>
              <a:gd name="connsiteX84" fmla="*/ 426548 w 5423364"/>
              <a:gd name="connsiteY84" fmla="*/ 4253142 h 5416741"/>
              <a:gd name="connsiteX85" fmla="*/ 426548 w 5423364"/>
              <a:gd name="connsiteY85" fmla="*/ 3618610 h 5416741"/>
              <a:gd name="connsiteX86" fmla="*/ 1061080 w 5423364"/>
              <a:gd name="connsiteY86" fmla="*/ 3618610 h 5416741"/>
              <a:gd name="connsiteX87" fmla="*/ 1061080 w 5423364"/>
              <a:gd name="connsiteY87" fmla="*/ 4096154 h 5416741"/>
              <a:gd name="connsiteX88" fmla="*/ 1294249 w 5423364"/>
              <a:gd name="connsiteY88" fmla="*/ 4096154 h 5416741"/>
              <a:gd name="connsiteX89" fmla="*/ 1294249 w 5423364"/>
              <a:gd name="connsiteY89" fmla="*/ 3464586 h 5416741"/>
              <a:gd name="connsiteX90" fmla="*/ 6703 w 5423364"/>
              <a:gd name="connsiteY90" fmla="*/ 3464586 h 5416741"/>
              <a:gd name="connsiteX91" fmla="*/ 6703 w 5423364"/>
              <a:gd name="connsiteY91" fmla="*/ 3449112 h 5416741"/>
              <a:gd name="connsiteX92" fmla="*/ 6703 w 5423364"/>
              <a:gd name="connsiteY92" fmla="*/ 3307598 h 5416741"/>
              <a:gd name="connsiteX93" fmla="*/ 6703 w 5423364"/>
              <a:gd name="connsiteY93" fmla="*/ 1734100 h 5416741"/>
              <a:gd name="connsiteX94" fmla="*/ 5981 w 5423364"/>
              <a:gd name="connsiteY94" fmla="*/ 1734100 h 5416741"/>
              <a:gd name="connsiteX95" fmla="*/ 5981 w 5423364"/>
              <a:gd name="connsiteY95" fmla="*/ 1577112 h 5416741"/>
              <a:gd name="connsiteX96" fmla="*/ 6703 w 5423364"/>
              <a:gd name="connsiteY96" fmla="*/ 1577112 h 5416741"/>
              <a:gd name="connsiteX97" fmla="*/ 162970 w 5423364"/>
              <a:gd name="connsiteY97" fmla="*/ 1577112 h 5416741"/>
              <a:gd name="connsiteX98" fmla="*/ 784942 w 5423364"/>
              <a:gd name="connsiteY98" fmla="*/ 1577112 h 5416741"/>
              <a:gd name="connsiteX99" fmla="*/ 790923 w 5423364"/>
              <a:gd name="connsiteY99" fmla="*/ 1577112 h 5416741"/>
              <a:gd name="connsiteX100" fmla="*/ 790923 w 5423364"/>
              <a:gd name="connsiteY100" fmla="*/ 941931 h 5416741"/>
              <a:gd name="connsiteX101" fmla="*/ 0 w 5423364"/>
              <a:gd name="connsiteY101" fmla="*/ 941931 h 5416741"/>
              <a:gd name="connsiteX102" fmla="*/ 0 w 5423364"/>
              <a:gd name="connsiteY102" fmla="*/ 1 h 5416741"/>
              <a:gd name="connsiteX103" fmla="*/ 941930 w 5423364"/>
              <a:gd name="connsiteY103" fmla="*/ 1 h 5416741"/>
              <a:gd name="connsiteX104" fmla="*/ 941930 w 5423364"/>
              <a:gd name="connsiteY104" fmla="*/ 788557 h 5416741"/>
              <a:gd name="connsiteX105" fmla="*/ 1581607 w 5423364"/>
              <a:gd name="connsiteY105" fmla="*/ 788557 h 5416741"/>
              <a:gd name="connsiteX106" fmla="*/ 1581607 w 5423364"/>
              <a:gd name="connsiteY106" fmla="*/ 156989 h 5416741"/>
              <a:gd name="connsiteX107" fmla="*/ 1581607 w 5423364"/>
              <a:gd name="connsiteY107" fmla="*/ 1 h 5416741"/>
              <a:gd name="connsiteX108" fmla="*/ 1581607 w 5423364"/>
              <a:gd name="connsiteY108" fmla="*/ 1 h 5416741"/>
              <a:gd name="connsiteX109" fmla="*/ 1737874 w 5423364"/>
              <a:gd name="connsiteY109" fmla="*/ 1 h 5416741"/>
              <a:gd name="connsiteX110" fmla="*/ 1737874 w 5423364"/>
              <a:gd name="connsiteY110" fmla="*/ 1 h 5416741"/>
              <a:gd name="connsiteX111" fmla="*/ 3314221 w 5423364"/>
              <a:gd name="connsiteY111" fmla="*/ 1 h 5416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5423364" h="5416741">
                <a:moveTo>
                  <a:pt x="586469" y="3778531"/>
                </a:moveTo>
                <a:lnTo>
                  <a:pt x="586469" y="4093221"/>
                </a:lnTo>
                <a:lnTo>
                  <a:pt x="901159" y="4093221"/>
                </a:lnTo>
                <a:lnTo>
                  <a:pt x="901159" y="3778531"/>
                </a:lnTo>
                <a:close/>
                <a:moveTo>
                  <a:pt x="941931" y="1734100"/>
                </a:moveTo>
                <a:lnTo>
                  <a:pt x="941931" y="2362054"/>
                </a:lnTo>
                <a:lnTo>
                  <a:pt x="1569884" y="2362054"/>
                </a:lnTo>
                <a:lnTo>
                  <a:pt x="1569884" y="1734100"/>
                </a:lnTo>
                <a:close/>
                <a:moveTo>
                  <a:pt x="947912" y="945546"/>
                </a:moveTo>
                <a:lnTo>
                  <a:pt x="947912" y="1573498"/>
                </a:lnTo>
                <a:lnTo>
                  <a:pt x="1575865" y="1573498"/>
                </a:lnTo>
                <a:lnTo>
                  <a:pt x="1575865" y="945546"/>
                </a:lnTo>
                <a:close/>
                <a:moveTo>
                  <a:pt x="1738596" y="945546"/>
                </a:moveTo>
                <a:lnTo>
                  <a:pt x="1738596" y="1573498"/>
                </a:lnTo>
                <a:lnTo>
                  <a:pt x="2366549" y="1573498"/>
                </a:lnTo>
                <a:lnTo>
                  <a:pt x="2366549" y="945546"/>
                </a:lnTo>
                <a:close/>
                <a:moveTo>
                  <a:pt x="3785154" y="579766"/>
                </a:moveTo>
                <a:lnTo>
                  <a:pt x="3785154" y="894456"/>
                </a:lnTo>
                <a:lnTo>
                  <a:pt x="4099844" y="894456"/>
                </a:lnTo>
                <a:lnTo>
                  <a:pt x="4099844" y="579766"/>
                </a:lnTo>
                <a:close/>
                <a:moveTo>
                  <a:pt x="156988" y="156989"/>
                </a:moveTo>
                <a:lnTo>
                  <a:pt x="156988" y="784943"/>
                </a:lnTo>
                <a:lnTo>
                  <a:pt x="784942" y="784943"/>
                </a:lnTo>
                <a:lnTo>
                  <a:pt x="784942" y="156989"/>
                </a:lnTo>
                <a:close/>
                <a:moveTo>
                  <a:pt x="3314221" y="0"/>
                </a:moveTo>
                <a:lnTo>
                  <a:pt x="3471209" y="0"/>
                </a:lnTo>
                <a:lnTo>
                  <a:pt x="3471209" y="1287546"/>
                </a:lnTo>
                <a:lnTo>
                  <a:pt x="4102777" y="1287546"/>
                </a:lnTo>
                <a:lnTo>
                  <a:pt x="4102777" y="1054378"/>
                </a:lnTo>
                <a:lnTo>
                  <a:pt x="3625233" y="1054378"/>
                </a:lnTo>
                <a:lnTo>
                  <a:pt x="3625233" y="419845"/>
                </a:lnTo>
                <a:lnTo>
                  <a:pt x="4259765" y="419845"/>
                </a:lnTo>
                <a:lnTo>
                  <a:pt x="4259765" y="723813"/>
                </a:lnTo>
                <a:lnTo>
                  <a:pt x="4259765" y="897390"/>
                </a:lnTo>
                <a:lnTo>
                  <a:pt x="4474599" y="897390"/>
                </a:lnTo>
                <a:lnTo>
                  <a:pt x="4474599" y="10377"/>
                </a:lnTo>
                <a:lnTo>
                  <a:pt x="4480164" y="10377"/>
                </a:lnTo>
                <a:lnTo>
                  <a:pt x="4480164" y="1"/>
                </a:lnTo>
                <a:lnTo>
                  <a:pt x="5423364" y="1"/>
                </a:lnTo>
                <a:lnTo>
                  <a:pt x="5423364" y="156268"/>
                </a:lnTo>
                <a:lnTo>
                  <a:pt x="4631587" y="156268"/>
                </a:lnTo>
                <a:lnTo>
                  <a:pt x="4631587" y="1054377"/>
                </a:lnTo>
                <a:lnTo>
                  <a:pt x="4474599" y="1054377"/>
                </a:lnTo>
                <a:lnTo>
                  <a:pt x="4474599" y="1053657"/>
                </a:lnTo>
                <a:lnTo>
                  <a:pt x="4259765" y="1053657"/>
                </a:lnTo>
                <a:lnTo>
                  <a:pt x="4259765" y="1054378"/>
                </a:lnTo>
                <a:lnTo>
                  <a:pt x="4259765" y="1287546"/>
                </a:lnTo>
                <a:lnTo>
                  <a:pt x="4259766" y="1287546"/>
                </a:lnTo>
                <a:lnTo>
                  <a:pt x="4259766" y="1443813"/>
                </a:lnTo>
                <a:lnTo>
                  <a:pt x="3323766" y="1443813"/>
                </a:lnTo>
                <a:lnTo>
                  <a:pt x="3323766" y="1440000"/>
                </a:lnTo>
                <a:lnTo>
                  <a:pt x="3314221" y="1440000"/>
                </a:lnTo>
                <a:lnTo>
                  <a:pt x="3314221" y="156989"/>
                </a:lnTo>
                <a:lnTo>
                  <a:pt x="1737874" y="156989"/>
                </a:lnTo>
                <a:lnTo>
                  <a:pt x="1737874" y="788557"/>
                </a:lnTo>
                <a:lnTo>
                  <a:pt x="2523537" y="788557"/>
                </a:lnTo>
                <a:lnTo>
                  <a:pt x="2523537" y="1730486"/>
                </a:lnTo>
                <a:lnTo>
                  <a:pt x="1732853" y="1730486"/>
                </a:lnTo>
                <a:lnTo>
                  <a:pt x="1726872" y="1730486"/>
                </a:lnTo>
                <a:lnTo>
                  <a:pt x="1726872" y="2519042"/>
                </a:lnTo>
                <a:lnTo>
                  <a:pt x="784942" y="2519042"/>
                </a:lnTo>
                <a:lnTo>
                  <a:pt x="784942" y="1734100"/>
                </a:lnTo>
                <a:lnTo>
                  <a:pt x="162970" y="1734100"/>
                </a:lnTo>
                <a:lnTo>
                  <a:pt x="162970" y="3307598"/>
                </a:lnTo>
                <a:lnTo>
                  <a:pt x="1446703" y="3307598"/>
                </a:lnTo>
                <a:lnTo>
                  <a:pt x="1446703" y="3317142"/>
                </a:lnTo>
                <a:lnTo>
                  <a:pt x="1450516" y="3317142"/>
                </a:lnTo>
                <a:lnTo>
                  <a:pt x="1450516" y="4096154"/>
                </a:lnTo>
                <a:lnTo>
                  <a:pt x="1450516" y="4253142"/>
                </a:lnTo>
                <a:lnTo>
                  <a:pt x="1294249" y="4253142"/>
                </a:lnTo>
                <a:lnTo>
                  <a:pt x="1061080" y="4253142"/>
                </a:lnTo>
                <a:lnTo>
                  <a:pt x="1060359" y="4253142"/>
                </a:lnTo>
                <a:lnTo>
                  <a:pt x="1060359" y="4467976"/>
                </a:lnTo>
                <a:lnTo>
                  <a:pt x="1061080" y="4467976"/>
                </a:lnTo>
                <a:lnTo>
                  <a:pt x="1061080" y="4624964"/>
                </a:lnTo>
                <a:lnTo>
                  <a:pt x="162970" y="4624964"/>
                </a:lnTo>
                <a:lnTo>
                  <a:pt x="162970" y="5416741"/>
                </a:lnTo>
                <a:lnTo>
                  <a:pt x="6703" y="5416741"/>
                </a:lnTo>
                <a:lnTo>
                  <a:pt x="6703" y="4473541"/>
                </a:lnTo>
                <a:lnTo>
                  <a:pt x="17080" y="4473541"/>
                </a:lnTo>
                <a:lnTo>
                  <a:pt x="17080" y="4467976"/>
                </a:lnTo>
                <a:lnTo>
                  <a:pt x="904092" y="4467976"/>
                </a:lnTo>
                <a:lnTo>
                  <a:pt x="904092" y="4253142"/>
                </a:lnTo>
                <a:lnTo>
                  <a:pt x="730516" y="4253142"/>
                </a:lnTo>
                <a:lnTo>
                  <a:pt x="426548" y="4253142"/>
                </a:lnTo>
                <a:lnTo>
                  <a:pt x="426548" y="3618610"/>
                </a:lnTo>
                <a:lnTo>
                  <a:pt x="1061080" y="3618610"/>
                </a:lnTo>
                <a:lnTo>
                  <a:pt x="1061080" y="4096154"/>
                </a:lnTo>
                <a:lnTo>
                  <a:pt x="1294249" y="4096154"/>
                </a:lnTo>
                <a:lnTo>
                  <a:pt x="1294249" y="3464586"/>
                </a:lnTo>
                <a:lnTo>
                  <a:pt x="6703" y="3464586"/>
                </a:lnTo>
                <a:lnTo>
                  <a:pt x="6703" y="3449112"/>
                </a:lnTo>
                <a:lnTo>
                  <a:pt x="6703" y="3307598"/>
                </a:lnTo>
                <a:lnTo>
                  <a:pt x="6703" y="1734100"/>
                </a:lnTo>
                <a:lnTo>
                  <a:pt x="5981" y="1734100"/>
                </a:lnTo>
                <a:lnTo>
                  <a:pt x="5981" y="1577112"/>
                </a:lnTo>
                <a:lnTo>
                  <a:pt x="6703" y="1577112"/>
                </a:lnTo>
                <a:lnTo>
                  <a:pt x="162970" y="1577112"/>
                </a:lnTo>
                <a:lnTo>
                  <a:pt x="784942" y="1577112"/>
                </a:lnTo>
                <a:lnTo>
                  <a:pt x="790923" y="1577112"/>
                </a:lnTo>
                <a:lnTo>
                  <a:pt x="790923" y="941931"/>
                </a:lnTo>
                <a:lnTo>
                  <a:pt x="0" y="941931"/>
                </a:lnTo>
                <a:lnTo>
                  <a:pt x="0" y="1"/>
                </a:lnTo>
                <a:lnTo>
                  <a:pt x="941930" y="1"/>
                </a:lnTo>
                <a:lnTo>
                  <a:pt x="941930" y="788557"/>
                </a:lnTo>
                <a:lnTo>
                  <a:pt x="1581607" y="788557"/>
                </a:lnTo>
                <a:lnTo>
                  <a:pt x="1581607" y="156989"/>
                </a:lnTo>
                <a:lnTo>
                  <a:pt x="1581607" y="1"/>
                </a:lnTo>
                <a:lnTo>
                  <a:pt x="1581607" y="1"/>
                </a:lnTo>
                <a:lnTo>
                  <a:pt x="1737874" y="1"/>
                </a:lnTo>
                <a:lnTo>
                  <a:pt x="1737874" y="1"/>
                </a:lnTo>
                <a:lnTo>
                  <a:pt x="3314221" y="1"/>
                </a:lnTo>
                <a:close/>
              </a:path>
            </a:pathLst>
          </a:custGeom>
          <a:gradFill>
            <a:gsLst>
              <a:gs pos="53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/>
          </a:p>
        </p:txBody>
      </p:sp>
      <p:sp>
        <p:nvSpPr>
          <p:cNvPr id="10" name="任意多边形 9"/>
          <p:cNvSpPr/>
          <p:nvPr/>
        </p:nvSpPr>
        <p:spPr bwMode="auto">
          <a:xfrm rot="10800000">
            <a:off x="9182905" y="3573650"/>
            <a:ext cx="448246" cy="445353"/>
          </a:xfrm>
          <a:custGeom>
            <a:avLst/>
            <a:gdLst>
              <a:gd name="connsiteX0" fmla="*/ 586469 w 5423364"/>
              <a:gd name="connsiteY0" fmla="*/ 3778531 h 5416741"/>
              <a:gd name="connsiteX1" fmla="*/ 586469 w 5423364"/>
              <a:gd name="connsiteY1" fmla="*/ 4093221 h 5416741"/>
              <a:gd name="connsiteX2" fmla="*/ 901159 w 5423364"/>
              <a:gd name="connsiteY2" fmla="*/ 4093221 h 5416741"/>
              <a:gd name="connsiteX3" fmla="*/ 901159 w 5423364"/>
              <a:gd name="connsiteY3" fmla="*/ 3778531 h 5416741"/>
              <a:gd name="connsiteX4" fmla="*/ 941931 w 5423364"/>
              <a:gd name="connsiteY4" fmla="*/ 1734100 h 5416741"/>
              <a:gd name="connsiteX5" fmla="*/ 941931 w 5423364"/>
              <a:gd name="connsiteY5" fmla="*/ 2362054 h 5416741"/>
              <a:gd name="connsiteX6" fmla="*/ 1569884 w 5423364"/>
              <a:gd name="connsiteY6" fmla="*/ 2362054 h 5416741"/>
              <a:gd name="connsiteX7" fmla="*/ 1569884 w 5423364"/>
              <a:gd name="connsiteY7" fmla="*/ 1734100 h 5416741"/>
              <a:gd name="connsiteX8" fmla="*/ 947912 w 5423364"/>
              <a:gd name="connsiteY8" fmla="*/ 945546 h 5416741"/>
              <a:gd name="connsiteX9" fmla="*/ 947912 w 5423364"/>
              <a:gd name="connsiteY9" fmla="*/ 1573498 h 5416741"/>
              <a:gd name="connsiteX10" fmla="*/ 1575865 w 5423364"/>
              <a:gd name="connsiteY10" fmla="*/ 1573498 h 5416741"/>
              <a:gd name="connsiteX11" fmla="*/ 1575865 w 5423364"/>
              <a:gd name="connsiteY11" fmla="*/ 945546 h 5416741"/>
              <a:gd name="connsiteX12" fmla="*/ 1738596 w 5423364"/>
              <a:gd name="connsiteY12" fmla="*/ 945546 h 5416741"/>
              <a:gd name="connsiteX13" fmla="*/ 1738596 w 5423364"/>
              <a:gd name="connsiteY13" fmla="*/ 1573498 h 5416741"/>
              <a:gd name="connsiteX14" fmla="*/ 2366549 w 5423364"/>
              <a:gd name="connsiteY14" fmla="*/ 1573498 h 5416741"/>
              <a:gd name="connsiteX15" fmla="*/ 2366549 w 5423364"/>
              <a:gd name="connsiteY15" fmla="*/ 945546 h 5416741"/>
              <a:gd name="connsiteX16" fmla="*/ 3785154 w 5423364"/>
              <a:gd name="connsiteY16" fmla="*/ 579766 h 5416741"/>
              <a:gd name="connsiteX17" fmla="*/ 3785154 w 5423364"/>
              <a:gd name="connsiteY17" fmla="*/ 894456 h 5416741"/>
              <a:gd name="connsiteX18" fmla="*/ 4099844 w 5423364"/>
              <a:gd name="connsiteY18" fmla="*/ 894456 h 5416741"/>
              <a:gd name="connsiteX19" fmla="*/ 4099844 w 5423364"/>
              <a:gd name="connsiteY19" fmla="*/ 579766 h 5416741"/>
              <a:gd name="connsiteX20" fmla="*/ 156988 w 5423364"/>
              <a:gd name="connsiteY20" fmla="*/ 156989 h 5416741"/>
              <a:gd name="connsiteX21" fmla="*/ 156988 w 5423364"/>
              <a:gd name="connsiteY21" fmla="*/ 784943 h 5416741"/>
              <a:gd name="connsiteX22" fmla="*/ 784942 w 5423364"/>
              <a:gd name="connsiteY22" fmla="*/ 784943 h 5416741"/>
              <a:gd name="connsiteX23" fmla="*/ 784942 w 5423364"/>
              <a:gd name="connsiteY23" fmla="*/ 156989 h 5416741"/>
              <a:gd name="connsiteX24" fmla="*/ 3314221 w 5423364"/>
              <a:gd name="connsiteY24" fmla="*/ 0 h 5416741"/>
              <a:gd name="connsiteX25" fmla="*/ 3471209 w 5423364"/>
              <a:gd name="connsiteY25" fmla="*/ 0 h 5416741"/>
              <a:gd name="connsiteX26" fmla="*/ 3471209 w 5423364"/>
              <a:gd name="connsiteY26" fmla="*/ 1287546 h 5416741"/>
              <a:gd name="connsiteX27" fmla="*/ 4102777 w 5423364"/>
              <a:gd name="connsiteY27" fmla="*/ 1287546 h 5416741"/>
              <a:gd name="connsiteX28" fmla="*/ 4102777 w 5423364"/>
              <a:gd name="connsiteY28" fmla="*/ 1054378 h 5416741"/>
              <a:gd name="connsiteX29" fmla="*/ 3625233 w 5423364"/>
              <a:gd name="connsiteY29" fmla="*/ 1054378 h 5416741"/>
              <a:gd name="connsiteX30" fmla="*/ 3625233 w 5423364"/>
              <a:gd name="connsiteY30" fmla="*/ 419845 h 5416741"/>
              <a:gd name="connsiteX31" fmla="*/ 4259765 w 5423364"/>
              <a:gd name="connsiteY31" fmla="*/ 419845 h 5416741"/>
              <a:gd name="connsiteX32" fmla="*/ 4259765 w 5423364"/>
              <a:gd name="connsiteY32" fmla="*/ 723813 h 5416741"/>
              <a:gd name="connsiteX33" fmla="*/ 4259765 w 5423364"/>
              <a:gd name="connsiteY33" fmla="*/ 897390 h 5416741"/>
              <a:gd name="connsiteX34" fmla="*/ 4474599 w 5423364"/>
              <a:gd name="connsiteY34" fmla="*/ 897390 h 5416741"/>
              <a:gd name="connsiteX35" fmla="*/ 4474599 w 5423364"/>
              <a:gd name="connsiteY35" fmla="*/ 10377 h 5416741"/>
              <a:gd name="connsiteX36" fmla="*/ 4480164 w 5423364"/>
              <a:gd name="connsiteY36" fmla="*/ 10377 h 5416741"/>
              <a:gd name="connsiteX37" fmla="*/ 4480164 w 5423364"/>
              <a:gd name="connsiteY37" fmla="*/ 1 h 5416741"/>
              <a:gd name="connsiteX38" fmla="*/ 5423364 w 5423364"/>
              <a:gd name="connsiteY38" fmla="*/ 1 h 5416741"/>
              <a:gd name="connsiteX39" fmla="*/ 5423364 w 5423364"/>
              <a:gd name="connsiteY39" fmla="*/ 156268 h 5416741"/>
              <a:gd name="connsiteX40" fmla="*/ 4631587 w 5423364"/>
              <a:gd name="connsiteY40" fmla="*/ 156268 h 5416741"/>
              <a:gd name="connsiteX41" fmla="*/ 4631587 w 5423364"/>
              <a:gd name="connsiteY41" fmla="*/ 1054377 h 5416741"/>
              <a:gd name="connsiteX42" fmla="*/ 4474599 w 5423364"/>
              <a:gd name="connsiteY42" fmla="*/ 1054377 h 5416741"/>
              <a:gd name="connsiteX43" fmla="*/ 4474599 w 5423364"/>
              <a:gd name="connsiteY43" fmla="*/ 1053657 h 5416741"/>
              <a:gd name="connsiteX44" fmla="*/ 4259765 w 5423364"/>
              <a:gd name="connsiteY44" fmla="*/ 1053657 h 5416741"/>
              <a:gd name="connsiteX45" fmla="*/ 4259765 w 5423364"/>
              <a:gd name="connsiteY45" fmla="*/ 1054378 h 5416741"/>
              <a:gd name="connsiteX46" fmla="*/ 4259765 w 5423364"/>
              <a:gd name="connsiteY46" fmla="*/ 1287546 h 5416741"/>
              <a:gd name="connsiteX47" fmla="*/ 4259766 w 5423364"/>
              <a:gd name="connsiteY47" fmla="*/ 1287546 h 5416741"/>
              <a:gd name="connsiteX48" fmla="*/ 4259766 w 5423364"/>
              <a:gd name="connsiteY48" fmla="*/ 1443813 h 5416741"/>
              <a:gd name="connsiteX49" fmla="*/ 3323766 w 5423364"/>
              <a:gd name="connsiteY49" fmla="*/ 1443813 h 5416741"/>
              <a:gd name="connsiteX50" fmla="*/ 3323766 w 5423364"/>
              <a:gd name="connsiteY50" fmla="*/ 1440000 h 5416741"/>
              <a:gd name="connsiteX51" fmla="*/ 3314221 w 5423364"/>
              <a:gd name="connsiteY51" fmla="*/ 1440000 h 5416741"/>
              <a:gd name="connsiteX52" fmla="*/ 3314221 w 5423364"/>
              <a:gd name="connsiteY52" fmla="*/ 156989 h 5416741"/>
              <a:gd name="connsiteX53" fmla="*/ 1737874 w 5423364"/>
              <a:gd name="connsiteY53" fmla="*/ 156989 h 5416741"/>
              <a:gd name="connsiteX54" fmla="*/ 1737874 w 5423364"/>
              <a:gd name="connsiteY54" fmla="*/ 788557 h 5416741"/>
              <a:gd name="connsiteX55" fmla="*/ 2523537 w 5423364"/>
              <a:gd name="connsiteY55" fmla="*/ 788557 h 5416741"/>
              <a:gd name="connsiteX56" fmla="*/ 2523537 w 5423364"/>
              <a:gd name="connsiteY56" fmla="*/ 1730486 h 5416741"/>
              <a:gd name="connsiteX57" fmla="*/ 1732853 w 5423364"/>
              <a:gd name="connsiteY57" fmla="*/ 1730486 h 5416741"/>
              <a:gd name="connsiteX58" fmla="*/ 1726872 w 5423364"/>
              <a:gd name="connsiteY58" fmla="*/ 1730486 h 5416741"/>
              <a:gd name="connsiteX59" fmla="*/ 1726872 w 5423364"/>
              <a:gd name="connsiteY59" fmla="*/ 2519042 h 5416741"/>
              <a:gd name="connsiteX60" fmla="*/ 784942 w 5423364"/>
              <a:gd name="connsiteY60" fmla="*/ 2519042 h 5416741"/>
              <a:gd name="connsiteX61" fmla="*/ 784942 w 5423364"/>
              <a:gd name="connsiteY61" fmla="*/ 1734100 h 5416741"/>
              <a:gd name="connsiteX62" fmla="*/ 162970 w 5423364"/>
              <a:gd name="connsiteY62" fmla="*/ 1734100 h 5416741"/>
              <a:gd name="connsiteX63" fmla="*/ 162970 w 5423364"/>
              <a:gd name="connsiteY63" fmla="*/ 3307598 h 5416741"/>
              <a:gd name="connsiteX64" fmla="*/ 1446703 w 5423364"/>
              <a:gd name="connsiteY64" fmla="*/ 3307598 h 5416741"/>
              <a:gd name="connsiteX65" fmla="*/ 1446703 w 5423364"/>
              <a:gd name="connsiteY65" fmla="*/ 3317142 h 5416741"/>
              <a:gd name="connsiteX66" fmla="*/ 1450516 w 5423364"/>
              <a:gd name="connsiteY66" fmla="*/ 3317142 h 5416741"/>
              <a:gd name="connsiteX67" fmla="*/ 1450516 w 5423364"/>
              <a:gd name="connsiteY67" fmla="*/ 4096154 h 5416741"/>
              <a:gd name="connsiteX68" fmla="*/ 1450516 w 5423364"/>
              <a:gd name="connsiteY68" fmla="*/ 4253142 h 5416741"/>
              <a:gd name="connsiteX69" fmla="*/ 1294249 w 5423364"/>
              <a:gd name="connsiteY69" fmla="*/ 4253142 h 5416741"/>
              <a:gd name="connsiteX70" fmla="*/ 1061080 w 5423364"/>
              <a:gd name="connsiteY70" fmla="*/ 4253142 h 5416741"/>
              <a:gd name="connsiteX71" fmla="*/ 1060359 w 5423364"/>
              <a:gd name="connsiteY71" fmla="*/ 4253142 h 5416741"/>
              <a:gd name="connsiteX72" fmla="*/ 1060359 w 5423364"/>
              <a:gd name="connsiteY72" fmla="*/ 4467976 h 5416741"/>
              <a:gd name="connsiteX73" fmla="*/ 1061080 w 5423364"/>
              <a:gd name="connsiteY73" fmla="*/ 4467976 h 5416741"/>
              <a:gd name="connsiteX74" fmla="*/ 1061080 w 5423364"/>
              <a:gd name="connsiteY74" fmla="*/ 4624964 h 5416741"/>
              <a:gd name="connsiteX75" fmla="*/ 162970 w 5423364"/>
              <a:gd name="connsiteY75" fmla="*/ 4624964 h 5416741"/>
              <a:gd name="connsiteX76" fmla="*/ 162970 w 5423364"/>
              <a:gd name="connsiteY76" fmla="*/ 5416741 h 5416741"/>
              <a:gd name="connsiteX77" fmla="*/ 6703 w 5423364"/>
              <a:gd name="connsiteY77" fmla="*/ 5416741 h 5416741"/>
              <a:gd name="connsiteX78" fmla="*/ 6703 w 5423364"/>
              <a:gd name="connsiteY78" fmla="*/ 4473541 h 5416741"/>
              <a:gd name="connsiteX79" fmla="*/ 17080 w 5423364"/>
              <a:gd name="connsiteY79" fmla="*/ 4473541 h 5416741"/>
              <a:gd name="connsiteX80" fmla="*/ 17080 w 5423364"/>
              <a:gd name="connsiteY80" fmla="*/ 4467976 h 5416741"/>
              <a:gd name="connsiteX81" fmla="*/ 904092 w 5423364"/>
              <a:gd name="connsiteY81" fmla="*/ 4467976 h 5416741"/>
              <a:gd name="connsiteX82" fmla="*/ 904092 w 5423364"/>
              <a:gd name="connsiteY82" fmla="*/ 4253142 h 5416741"/>
              <a:gd name="connsiteX83" fmla="*/ 730516 w 5423364"/>
              <a:gd name="connsiteY83" fmla="*/ 4253142 h 5416741"/>
              <a:gd name="connsiteX84" fmla="*/ 426548 w 5423364"/>
              <a:gd name="connsiteY84" fmla="*/ 4253142 h 5416741"/>
              <a:gd name="connsiteX85" fmla="*/ 426548 w 5423364"/>
              <a:gd name="connsiteY85" fmla="*/ 3618610 h 5416741"/>
              <a:gd name="connsiteX86" fmla="*/ 1061080 w 5423364"/>
              <a:gd name="connsiteY86" fmla="*/ 3618610 h 5416741"/>
              <a:gd name="connsiteX87" fmla="*/ 1061080 w 5423364"/>
              <a:gd name="connsiteY87" fmla="*/ 4096154 h 5416741"/>
              <a:gd name="connsiteX88" fmla="*/ 1294249 w 5423364"/>
              <a:gd name="connsiteY88" fmla="*/ 4096154 h 5416741"/>
              <a:gd name="connsiteX89" fmla="*/ 1294249 w 5423364"/>
              <a:gd name="connsiteY89" fmla="*/ 3464586 h 5416741"/>
              <a:gd name="connsiteX90" fmla="*/ 6703 w 5423364"/>
              <a:gd name="connsiteY90" fmla="*/ 3464586 h 5416741"/>
              <a:gd name="connsiteX91" fmla="*/ 6703 w 5423364"/>
              <a:gd name="connsiteY91" fmla="*/ 3449112 h 5416741"/>
              <a:gd name="connsiteX92" fmla="*/ 6703 w 5423364"/>
              <a:gd name="connsiteY92" fmla="*/ 3307598 h 5416741"/>
              <a:gd name="connsiteX93" fmla="*/ 6703 w 5423364"/>
              <a:gd name="connsiteY93" fmla="*/ 1734100 h 5416741"/>
              <a:gd name="connsiteX94" fmla="*/ 5981 w 5423364"/>
              <a:gd name="connsiteY94" fmla="*/ 1734100 h 5416741"/>
              <a:gd name="connsiteX95" fmla="*/ 5981 w 5423364"/>
              <a:gd name="connsiteY95" fmla="*/ 1577112 h 5416741"/>
              <a:gd name="connsiteX96" fmla="*/ 6703 w 5423364"/>
              <a:gd name="connsiteY96" fmla="*/ 1577112 h 5416741"/>
              <a:gd name="connsiteX97" fmla="*/ 162970 w 5423364"/>
              <a:gd name="connsiteY97" fmla="*/ 1577112 h 5416741"/>
              <a:gd name="connsiteX98" fmla="*/ 784942 w 5423364"/>
              <a:gd name="connsiteY98" fmla="*/ 1577112 h 5416741"/>
              <a:gd name="connsiteX99" fmla="*/ 790923 w 5423364"/>
              <a:gd name="connsiteY99" fmla="*/ 1577112 h 5416741"/>
              <a:gd name="connsiteX100" fmla="*/ 790923 w 5423364"/>
              <a:gd name="connsiteY100" fmla="*/ 941931 h 5416741"/>
              <a:gd name="connsiteX101" fmla="*/ 0 w 5423364"/>
              <a:gd name="connsiteY101" fmla="*/ 941931 h 5416741"/>
              <a:gd name="connsiteX102" fmla="*/ 0 w 5423364"/>
              <a:gd name="connsiteY102" fmla="*/ 1 h 5416741"/>
              <a:gd name="connsiteX103" fmla="*/ 941930 w 5423364"/>
              <a:gd name="connsiteY103" fmla="*/ 1 h 5416741"/>
              <a:gd name="connsiteX104" fmla="*/ 941930 w 5423364"/>
              <a:gd name="connsiteY104" fmla="*/ 788557 h 5416741"/>
              <a:gd name="connsiteX105" fmla="*/ 1581607 w 5423364"/>
              <a:gd name="connsiteY105" fmla="*/ 788557 h 5416741"/>
              <a:gd name="connsiteX106" fmla="*/ 1581607 w 5423364"/>
              <a:gd name="connsiteY106" fmla="*/ 156989 h 5416741"/>
              <a:gd name="connsiteX107" fmla="*/ 1581607 w 5423364"/>
              <a:gd name="connsiteY107" fmla="*/ 1 h 5416741"/>
              <a:gd name="connsiteX108" fmla="*/ 1581607 w 5423364"/>
              <a:gd name="connsiteY108" fmla="*/ 1 h 5416741"/>
              <a:gd name="connsiteX109" fmla="*/ 1737874 w 5423364"/>
              <a:gd name="connsiteY109" fmla="*/ 1 h 5416741"/>
              <a:gd name="connsiteX110" fmla="*/ 1737874 w 5423364"/>
              <a:gd name="connsiteY110" fmla="*/ 1 h 5416741"/>
              <a:gd name="connsiteX111" fmla="*/ 3314221 w 5423364"/>
              <a:gd name="connsiteY111" fmla="*/ 1 h 5416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5423364" h="5416741">
                <a:moveTo>
                  <a:pt x="586469" y="3778531"/>
                </a:moveTo>
                <a:lnTo>
                  <a:pt x="586469" y="4093221"/>
                </a:lnTo>
                <a:lnTo>
                  <a:pt x="901159" y="4093221"/>
                </a:lnTo>
                <a:lnTo>
                  <a:pt x="901159" y="3778531"/>
                </a:lnTo>
                <a:close/>
                <a:moveTo>
                  <a:pt x="941931" y="1734100"/>
                </a:moveTo>
                <a:lnTo>
                  <a:pt x="941931" y="2362054"/>
                </a:lnTo>
                <a:lnTo>
                  <a:pt x="1569884" y="2362054"/>
                </a:lnTo>
                <a:lnTo>
                  <a:pt x="1569884" y="1734100"/>
                </a:lnTo>
                <a:close/>
                <a:moveTo>
                  <a:pt x="947912" y="945546"/>
                </a:moveTo>
                <a:lnTo>
                  <a:pt x="947912" y="1573498"/>
                </a:lnTo>
                <a:lnTo>
                  <a:pt x="1575865" y="1573498"/>
                </a:lnTo>
                <a:lnTo>
                  <a:pt x="1575865" y="945546"/>
                </a:lnTo>
                <a:close/>
                <a:moveTo>
                  <a:pt x="1738596" y="945546"/>
                </a:moveTo>
                <a:lnTo>
                  <a:pt x="1738596" y="1573498"/>
                </a:lnTo>
                <a:lnTo>
                  <a:pt x="2366549" y="1573498"/>
                </a:lnTo>
                <a:lnTo>
                  <a:pt x="2366549" y="945546"/>
                </a:lnTo>
                <a:close/>
                <a:moveTo>
                  <a:pt x="3785154" y="579766"/>
                </a:moveTo>
                <a:lnTo>
                  <a:pt x="3785154" y="894456"/>
                </a:lnTo>
                <a:lnTo>
                  <a:pt x="4099844" y="894456"/>
                </a:lnTo>
                <a:lnTo>
                  <a:pt x="4099844" y="579766"/>
                </a:lnTo>
                <a:close/>
                <a:moveTo>
                  <a:pt x="156988" y="156989"/>
                </a:moveTo>
                <a:lnTo>
                  <a:pt x="156988" y="784943"/>
                </a:lnTo>
                <a:lnTo>
                  <a:pt x="784942" y="784943"/>
                </a:lnTo>
                <a:lnTo>
                  <a:pt x="784942" y="156989"/>
                </a:lnTo>
                <a:close/>
                <a:moveTo>
                  <a:pt x="3314221" y="0"/>
                </a:moveTo>
                <a:lnTo>
                  <a:pt x="3471209" y="0"/>
                </a:lnTo>
                <a:lnTo>
                  <a:pt x="3471209" y="1287546"/>
                </a:lnTo>
                <a:lnTo>
                  <a:pt x="4102777" y="1287546"/>
                </a:lnTo>
                <a:lnTo>
                  <a:pt x="4102777" y="1054378"/>
                </a:lnTo>
                <a:lnTo>
                  <a:pt x="3625233" y="1054378"/>
                </a:lnTo>
                <a:lnTo>
                  <a:pt x="3625233" y="419845"/>
                </a:lnTo>
                <a:lnTo>
                  <a:pt x="4259765" y="419845"/>
                </a:lnTo>
                <a:lnTo>
                  <a:pt x="4259765" y="723813"/>
                </a:lnTo>
                <a:lnTo>
                  <a:pt x="4259765" y="897390"/>
                </a:lnTo>
                <a:lnTo>
                  <a:pt x="4474599" y="897390"/>
                </a:lnTo>
                <a:lnTo>
                  <a:pt x="4474599" y="10377"/>
                </a:lnTo>
                <a:lnTo>
                  <a:pt x="4480164" y="10377"/>
                </a:lnTo>
                <a:lnTo>
                  <a:pt x="4480164" y="1"/>
                </a:lnTo>
                <a:lnTo>
                  <a:pt x="5423364" y="1"/>
                </a:lnTo>
                <a:lnTo>
                  <a:pt x="5423364" y="156268"/>
                </a:lnTo>
                <a:lnTo>
                  <a:pt x="4631587" y="156268"/>
                </a:lnTo>
                <a:lnTo>
                  <a:pt x="4631587" y="1054377"/>
                </a:lnTo>
                <a:lnTo>
                  <a:pt x="4474599" y="1054377"/>
                </a:lnTo>
                <a:lnTo>
                  <a:pt x="4474599" y="1053657"/>
                </a:lnTo>
                <a:lnTo>
                  <a:pt x="4259765" y="1053657"/>
                </a:lnTo>
                <a:lnTo>
                  <a:pt x="4259765" y="1054378"/>
                </a:lnTo>
                <a:lnTo>
                  <a:pt x="4259765" y="1287546"/>
                </a:lnTo>
                <a:lnTo>
                  <a:pt x="4259766" y="1287546"/>
                </a:lnTo>
                <a:lnTo>
                  <a:pt x="4259766" y="1443813"/>
                </a:lnTo>
                <a:lnTo>
                  <a:pt x="3323766" y="1443813"/>
                </a:lnTo>
                <a:lnTo>
                  <a:pt x="3323766" y="1440000"/>
                </a:lnTo>
                <a:lnTo>
                  <a:pt x="3314221" y="1440000"/>
                </a:lnTo>
                <a:lnTo>
                  <a:pt x="3314221" y="156989"/>
                </a:lnTo>
                <a:lnTo>
                  <a:pt x="1737874" y="156989"/>
                </a:lnTo>
                <a:lnTo>
                  <a:pt x="1737874" y="788557"/>
                </a:lnTo>
                <a:lnTo>
                  <a:pt x="2523537" y="788557"/>
                </a:lnTo>
                <a:lnTo>
                  <a:pt x="2523537" y="1730486"/>
                </a:lnTo>
                <a:lnTo>
                  <a:pt x="1732853" y="1730486"/>
                </a:lnTo>
                <a:lnTo>
                  <a:pt x="1726872" y="1730486"/>
                </a:lnTo>
                <a:lnTo>
                  <a:pt x="1726872" y="2519042"/>
                </a:lnTo>
                <a:lnTo>
                  <a:pt x="784942" y="2519042"/>
                </a:lnTo>
                <a:lnTo>
                  <a:pt x="784942" y="1734100"/>
                </a:lnTo>
                <a:lnTo>
                  <a:pt x="162970" y="1734100"/>
                </a:lnTo>
                <a:lnTo>
                  <a:pt x="162970" y="3307598"/>
                </a:lnTo>
                <a:lnTo>
                  <a:pt x="1446703" y="3307598"/>
                </a:lnTo>
                <a:lnTo>
                  <a:pt x="1446703" y="3317142"/>
                </a:lnTo>
                <a:lnTo>
                  <a:pt x="1450516" y="3317142"/>
                </a:lnTo>
                <a:lnTo>
                  <a:pt x="1450516" y="4096154"/>
                </a:lnTo>
                <a:lnTo>
                  <a:pt x="1450516" y="4253142"/>
                </a:lnTo>
                <a:lnTo>
                  <a:pt x="1294249" y="4253142"/>
                </a:lnTo>
                <a:lnTo>
                  <a:pt x="1061080" y="4253142"/>
                </a:lnTo>
                <a:lnTo>
                  <a:pt x="1060359" y="4253142"/>
                </a:lnTo>
                <a:lnTo>
                  <a:pt x="1060359" y="4467976"/>
                </a:lnTo>
                <a:lnTo>
                  <a:pt x="1061080" y="4467976"/>
                </a:lnTo>
                <a:lnTo>
                  <a:pt x="1061080" y="4624964"/>
                </a:lnTo>
                <a:lnTo>
                  <a:pt x="162970" y="4624964"/>
                </a:lnTo>
                <a:lnTo>
                  <a:pt x="162970" y="5416741"/>
                </a:lnTo>
                <a:lnTo>
                  <a:pt x="6703" y="5416741"/>
                </a:lnTo>
                <a:lnTo>
                  <a:pt x="6703" y="4473541"/>
                </a:lnTo>
                <a:lnTo>
                  <a:pt x="17080" y="4473541"/>
                </a:lnTo>
                <a:lnTo>
                  <a:pt x="17080" y="4467976"/>
                </a:lnTo>
                <a:lnTo>
                  <a:pt x="904092" y="4467976"/>
                </a:lnTo>
                <a:lnTo>
                  <a:pt x="904092" y="4253142"/>
                </a:lnTo>
                <a:lnTo>
                  <a:pt x="730516" y="4253142"/>
                </a:lnTo>
                <a:lnTo>
                  <a:pt x="426548" y="4253142"/>
                </a:lnTo>
                <a:lnTo>
                  <a:pt x="426548" y="3618610"/>
                </a:lnTo>
                <a:lnTo>
                  <a:pt x="1061080" y="3618610"/>
                </a:lnTo>
                <a:lnTo>
                  <a:pt x="1061080" y="4096154"/>
                </a:lnTo>
                <a:lnTo>
                  <a:pt x="1294249" y="4096154"/>
                </a:lnTo>
                <a:lnTo>
                  <a:pt x="1294249" y="3464586"/>
                </a:lnTo>
                <a:lnTo>
                  <a:pt x="6703" y="3464586"/>
                </a:lnTo>
                <a:lnTo>
                  <a:pt x="6703" y="3449112"/>
                </a:lnTo>
                <a:lnTo>
                  <a:pt x="6703" y="3307598"/>
                </a:lnTo>
                <a:lnTo>
                  <a:pt x="6703" y="1734100"/>
                </a:lnTo>
                <a:lnTo>
                  <a:pt x="5981" y="1734100"/>
                </a:lnTo>
                <a:lnTo>
                  <a:pt x="5981" y="1577112"/>
                </a:lnTo>
                <a:lnTo>
                  <a:pt x="6703" y="1577112"/>
                </a:lnTo>
                <a:lnTo>
                  <a:pt x="162970" y="1577112"/>
                </a:lnTo>
                <a:lnTo>
                  <a:pt x="784942" y="1577112"/>
                </a:lnTo>
                <a:lnTo>
                  <a:pt x="790923" y="1577112"/>
                </a:lnTo>
                <a:lnTo>
                  <a:pt x="790923" y="941931"/>
                </a:lnTo>
                <a:lnTo>
                  <a:pt x="0" y="941931"/>
                </a:lnTo>
                <a:lnTo>
                  <a:pt x="0" y="1"/>
                </a:lnTo>
                <a:lnTo>
                  <a:pt x="941930" y="1"/>
                </a:lnTo>
                <a:lnTo>
                  <a:pt x="941930" y="788557"/>
                </a:lnTo>
                <a:lnTo>
                  <a:pt x="1581607" y="788557"/>
                </a:lnTo>
                <a:lnTo>
                  <a:pt x="1581607" y="156989"/>
                </a:lnTo>
                <a:lnTo>
                  <a:pt x="1581607" y="1"/>
                </a:lnTo>
                <a:lnTo>
                  <a:pt x="1581607" y="1"/>
                </a:lnTo>
                <a:lnTo>
                  <a:pt x="1737874" y="1"/>
                </a:lnTo>
                <a:lnTo>
                  <a:pt x="1737874" y="1"/>
                </a:lnTo>
                <a:lnTo>
                  <a:pt x="3314221" y="1"/>
                </a:lnTo>
                <a:close/>
              </a:path>
            </a:pathLst>
          </a:custGeom>
          <a:gradFill flip="none" rotWithShape="1">
            <a:gsLst>
              <a:gs pos="53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/>
          </a:p>
        </p:txBody>
      </p:sp>
      <p:sp>
        <p:nvSpPr>
          <p:cNvPr id="11" name="椭圆 10"/>
          <p:cNvSpPr/>
          <p:nvPr/>
        </p:nvSpPr>
        <p:spPr bwMode="auto">
          <a:xfrm>
            <a:off x="4810708" y="3024188"/>
            <a:ext cx="2794038" cy="162107"/>
          </a:xfrm>
          <a:prstGeom prst="ellipse">
            <a:avLst/>
          </a:prstGeom>
          <a:gradFill flip="none" rotWithShape="1">
            <a:gsLst>
              <a:gs pos="35000">
                <a:srgbClr val="FEF6E2">
                  <a:alpha val="60000"/>
                </a:srgbClr>
              </a:gs>
              <a:gs pos="100000">
                <a:srgbClr val="E1F8F6">
                  <a:alpha val="0"/>
                </a:srgb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/>
          </a:p>
        </p:txBody>
      </p:sp>
      <p:sp>
        <p:nvSpPr>
          <p:cNvPr id="12" name="椭圆 11"/>
          <p:cNvSpPr/>
          <p:nvPr/>
        </p:nvSpPr>
        <p:spPr bwMode="auto">
          <a:xfrm>
            <a:off x="3390035" y="4009568"/>
            <a:ext cx="5040679" cy="295732"/>
          </a:xfrm>
          <a:prstGeom prst="ellipse">
            <a:avLst/>
          </a:prstGeom>
          <a:gradFill flip="none" rotWithShape="1">
            <a:gsLst>
              <a:gs pos="35000">
                <a:srgbClr val="FEF6E2">
                  <a:alpha val="60000"/>
                </a:srgbClr>
              </a:gs>
              <a:gs pos="100000">
                <a:srgbClr val="E1F8F6">
                  <a:alpha val="0"/>
                </a:srgb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40000" lnSpcReduction="200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66230" y="3186295"/>
            <a:ext cx="7119866" cy="867410"/>
          </a:xfrm>
        </p:spPr>
        <p:txBody>
          <a:bodyPr anchor="ctr" anchorCtr="0">
            <a:normAutofit/>
          </a:bodyPr>
          <a:lstStyle>
            <a:lvl1pPr algn="ctr"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66230" y="4105600"/>
            <a:ext cx="7119866" cy="754188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B4C91-A4CA-4EBE-8AF8-1DBB3ECEA6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D154-DEB9-4DCD-801B-B3341D74A2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B4C91-A4CA-4EBE-8AF8-1DBB3ECEA6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D154-DEB9-4DCD-801B-B3341D74A27F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8880" y="4430044"/>
            <a:ext cx="8854240" cy="1329072"/>
          </a:xfrm>
        </p:spPr>
        <p:txBody>
          <a:bodyPr anchor="b" anchorCtr="0">
            <a:normAutofit/>
          </a:bodyPr>
          <a:lstStyle>
            <a:lvl1pPr algn="ctr"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B4C91-A4CA-4EBE-8AF8-1DBB3ECEA6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D154-DEB9-4DCD-801B-B3341D74A2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B4C91-A4CA-4EBE-8AF8-1DBB3ECEA6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D154-DEB9-4DCD-801B-B3341D74A2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91916" y="709362"/>
            <a:ext cx="4165200" cy="1518902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837716" y="709362"/>
            <a:ext cx="5516084" cy="48305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493503" y="2232108"/>
            <a:ext cx="4165200" cy="331603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443788" y="657725"/>
            <a:ext cx="1744579" cy="55192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12957" y="657725"/>
            <a:ext cx="7940843" cy="55192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B4C91-A4CA-4EBE-8AF8-1DBB3ECEA6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D154-DEB9-4DCD-801B-B3341D74A2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1428750" y="451602"/>
            <a:ext cx="9925050" cy="9280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1428750" y="1588168"/>
            <a:ext cx="9925050" cy="45887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15BB4C91-A4CA-4EBE-8AF8-1DBB3ECEA6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2654D154-DEB9-4DCD-801B-B3341D74A2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just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just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070" y="-15240"/>
            <a:ext cx="10720070" cy="68878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问题一：</a:t>
            </a:r>
            <a:r>
              <a:rPr lang="zh-CN" altLang="en-US">
                <a:sym typeface="+mn-ea"/>
              </a:rPr>
              <a:t>如何正确认识集体中的“官”？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800">
                <a:solidFill>
                  <a:srgbClr val="FF0000"/>
                </a:solidFill>
                <a:sym typeface="黑体" panose="02010609060101010101" charset="-122"/>
              </a:rPr>
              <a:t>指导学生分组结合自己的实际展开讨论。</a:t>
            </a:r>
            <a:endParaRPr lang="zh-CN" altLang="en-US" sz="4800">
              <a:solidFill>
                <a:srgbClr val="FF0000"/>
              </a:solidFill>
              <a:sym typeface="黑体" panose="02010609060101010101" charset="-122"/>
            </a:endParaRPr>
          </a:p>
          <a:p>
            <a:endParaRPr lang="zh-CN" altLang="en-US" sz="4800"/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归纳总结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为了更好地管理班级，每个班都有一些班干部。班干部有时是老师指定的，有时则是通过选举产生的。优秀的班干部是一个集体组织性与纪律性的保障。班干部是集体里的“官”，拥有权力的同时也承担着不小的责任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）个人的荣辱来自集体，个人的权利也来自集体。每一个班干部的职位都来源于班集体工作的需要，是承担着不同职能的集体岗位。班干部如果是“官”，那也是为同学们服务的“官，是集体中的“公仆”。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）班干部“管人”的目的在于调节个人与集体之间的关系，使班集体得到最好的发展。如果我们不是班干部，我们要积极配合班干部的工作；如果我们是班干部，我们就要尽忠职守，全心全意为班集体服务。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750" y="412232"/>
            <a:ext cx="9925050" cy="928019"/>
          </a:xfrm>
        </p:spPr>
        <p:txBody>
          <a:bodyPr/>
          <a:p>
            <a:r>
              <a:rPr lang="zh-CN" altLang="en-US"/>
              <a:t>问题二：如何正确认识每个人的责任？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800">
                <a:solidFill>
                  <a:srgbClr val="FF0000"/>
                </a:solidFill>
                <a:sym typeface="黑体" panose="02010609060101010101" charset="-122"/>
              </a:rPr>
              <a:t>指导学生分组结合自己的实际展开讨论。</a:t>
            </a:r>
            <a:endParaRPr lang="zh-CN" altLang="en-US" sz="4800">
              <a:solidFill>
                <a:srgbClr val="FF0000"/>
              </a:solidFill>
              <a:sym typeface="黑体" panose="02010609060101010101" charset="-122"/>
            </a:endParaRPr>
          </a:p>
          <a:p>
            <a:endParaRPr lang="zh-CN" altLang="en-US" sz="4800"/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归纳总结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）集体的事情是每个集体成员共同的责任。当我们以主人翁的态度对待集体的时候，我们就会把集体的事情放在心上，就会把集体的利益看得很重，也就会自觉承担作为集体一员应尽的责任。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承担责任，可能需要付出努力和代价：花费更多的时间，付出更多的精力，牺牲个人的业余时间，甚至会耽误学习等。但是，承担责任，不仅有利于集体，更有利于个人的发展：锻炼个人的意志品质，培养作为社会公民的责任感，提高处理事务的能力；如果能够合理安排时间，还有利于促进学习，提高学习效率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知识结构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8260" y="2162810"/>
            <a:ext cx="12022455" cy="32099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 dirty="0" smtClean="0">
                <a:sym typeface="宋体" panose="02010600030101010101" pitchFamily="2" charset="-122"/>
              </a:rPr>
              <a:t>典例精析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例</a:t>
            </a:r>
            <a:r>
              <a:rPr lang="en-US" altLang="zh-CN"/>
              <a:t>1</a:t>
            </a:r>
            <a:r>
              <a:rPr lang="zh-CN" altLang="en-US"/>
              <a:t>、小刚想竞选班长，带领大家一同创建良好的班集体。以下是他的演讲提纲，其中不利于他竞选的是（    ）        </a:t>
            </a:r>
            <a:endParaRPr lang="zh-CN" altLang="en-US"/>
          </a:p>
          <a:p>
            <a:r>
              <a:rPr lang="zh-CN" altLang="en-US"/>
              <a:t>A.我们要有共同的目标</a:t>
            </a:r>
            <a:endParaRPr lang="zh-CN" altLang="en-US"/>
          </a:p>
          <a:p>
            <a:r>
              <a:rPr lang="zh-CN" altLang="en-US"/>
              <a:t>B.我们要各尽所能，发挥所长，奉献集体</a:t>
            </a:r>
            <a:endParaRPr lang="zh-CN" altLang="en-US"/>
          </a:p>
          <a:p>
            <a:r>
              <a:rPr lang="zh-CN" altLang="en-US"/>
              <a:t>C.我们班的事务都由我一人负责，大家不用操心</a:t>
            </a:r>
            <a:endParaRPr lang="zh-CN" altLang="en-US"/>
          </a:p>
          <a:p>
            <a:r>
              <a:rPr lang="zh-CN" altLang="en-US"/>
              <a:t>D.我们要团结协作，互助前行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答案解析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【解析】本题在回答时是从创建良好的班集体的具体的做法，良好的班集体需要有共同的目标，需要班集体中的每个成员各尽所能，发挥所长，奉献集体，需要团结协作，互助前行，决不能单打独斗，C就是单打独斗，不团结的体现，不利于竞选成功，故选C。</a:t>
            </a:r>
            <a:endParaRPr lang="zh-CN" altLang="en-US"/>
          </a:p>
          <a:p>
            <a:r>
              <a:rPr lang="zh-CN" altLang="en-US"/>
              <a:t>答案：</a:t>
            </a:r>
            <a:r>
              <a:rPr lang="en-US" altLang="zh-CN"/>
              <a:t>C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5920" y="667385"/>
            <a:ext cx="10977880" cy="5509260"/>
          </a:xfrm>
        </p:spPr>
        <p:txBody>
          <a:bodyPr>
            <a:normAutofit lnSpcReduction="10000"/>
          </a:bodyPr>
          <a:p>
            <a:r>
              <a:rPr lang="zh-CN" altLang="en-US"/>
              <a:t>例</a:t>
            </a:r>
            <a:r>
              <a:rPr lang="en-US" altLang="zh-CN"/>
              <a:t>2</a:t>
            </a:r>
            <a:r>
              <a:rPr lang="zh-CN" altLang="en-US"/>
              <a:t>、我们在学校和班级中以主人翁的姿态，承担自己应尽的责任和义务，就要（    ）</a:t>
            </a:r>
            <a:endParaRPr lang="zh-CN" altLang="en-US"/>
          </a:p>
          <a:p>
            <a:r>
              <a:rPr lang="zh-CN" altLang="en-US"/>
              <a:t>①积极参加班级和学校组织的各项活动                                 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②校园交往中要讲文明，建立和谐的班集体和学校集体</a:t>
            </a:r>
            <a:endParaRPr lang="zh-CN" altLang="en-US"/>
          </a:p>
          <a:p>
            <a:r>
              <a:rPr lang="zh-CN" altLang="en-US"/>
              <a:t>③认真对待班级和学校的各项事务，做好个人的本职工作      </a:t>
            </a:r>
            <a:endParaRPr lang="zh-CN" altLang="en-US"/>
          </a:p>
          <a:p>
            <a:r>
              <a:rPr lang="zh-CN" altLang="en-US"/>
              <a:t>④认真遵守班级和学校的各项规章制度等</a:t>
            </a:r>
            <a:endParaRPr lang="zh-CN" altLang="en-US"/>
          </a:p>
          <a:p>
            <a:r>
              <a:rPr lang="zh-CN" altLang="en-US"/>
              <a:t>⑤认真学习，不管班级学校的事        </a:t>
            </a:r>
            <a:endParaRPr lang="zh-CN" altLang="en-US"/>
          </a:p>
          <a:p>
            <a:r>
              <a:rPr lang="zh-CN" altLang="en-US"/>
              <a:t>A.①②③④B.①②③⑤C.①③④⑤D.①②③④⑤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答案解析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【解析】本题考查了维护集体的荣誉和利益，依据课本知识分析材料可知，我们在学校和班级中以主人翁的姿态，承担自己应尽的责任和义务，就要积极参加班级和学校组织的各项活动，校园交往中要讲文明，建立和谐的班集体和学校集体，认真对待班级和学校的各项事务，做好个人的本职工作，认真遵守班级和学校的各项规章制度等，所以①②③④是正确的选项，⑤认真学习，不管班级学校的事，是不负责任的做法，排除。故选A。</a:t>
            </a:r>
            <a:endParaRPr lang="zh-CN" altLang="en-US"/>
          </a:p>
          <a:p>
            <a:r>
              <a:rPr lang="zh-CN" altLang="en-US"/>
              <a:t>答案：</a:t>
            </a:r>
            <a:r>
              <a:rPr lang="en-US" altLang="zh-CN"/>
              <a:t>A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课后训练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r>
              <a:rPr lang="en-US" altLang="zh-CN" sz="3200"/>
              <a:t>1</a:t>
            </a:r>
            <a:r>
              <a:rPr lang="zh-CN" altLang="en-US" sz="3200"/>
              <a:t>、当我们以主人翁的态度对待集体的时候，我们就会（       ）</a:t>
            </a:r>
            <a:endParaRPr lang="zh-CN" altLang="en-US" sz="3200"/>
          </a:p>
          <a:p>
            <a:r>
              <a:rPr lang="zh-CN" altLang="en-US" sz="3200"/>
              <a:t>①把集体的事情放在心上②把集体的利益看得很重③自觉承担作为集体一员应尽的责任④把集体当作自己的家</a:t>
            </a:r>
            <a:endParaRPr lang="zh-CN" altLang="en-US" sz="3200"/>
          </a:p>
          <a:p>
            <a:r>
              <a:rPr lang="zh-CN" altLang="en-US" sz="3200"/>
              <a:t>A.①②④          B.②③④          C.①③④          D.①②③④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701290" y="2334895"/>
            <a:ext cx="565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D</a:t>
            </a:r>
            <a:endParaRPr lang="en-US" altLang="zh-CN" sz="360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58315" y="1952107"/>
            <a:ext cx="9925050" cy="928019"/>
          </a:xfrm>
        </p:spPr>
        <p:txBody>
          <a:bodyPr>
            <a:normAutofit fontScale="90000"/>
          </a:bodyPr>
          <a:p>
            <a:r>
              <a:rPr lang="en-US" altLang="zh-CN"/>
              <a:t>            </a:t>
            </a:r>
            <a:r>
              <a:rPr lang="zh-CN" altLang="en-US"/>
              <a:t>第一单元在集体中</a:t>
            </a:r>
            <a:br>
              <a:rPr lang="zh-CN" altLang="en-US"/>
            </a:br>
            <a:r>
              <a:rPr lang="zh-CN" altLang="en-US"/>
              <a:t>             第三课 集体靠大家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556000" y="3275330"/>
            <a:ext cx="79089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963420"/>
            <a:r>
              <a:rPr lang="zh-CN" altLang="en-US" sz="4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4800" b="1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2</a:t>
            </a:r>
            <a:r>
              <a:rPr lang="zh-CN" altLang="en-US" sz="4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站 共同的责任</a:t>
            </a:r>
            <a:endParaRPr lang="zh-CN" altLang="en-US" sz="4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3200"/>
              <a:t>2</a:t>
            </a:r>
            <a:r>
              <a:rPr lang="zh-CN" altLang="en-US" sz="3200"/>
              <a:t>、班干部如果是“官”，那也是（      ）</a:t>
            </a:r>
            <a:endParaRPr lang="zh-CN" altLang="en-US" sz="3200"/>
          </a:p>
          <a:p>
            <a:r>
              <a:rPr lang="zh-CN" altLang="en-US" sz="3200"/>
              <a:t>①为同学们服务的“官”②是集体中的“公仆”③尽忠职守，全心全意为班集体服务的“官”④拥有权力的同时也承担着不小的责任的“官”</a:t>
            </a:r>
            <a:endParaRPr lang="zh-CN" altLang="en-US" sz="3200"/>
          </a:p>
          <a:p>
            <a:r>
              <a:rPr lang="zh-CN" altLang="en-US" sz="3200"/>
              <a:t>A.①②④          B.②③④          C.①③④          D.①②③④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8234045" y="1694815"/>
            <a:ext cx="565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D</a:t>
            </a:r>
            <a:endParaRPr lang="en-US" altLang="zh-CN" sz="360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just">
              <a:lnSpc>
                <a:spcPct val="130000"/>
              </a:lnSpc>
            </a:pPr>
            <a:r>
              <a:rPr lang="en-US" altLang="zh-CN"/>
              <a:t>3</a:t>
            </a:r>
            <a:r>
              <a:rPr lang="zh-CN" altLang="en-US"/>
              <a:t>、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下列属于把集体和个人对立起来，不承担应该承担的责任带来的后果是（     ）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①对自己没有影响     ②得不到自己应得的利益   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③主人翁意识和能力得不到培养和锻炼   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④使自己无法融入这个集体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A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、①②③④               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B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、①②④    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C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、①③④                 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D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、②③④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85110" y="2052955"/>
            <a:ext cx="565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D</a:t>
            </a:r>
            <a:endParaRPr lang="en-US" altLang="zh-CN" sz="360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4860" y="219710"/>
            <a:ext cx="10568940" cy="5956935"/>
          </a:xfrm>
        </p:spPr>
        <p:txBody>
          <a:bodyPr/>
          <a:p>
            <a:r>
              <a:rPr lang="en-US" altLang="zh-CN" sz="3200"/>
              <a:t>4</a:t>
            </a:r>
            <a:r>
              <a:rPr lang="zh-CN" altLang="en-US" sz="3200"/>
              <a:t>、班集体就像我们的家一样，在这个“家”里，我们体验到成功的喜悦，并会因自己的成功而感到自豪。我们希望同学们像兄弟姐妹一样，希望我们班集体变得更加和谐。我们怎样才能形成这样的“家”呢？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76300" y="2883535"/>
            <a:ext cx="104775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sym typeface="+mn-ea"/>
              </a:rPr>
              <a:t>（1）树立共同目标；（2）各尽所能，发挥所长；（3）增强集体荣誉感；（4）增强集体的凝聚力；（5）主动参与班集体活动；（6）自觉遵守班集体规则；（6）同学之间师生之间要关系融洽、互相尊重；（7）同学要互相帮助，共同进步等。  </a:t>
            </a:r>
            <a:endParaRPr lang="en-US" altLang="zh-CN" sz="3200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Text Box 17">
            <a:hlinkClick r:id="rId1" action="ppaction://hlinksldjump"/>
          </p:cNvPr>
          <p:cNvSpPr txBox="1"/>
          <p:nvPr/>
        </p:nvSpPr>
        <p:spPr>
          <a:xfrm>
            <a:off x="5216525" y="3052763"/>
            <a:ext cx="1565275" cy="363538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p>
            <a:pPr algn="ctr"/>
            <a:r>
              <a:rPr lang="zh-CN" altLang="zh-CN" sz="2025" b="1" noProof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课前预习</a:t>
            </a:r>
            <a:endParaRPr lang="zh-CN" altLang="zh-CN" sz="2025" b="1" noProof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6" name="Text Box 17">
            <a:hlinkClick r:id="" action="ppaction://noaction"/>
          </p:cNvPr>
          <p:cNvSpPr txBox="1"/>
          <p:nvPr/>
        </p:nvSpPr>
        <p:spPr>
          <a:xfrm>
            <a:off x="5216525" y="4171950"/>
            <a:ext cx="1565275" cy="363538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p>
            <a:pPr algn="ctr"/>
            <a:r>
              <a:rPr lang="zh-CN" altLang="zh-CN" sz="2025" b="1" noProof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典例精析</a:t>
            </a:r>
            <a:endParaRPr lang="zh-CN" altLang="zh-CN" sz="2025" b="1" noProof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7" name="Text Box 17">
            <a:hlinkClick r:id="" action="ppaction://noaction"/>
          </p:cNvPr>
          <p:cNvSpPr txBox="1"/>
          <p:nvPr/>
        </p:nvSpPr>
        <p:spPr>
          <a:xfrm>
            <a:off x="5216525" y="4533900"/>
            <a:ext cx="1565275" cy="363538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p>
            <a:pPr algn="ctr"/>
            <a:r>
              <a:rPr lang="zh-CN" altLang="zh-CN" sz="2025" b="1" noProof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课后训练</a:t>
            </a:r>
            <a:endParaRPr lang="zh-CN" altLang="zh-CN" sz="2025" b="1" noProof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Text Box 17">
            <a:hlinkClick r:id="rId1" action="ppaction://hlinksldjump"/>
          </p:cNvPr>
          <p:cNvSpPr txBox="1"/>
          <p:nvPr/>
        </p:nvSpPr>
        <p:spPr>
          <a:xfrm>
            <a:off x="5216525" y="2657475"/>
            <a:ext cx="1565275" cy="3968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p>
            <a:pPr algn="ctr"/>
            <a:r>
              <a:rPr lang="zh-CN" altLang="en-US" sz="2250" b="1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学习目标</a:t>
            </a:r>
            <a:endParaRPr lang="zh-CN" altLang="en-US" sz="2250" b="1" noProof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197" name="矩形 1"/>
          <p:cNvSpPr/>
          <p:nvPr/>
        </p:nvSpPr>
        <p:spPr>
          <a:xfrm>
            <a:off x="4573588" y="1982788"/>
            <a:ext cx="642937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目录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17">
            <a:hlinkClick r:id="rId1" action="ppaction://hlinksldjump"/>
          </p:cNvPr>
          <p:cNvSpPr txBox="1"/>
          <p:nvPr/>
        </p:nvSpPr>
        <p:spPr>
          <a:xfrm>
            <a:off x="5216525" y="3811588"/>
            <a:ext cx="1565275" cy="363538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p>
            <a:pPr algn="ctr"/>
            <a:r>
              <a:rPr lang="zh-CN" altLang="zh-CN" sz="2025" b="1" noProof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知识结构</a:t>
            </a:r>
            <a:endParaRPr lang="zh-CN" altLang="zh-CN" sz="2025" b="1" noProof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Text Box 17">
            <a:hlinkClick r:id="rId1" action="ppaction://hlinksldjump"/>
          </p:cNvPr>
          <p:cNvSpPr txBox="1"/>
          <p:nvPr/>
        </p:nvSpPr>
        <p:spPr>
          <a:xfrm>
            <a:off x="5216525" y="2259013"/>
            <a:ext cx="1565275" cy="398463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p>
            <a:pPr algn="ctr"/>
            <a:r>
              <a:rPr lang="zh-CN" altLang="en-US" sz="2250" b="1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情境导入</a:t>
            </a:r>
            <a:endParaRPr lang="zh-CN" altLang="en-US" sz="2250" b="1" noProof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Text Box 17">
            <a:hlinkClick r:id="rId1" action="ppaction://hlinksldjump"/>
          </p:cNvPr>
          <p:cNvSpPr txBox="1"/>
          <p:nvPr/>
        </p:nvSpPr>
        <p:spPr>
          <a:xfrm>
            <a:off x="5216525" y="3413125"/>
            <a:ext cx="1565275" cy="398463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p>
            <a:pPr algn="ctr"/>
            <a:r>
              <a:rPr lang="zh-CN" altLang="en-US" sz="2250" b="1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疑难解答</a:t>
            </a:r>
            <a:endParaRPr lang="zh-CN" altLang="en-US" sz="2250" b="1" noProof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情境导入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台湾有这么一所学校，学生年龄在</a:t>
            </a:r>
            <a:r>
              <a:rPr lang="en-US" altLang="zh-CN" b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15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－</a:t>
            </a:r>
            <a:r>
              <a:rPr lang="en-US" altLang="zh-CN" b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18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之间，每年三千多学生中，因违反校规校纪被校方开除的二、三百人。学校没有工人，没有保卫，没有大师傅，一切必要工种都由学生自己去做。学校实行学长制，三年级学生带一年级学生。全校集合只需</a:t>
            </a:r>
            <a:r>
              <a:rPr lang="en-US" altLang="zh-CN" b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3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分钟。学生见到老师七米外要敬礼。学生没有寒署假作业，没有一个考不上大学的。这就是台湾享誉</a:t>
            </a:r>
            <a:r>
              <a:rPr lang="en-US" altLang="zh-CN" b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30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年以道德教育为本的忠信高级工商学校。在台湾各大报纸招聘广告上，经常出现</a:t>
            </a:r>
            <a:r>
              <a:rPr lang="zh-CN" altLang="en-US" b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”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只招忠信毕业生</a:t>
            </a:r>
            <a:r>
              <a:rPr lang="zh-CN" altLang="en-US" b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”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字样。</a:t>
            </a:r>
            <a:endParaRPr lang="zh-CN" altLang="en-US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对此你有何感想？</a:t>
            </a:r>
            <a:endParaRPr lang="zh-CN" altLang="en-US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b="1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pic>
        <p:nvPicPr>
          <p:cNvPr id="3075" name="图片 11" descr="未标题-1"/>
          <p:cNvPicPr>
            <a:picLocks noChangeAspect="1"/>
          </p:cNvPicPr>
          <p:nvPr/>
        </p:nvPicPr>
        <p:blipFill>
          <a:blip r:embed="rId2"/>
          <a:srcRect l="92458" r="-230" b="9535"/>
          <a:stretch>
            <a:fillRect/>
          </a:stretch>
        </p:blipFill>
        <p:spPr>
          <a:xfrm rot="-5400000" flipH="1">
            <a:off x="11725275" y="-452437"/>
            <a:ext cx="407988" cy="2252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530" y="297815"/>
            <a:ext cx="917575" cy="2520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9530" y="-74295"/>
            <a:ext cx="329120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800" smtClean="0">
                <a:solidFill>
                  <a:srgbClr val="FF0000"/>
                </a:solidFill>
                <a:sym typeface="黑体" panose="02010609060101010101" charset="-122"/>
              </a:rPr>
              <a:t>学习目标</a:t>
            </a:r>
            <a:br>
              <a:rPr lang="zh-CN" altLang="en-US" sz="4800" smtClean="0">
                <a:solidFill>
                  <a:srgbClr val="FF0000"/>
                </a:solidFill>
                <a:sym typeface="黑体" panose="02010609060101010101" charset="-122"/>
              </a:rPr>
            </a:br>
            <a:endParaRPr lang="zh-CN" altLang="en-US" sz="4800" smtClean="0">
              <a:solidFill>
                <a:srgbClr val="FF0000"/>
              </a:solidFill>
              <a:sym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19530" y="878205"/>
            <a:ext cx="1028827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000" b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、明确自己在校园生活中的责任，努力用实际行动践行自己对集体的责任。</a:t>
            </a:r>
            <a:endParaRPr lang="zh-CN" altLang="en-US" sz="4000" b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、学会在集体中承担责任，努力提高履行责任的能力。</a:t>
            </a:r>
            <a:endParaRPr lang="zh-CN" altLang="en-US" sz="4000" b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、懂得承担责任既有收获也需付出一定的代价，知道承担责任的多种方式。</a:t>
            </a:r>
            <a:endParaRPr lang="zh-CN" altLang="en-US" sz="4000" b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pic>
        <p:nvPicPr>
          <p:cNvPr id="3075" name="图片 11" descr="未标题-1"/>
          <p:cNvPicPr>
            <a:picLocks noChangeAspect="1"/>
          </p:cNvPicPr>
          <p:nvPr/>
        </p:nvPicPr>
        <p:blipFill>
          <a:blip r:embed="rId2"/>
          <a:srcRect l="92458" r="-230" b="9535"/>
          <a:stretch>
            <a:fillRect/>
          </a:stretch>
        </p:blipFill>
        <p:spPr>
          <a:xfrm rot="-5400000" flipH="1">
            <a:off x="11725275" y="-452437"/>
            <a:ext cx="407988" cy="2252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530" y="297815"/>
            <a:ext cx="917575" cy="2520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17320" y="48260"/>
            <a:ext cx="26212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800" smtClean="0">
                <a:solidFill>
                  <a:srgbClr val="FF0000"/>
                </a:solidFill>
                <a:sym typeface="+mn-ea"/>
              </a:rPr>
              <a:t>课前预习</a:t>
            </a:r>
            <a:endParaRPr lang="zh-CN" altLang="en-US" sz="480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52170" y="878205"/>
            <a:ext cx="1111758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0">
                <a:latin typeface="Calibri" panose="020F0502020204030204" charset="0"/>
                <a:cs typeface="Calibri" panose="020F0502020204030204" charset="0"/>
              </a:rPr>
              <a:t>1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、为了更好地管理班级，每个班都有一些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。班干部有时是老师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的，有时则是通过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产生的。</a:t>
            </a:r>
            <a:endParaRPr lang="zh-CN" altLang="en-US" sz="36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、优秀的班干部是一个集体组织性与纪律性的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。班干部是集体里的“官”，拥有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的同时也承担着不小的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6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、个人的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来自集体，个人的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也来自集体。每一个班干部的职位都来源于班集体工作的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，是承担着不同职能的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。班干部如果是“官”，那也是为同学们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的“官，是集体中的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4038600" y="1363980"/>
            <a:ext cx="1752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指定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04960" y="878205"/>
            <a:ext cx="1752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班干部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70010" y="1363980"/>
            <a:ext cx="1752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选举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217150" y="1979295"/>
            <a:ext cx="1752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保障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17410" y="2415540"/>
            <a:ext cx="1752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权力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07920" y="3063240"/>
            <a:ext cx="1752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责任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56560" y="3634740"/>
            <a:ext cx="1752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荣辱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79080" y="3467100"/>
            <a:ext cx="1752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权利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09160" y="4610100"/>
            <a:ext cx="22707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集体岗位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91840" y="5316855"/>
            <a:ext cx="1752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服务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42120" y="4173855"/>
            <a:ext cx="1752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需要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464550" y="5316855"/>
            <a:ext cx="1752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公仆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7" grpId="0"/>
      <p:bldP spid="8" grpId="0"/>
      <p:bldP spid="9" grpId="0"/>
      <p:bldP spid="10" grpId="0"/>
      <p:bldP spid="12" grpId="0"/>
      <p:bldP spid="15" grpId="0"/>
      <p:bldP spid="13" grpId="0"/>
      <p:bldP spid="14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4470" y="88265"/>
            <a:ext cx="11149330" cy="6088380"/>
          </a:xfrm>
        </p:spPr>
        <p:txBody>
          <a:bodyPr>
            <a:noAutofit/>
          </a:bodyPr>
          <a:p>
            <a:r>
              <a:rPr lang="zh-CN" altLang="en-US" sz="3600"/>
              <a:t>4、班干部“管人”的目的在于_____个人与集体之间的关系，使班集体得到____的发展。如果我们不是班干部，我们要积极______班干部的工作；如果我们是班干部，我们就要尽忠职守，全心全意为班集体______。</a:t>
            </a:r>
            <a:endParaRPr lang="zh-CN" altLang="en-US" sz="3600"/>
          </a:p>
          <a:p>
            <a:r>
              <a:rPr lang="zh-CN" altLang="en-US" sz="3600"/>
              <a:t>5、集体的事情是每个集体成员_____。当我们以_______对待集体的时候，我们就会把集体的______放在心上，就会把集体的 _____看得很重，也就会自觉承担作为集体一员应尽的_____。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6720840" y="88265"/>
            <a:ext cx="1752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调节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90160" y="795020"/>
            <a:ext cx="1752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最好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75760" y="1501775"/>
            <a:ext cx="1752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配合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8160" y="3075940"/>
            <a:ext cx="1752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服务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84720" y="3782695"/>
            <a:ext cx="30016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共同的责任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8160" y="4489450"/>
            <a:ext cx="36582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主人翁的态度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01200" y="4610100"/>
            <a:ext cx="1752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事情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99760" y="5196205"/>
            <a:ext cx="1752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利益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28360" y="5996940"/>
            <a:ext cx="1752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责任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83920" y="360045"/>
            <a:ext cx="97790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、承担责任，可能需要付出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：花费更多的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，付出更多的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，牺牲个人的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，甚至会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</a:t>
            </a:r>
            <a:endParaRPr lang="zh-CN" altLang="en-US" sz="36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、承担责任，不仅有利于集体，更有利于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：锻炼个人的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，培养作为社会公民的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，提高处理事务的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；如果能够合理安排时间，还有利于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，提高学习效率。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6614160" y="266700"/>
            <a:ext cx="28187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努力和代价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19700" y="769620"/>
            <a:ext cx="1752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精力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63040" y="769620"/>
            <a:ext cx="1752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时间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6320" y="1476375"/>
            <a:ext cx="27127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业余时间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26280" y="1476375"/>
            <a:ext cx="25596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耽误学习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3920" y="2446020"/>
            <a:ext cx="27736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个人的发展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61560" y="2446020"/>
            <a:ext cx="27736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意志品质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63040" y="3152775"/>
            <a:ext cx="1752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责任感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00800" y="3075305"/>
            <a:ext cx="1752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能力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89320" y="3622675"/>
            <a:ext cx="2468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促进学习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>
                <a:sym typeface="宋体" panose="02010600030101010101" pitchFamily="2" charset="-122"/>
              </a:rPr>
              <a:t>疑难解答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/>
              <a:t>承担责任的代价和意义有哪些？</a:t>
            </a:r>
            <a:endParaRPr lang="zh-CN" altLang="en-US"/>
          </a:p>
          <a:p>
            <a:r>
              <a:rPr lang="zh-CN" altLang="en-US"/>
              <a:t>（1）因为承担责任不仅意味着付出时间、精力和金钱，而且意味着可能因做的不好而受到责备，甚至受到处罚。</a:t>
            </a:r>
            <a:endParaRPr lang="zh-CN" altLang="en-US"/>
          </a:p>
          <a:p>
            <a:r>
              <a:rPr lang="zh-CN" altLang="en-US"/>
              <a:t>（2）承担责任，往往伴随着获得回报的权利，这种回报即包括物质方面也包括精神方面。要说回报，更重要的是无形的财富，如良好的自我感觉、他人的赞许、获得新的知识和技能等。对于人的成长来说，承担责任，就是自尊自信的具体表现，是自立自强的必然选择，是走向成熟的重要标志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9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16049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16049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16049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16049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16049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160498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16049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160498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160498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16049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98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160498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160498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160498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160498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160498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160498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160498"/>
</p:tagLst>
</file>

<file path=ppt/tags/tag5.xml><?xml version="1.0" encoding="utf-8"?>
<p:tagLst xmlns:p="http://schemas.openxmlformats.org/presentationml/2006/main">
  <p:tag name="KSO_WM_TEMPLATE_CATEGORY" val="custom"/>
  <p:tag name="KSO_WM_TEMPLATE_INDEX" val="160498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160498"/>
</p:tagLst>
</file>

<file path=ppt/tags/tag7.xml><?xml version="1.0" encoding="utf-8"?>
<p:tagLst xmlns:p="http://schemas.openxmlformats.org/presentationml/2006/main">
  <p:tag name="KSO_WM_TEMPLATE_CATEGORY" val="custom"/>
  <p:tag name="KSO_WM_TEMPLATE_INDEX" val="160498"/>
</p:tagLst>
</file>

<file path=ppt/tags/tag8.xml><?xml version="1.0" encoding="utf-8"?>
<p:tagLst xmlns:p="http://schemas.openxmlformats.org/presentationml/2006/main">
  <p:tag name="KSO_WM_TEMPLATE_CATEGORY" val="custom"/>
  <p:tag name="KSO_WM_TEMPLATE_INDEX" val="16049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160498"/>
</p:tagLst>
</file>

<file path=ppt/theme/theme1.xml><?xml version="1.0" encoding="utf-8"?>
<a:theme xmlns:a="http://schemas.openxmlformats.org/drawingml/2006/main" name="1_Office 主题">
  <a:themeElements>
    <a:clrScheme name="自定义 23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59088"/>
      </a:accent1>
      <a:accent2>
        <a:srgbClr val="D3A815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8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3184</Words>
  <Application>WPS 演示</Application>
  <PresentationFormat>宽屏</PresentationFormat>
  <Paragraphs>189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疑难解答</vt:lpstr>
      <vt:lpstr>问题一：如何正确认识集体中的“官”？</vt:lpstr>
      <vt:lpstr>归纳总结</vt:lpstr>
      <vt:lpstr>问题二：如何正确认识每个人的责任？</vt:lpstr>
      <vt:lpstr>归纳总结</vt:lpstr>
      <vt:lpstr>知识结构</vt:lpstr>
      <vt:lpstr>典例精析</vt:lpstr>
      <vt:lpstr>答案解析</vt:lpstr>
      <vt:lpstr>PowerPoint 演示文稿</vt:lpstr>
      <vt:lpstr>答案解析</vt:lpstr>
      <vt:lpstr>课后训练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subject>政治备课大师【全免费】</dc:subject>
  <dc:creator>政治备课大师【全免费】</dc:creator>
  <cp:keywords>政治备课大师【全免费】</cp:keywords>
  <dc:description>政治备课大师【全免费】</dc:description>
  <cp:lastModifiedBy>Administrator</cp:lastModifiedBy>
  <cp:revision>政治备课大师【全免费】</cp:revision>
  <dcterms:created xsi:type="dcterms:W3CDTF">2017-04-14T06:32:00Z</dcterms:created>
  <dcterms:modified xsi:type="dcterms:W3CDTF">2017-10-08T05:45:35Z</dcterms:modified>
  <cp:category>政治备课大师【全免费】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