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22"/>
  </p:notesMasterIdLst>
  <p:sldIdLst>
    <p:sldId id="375" r:id="rId3"/>
    <p:sldId id="376" r:id="rId4"/>
    <p:sldId id="302" r:id="rId5"/>
    <p:sldId id="370" r:id="rId6"/>
    <p:sldId id="304" r:id="rId7"/>
    <p:sldId id="418" r:id="rId8"/>
    <p:sldId id="421" r:id="rId9"/>
    <p:sldId id="419" r:id="rId10"/>
    <p:sldId id="454" r:id="rId11"/>
    <p:sldId id="455" r:id="rId12"/>
    <p:sldId id="486" r:id="rId13"/>
    <p:sldId id="487" r:id="rId14"/>
    <p:sldId id="488" r:id="rId15"/>
    <p:sldId id="489" r:id="rId16"/>
    <p:sldId id="490" r:id="rId17"/>
    <p:sldId id="491" r:id="rId18"/>
    <p:sldId id="492" r:id="rId19"/>
    <p:sldId id="493" r:id="rId20"/>
    <p:sldId id="495" r:id="rId21"/>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D43E01"/>
    <a:srgbClr val="CA856A"/>
    <a:srgbClr val="C46D5C"/>
    <a:srgbClr val="D8C2A8"/>
    <a:srgbClr val="E8EAE9"/>
    <a:srgbClr val="FCFCFC"/>
    <a:srgbClr val="CCD0D1"/>
    <a:srgbClr val="D7D9E1"/>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77" autoAdjust="0"/>
    <p:restoredTop sz="97310" autoAdjust="0"/>
  </p:normalViewPr>
  <p:slideViewPr>
    <p:cSldViewPr>
      <p:cViewPr varScale="1">
        <p:scale>
          <a:sx n="117" d="100"/>
          <a:sy n="117" d="100"/>
        </p:scale>
        <p:origin x="-802" y="-72"/>
      </p:cViewPr>
      <p:guideLst>
        <p:guide orient="horz" pos="1551"/>
        <p:guide pos="2905"/>
      </p:guideLst>
    </p:cSldViewPr>
  </p:slideViewPr>
  <p:notesTextViewPr>
    <p:cViewPr>
      <p:scale>
        <a:sx n="125" d="100"/>
        <a:sy n="12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dirty="0">
                <a:ea typeface="微软雅黑" panose="020B0503020204020204" pitchFamily="34"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ea typeface="微软雅黑" panose="020B0503020204020204" pitchFamily="34" charset="-122"/>
              </a:defRPr>
            </a:lvl1pPr>
          </a:lstStyle>
          <a:p>
            <a:pPr>
              <a:defRPr/>
            </a:pPr>
            <a:fld id="{A2BFBC87-21FB-4D37-BA0B-DA8DA8049905}" type="datetimeFigureOut">
              <a:rPr lang="zh-CN" altLang="en-US"/>
              <a:pPr>
                <a:defRPr/>
              </a:pPr>
              <a:t>2017/10/13 Friday</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dirty="0">
                <a:ea typeface="微软雅黑" panose="020B0503020204020204" pitchFamily="34"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ea typeface="微软雅黑" panose="020B0503020204020204" pitchFamily="34" charset="-122"/>
              </a:defRPr>
            </a:lvl1pPr>
          </a:lstStyle>
          <a:p>
            <a:pPr>
              <a:defRPr/>
            </a:pPr>
            <a:fld id="{8CEE91DE-0CDB-4776-88B7-21ABC3C5E667}"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fontAlgn="base">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fontAlgn="base">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fontAlgn="base">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fontAlgn="base">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bwMode="auto">
          <a:noFill/>
          <a:ln>
            <a:solidFill>
              <a:srgbClr val="000000"/>
            </a:solidFill>
            <a:miter lim="800000"/>
            <a:headEnd/>
            <a:tailEnd/>
          </a:ln>
        </p:spPr>
      </p:sp>
      <p:sp>
        <p:nvSpPr>
          <p:cNvPr id="204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04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FE7E7A7-DDEE-482D-BEA0-768B65094813}" type="slidenum">
              <a:rPr lang="zh-CN" altLang="en-US"/>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bwMode="auto">
          <a:noFill/>
          <a:ln>
            <a:solidFill>
              <a:srgbClr val="000000"/>
            </a:solidFill>
            <a:miter lim="800000"/>
            <a:headEnd/>
            <a:tailEnd/>
          </a:ln>
        </p:spPr>
      </p:sp>
      <p:sp>
        <p:nvSpPr>
          <p:cNvPr id="389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89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6389221-3875-485F-BD39-CD856B00F191}" type="slidenum">
              <a:rPr lang="zh-CN" altLang="en-US"/>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headEnd/>
            <a:tailEnd/>
          </a:ln>
        </p:spPr>
      </p:sp>
      <p:sp>
        <p:nvSpPr>
          <p:cNvPr id="409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09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B056538-B32C-4797-A481-68BC7F6CA1C7}" type="slidenum">
              <a:rPr lang="zh-CN" altLang="en-US"/>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bwMode="auto">
          <a:noFill/>
          <a:ln>
            <a:solidFill>
              <a:srgbClr val="000000"/>
            </a:solidFill>
            <a:miter lim="800000"/>
            <a:headEnd/>
            <a:tailEnd/>
          </a:ln>
        </p:spPr>
      </p:sp>
      <p:sp>
        <p:nvSpPr>
          <p:cNvPr id="430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30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6F59BFC-7928-4059-8DF6-B806BDA0B813}" type="slidenum">
              <a:rPr lang="zh-CN" altLang="en-US"/>
              <a:pPr/>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headEnd/>
            <a:tailEnd/>
          </a:ln>
        </p:spPr>
      </p:sp>
      <p:sp>
        <p:nvSpPr>
          <p:cNvPr id="4505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50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84BA8C3-9A26-48C1-8B68-BB4EB8F99CD6}" type="slidenum">
              <a:rPr lang="zh-CN" altLang="en-US"/>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bwMode="auto">
          <a:noFill/>
          <a:ln>
            <a:solidFill>
              <a:srgbClr val="000000"/>
            </a:solidFill>
            <a:miter lim="800000"/>
            <a:headEnd/>
            <a:tailEnd/>
          </a:ln>
        </p:spPr>
      </p:sp>
      <p:sp>
        <p:nvSpPr>
          <p:cNvPr id="471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71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6FC3526-5547-4A17-BCAE-B5FDBD666DF7}" type="slidenum">
              <a:rPr lang="zh-CN" altLang="en-US"/>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bwMode="auto">
          <a:noFill/>
          <a:ln>
            <a:solidFill>
              <a:srgbClr val="000000"/>
            </a:solidFill>
            <a:miter lim="800000"/>
            <a:headEnd/>
            <a:tailEnd/>
          </a:ln>
        </p:spPr>
      </p:sp>
      <p:sp>
        <p:nvSpPr>
          <p:cNvPr id="4915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91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98BDD3A-D453-4542-841D-52C78CF40CE8}" type="slidenum">
              <a:rPr lang="zh-CN" altLang="en-US"/>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bwMode="auto">
          <a:noFill/>
          <a:ln>
            <a:solidFill>
              <a:srgbClr val="000000"/>
            </a:solidFill>
            <a:miter lim="800000"/>
            <a:headEnd/>
            <a:tailEnd/>
          </a:ln>
        </p:spPr>
      </p:sp>
      <p:sp>
        <p:nvSpPr>
          <p:cNvPr id="5120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12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374CC10-0F1F-4526-A963-679917C02B6A}" type="slidenum">
              <a:rPr lang="zh-CN" altLang="en-US"/>
              <a:pPr/>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headEnd/>
            <a:tailEnd/>
          </a:ln>
        </p:spPr>
      </p:sp>
      <p:sp>
        <p:nvSpPr>
          <p:cNvPr id="532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32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BC358DB-A710-431F-8DA6-BAD628409A13}" type="slidenum">
              <a:rPr lang="zh-CN" altLang="en-US"/>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bwMode="auto">
          <a:noFill/>
          <a:ln>
            <a:solidFill>
              <a:srgbClr val="000000"/>
            </a:solidFill>
            <a:miter lim="800000"/>
            <a:headEnd/>
            <a:tailEnd/>
          </a:ln>
        </p:spPr>
      </p:sp>
      <p:sp>
        <p:nvSpPr>
          <p:cNvPr id="552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52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7038806-021D-4443-9EEE-75C30A59B174}" type="slidenum">
              <a:rPr lang="zh-CN" altLang="en-US"/>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bwMode="auto">
          <a:noFill/>
          <a:ln>
            <a:solidFill>
              <a:srgbClr val="000000"/>
            </a:solidFill>
            <a:miter lim="800000"/>
            <a:headEnd/>
            <a:tailEnd/>
          </a:ln>
        </p:spPr>
      </p:sp>
      <p:sp>
        <p:nvSpPr>
          <p:cNvPr id="573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73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D2C72ED-21B9-4422-A88D-FA27D5B9DA4C}" type="slidenum">
              <a:rPr lang="zh-CN" altLang="en-US"/>
              <a:pPr/>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bwMode="auto">
          <a:noFill/>
          <a:ln>
            <a:solidFill>
              <a:srgbClr val="000000"/>
            </a:solidFill>
            <a:miter lim="800000"/>
            <a:headEnd/>
            <a:tailEnd/>
          </a:ln>
        </p:spPr>
      </p:sp>
      <p:sp>
        <p:nvSpPr>
          <p:cNvPr id="225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25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D4640EE-116E-4BAC-AF40-DAD3460EDC58}" type="slidenum">
              <a:rPr lang="zh-CN" altLang="en-US"/>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bwMode="auto">
          <a:noFill/>
          <a:ln>
            <a:solidFill>
              <a:srgbClr val="000000"/>
            </a:solidFill>
            <a:miter lim="800000"/>
            <a:headEnd/>
            <a:tailEnd/>
          </a:ln>
        </p:spPr>
      </p:sp>
      <p:sp>
        <p:nvSpPr>
          <p:cNvPr id="245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45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D8E3632-1EFC-4B9C-931D-EC194E1C0FC9}" type="slidenum">
              <a:rPr lang="zh-CN" altLang="en-US"/>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bwMode="auto">
          <a:noFill/>
          <a:ln>
            <a:solidFill>
              <a:srgbClr val="000000"/>
            </a:solidFill>
            <a:miter lim="800000"/>
            <a:headEnd/>
            <a:tailEnd/>
          </a:ln>
        </p:spPr>
      </p:sp>
      <p:sp>
        <p:nvSpPr>
          <p:cNvPr id="266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66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AD9DCB7-BD2B-435E-B4C1-F40E744BBD26}" type="slidenum">
              <a:rPr lang="zh-CN" altLang="en-US"/>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noFill/>
          <a:ln>
            <a:solidFill>
              <a:srgbClr val="000000"/>
            </a:solidFill>
            <a:miter lim="800000"/>
            <a:headEnd/>
            <a:tailEnd/>
          </a:ln>
        </p:spPr>
      </p:sp>
      <p:sp>
        <p:nvSpPr>
          <p:cNvPr id="286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86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A71C936-2F0E-4625-82CE-A231394712FF}" type="slidenum">
              <a:rPr lang="zh-CN" altLang="en-US"/>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noFill/>
          <a:ln>
            <a:solidFill>
              <a:srgbClr val="000000"/>
            </a:solidFill>
            <a:miter lim="800000"/>
            <a:headEnd/>
            <a:tailEnd/>
          </a:ln>
        </p:spPr>
      </p:sp>
      <p:sp>
        <p:nvSpPr>
          <p:cNvPr id="307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07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455CF4B-59A0-4A2C-8E57-B7320FB3240C}" type="slidenum">
              <a:rPr lang="zh-CN" altLang="en-US"/>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27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9316DC-A62C-4769-8A07-7F84FA9EEDD7}" type="slidenum">
              <a:rPr lang="zh-CN" altLang="en-US"/>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headEnd/>
            <a:tailEnd/>
          </a:ln>
        </p:spPr>
      </p:sp>
      <p:sp>
        <p:nvSpPr>
          <p:cNvPr id="3481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48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4823D3F-CC9F-4E87-845B-65F1E0393C3A}" type="slidenum">
              <a:rPr lang="zh-CN" altLang="en-US"/>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headEnd/>
            <a:tailEnd/>
          </a:ln>
        </p:spPr>
      </p:sp>
      <p:sp>
        <p:nvSpPr>
          <p:cNvPr id="3686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68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6C73324-2DF7-4A99-8517-2EA0A1CAC29D}" type="slidenum">
              <a:rPr lang="zh-CN" altLang="en-US"/>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Click="0" advTm="0">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矩形 15"/>
          <p:cNvSpPr/>
          <p:nvPr userDrawn="1"/>
        </p:nvSpPr>
        <p:spPr>
          <a:xfrm>
            <a:off x="0" y="0"/>
            <a:ext cx="1692275"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 name="矩形 34"/>
          <p:cNvSpPr/>
          <p:nvPr userDrawn="1"/>
        </p:nvSpPr>
        <p:spPr>
          <a:xfrm>
            <a:off x="0" y="3724275"/>
            <a:ext cx="1692275" cy="719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cxnSp>
        <p:nvCxnSpPr>
          <p:cNvPr id="4" name="直接连接符 5"/>
          <p:cNvCxnSpPr/>
          <p:nvPr userDrawn="1"/>
        </p:nvCxnSpPr>
        <p:spPr>
          <a:xfrm>
            <a:off x="0" y="842963"/>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7"/>
          <p:cNvCxnSpPr/>
          <p:nvPr userDrawn="1"/>
        </p:nvCxnSpPr>
        <p:spPr>
          <a:xfrm>
            <a:off x="1692275"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17"/>
          <p:cNvCxnSpPr/>
          <p:nvPr userDrawn="1"/>
        </p:nvCxnSpPr>
        <p:spPr>
          <a:xfrm flipH="1">
            <a:off x="0" y="1563688"/>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19"/>
          <p:cNvCxnSpPr/>
          <p:nvPr userDrawn="1"/>
        </p:nvCxnSpPr>
        <p:spPr>
          <a:xfrm flipH="1">
            <a:off x="0" y="228441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20"/>
          <p:cNvCxnSpPr/>
          <p:nvPr userDrawn="1"/>
        </p:nvCxnSpPr>
        <p:spPr>
          <a:xfrm flipH="1">
            <a:off x="0" y="228441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21"/>
          <p:cNvCxnSpPr/>
          <p:nvPr userDrawn="1"/>
        </p:nvCxnSpPr>
        <p:spPr>
          <a:xfrm flipH="1">
            <a:off x="0" y="3003550"/>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22"/>
          <p:cNvCxnSpPr/>
          <p:nvPr userDrawn="1"/>
        </p:nvCxnSpPr>
        <p:spPr>
          <a:xfrm flipH="1">
            <a:off x="0" y="3724275"/>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23"/>
          <p:cNvCxnSpPr/>
          <p:nvPr userDrawn="1"/>
        </p:nvCxnSpPr>
        <p:spPr>
          <a:xfrm flipH="1">
            <a:off x="0" y="443706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图片 24"/>
          <p:cNvPicPr>
            <a:picLocks noChangeAspect="1"/>
          </p:cNvPicPr>
          <p:nvPr userDrawn="1"/>
        </p:nvPicPr>
        <p:blipFill>
          <a:blip r:embed="rId2">
            <a:grayscl/>
            <a:biLevel thresh="50000"/>
          </a:blip>
          <a:srcRect/>
          <a:stretch>
            <a:fillRect/>
          </a:stretch>
        </p:blipFill>
        <p:spPr bwMode="auto">
          <a:xfrm>
            <a:off x="565150" y="50800"/>
            <a:ext cx="555625" cy="555625"/>
          </a:xfrm>
          <a:prstGeom prst="rect">
            <a:avLst/>
          </a:prstGeom>
          <a:noFill/>
          <a:ln w="9525">
            <a:noFill/>
            <a:miter lim="800000"/>
            <a:headEnd/>
            <a:tailEnd/>
          </a:ln>
        </p:spPr>
      </p:pic>
      <p:sp>
        <p:nvSpPr>
          <p:cNvPr id="13" name="TextBox 25"/>
          <p:cNvSpPr txBox="1"/>
          <p:nvPr userDrawn="1"/>
        </p:nvSpPr>
        <p:spPr>
          <a:xfrm>
            <a:off x="509588" y="530225"/>
            <a:ext cx="658812" cy="292100"/>
          </a:xfrm>
          <a:prstGeom prst="rect">
            <a:avLst/>
          </a:prstGeom>
          <a:noFill/>
        </p:spPr>
        <p:txBody>
          <a:bodyPr wrap="none">
            <a:spAutoFit/>
          </a:bodyPr>
          <a:lstStyle/>
          <a:p>
            <a:pPr algn="ctr">
              <a:defRPr/>
            </a:pPr>
            <a:r>
              <a:rPr lang="en-US" altLang="zh-CN" sz="1300" dirty="0">
                <a:solidFill>
                  <a:schemeClr val="bg1"/>
                </a:solidFill>
                <a:latin typeface="微软雅黑" panose="020B0503020204020204" pitchFamily="34" charset="-122"/>
                <a:ea typeface="微软雅黑" panose="020B0503020204020204" pitchFamily="34" charset="-122"/>
              </a:rPr>
              <a:t>LOGO</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4" name="矩形 31"/>
          <p:cNvSpPr/>
          <p:nvPr userDrawn="1"/>
        </p:nvSpPr>
        <p:spPr>
          <a:xfrm>
            <a:off x="107950" y="3854450"/>
            <a:ext cx="71438" cy="5048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5" name="矩形 32"/>
          <p:cNvSpPr/>
          <p:nvPr userDrawn="1"/>
        </p:nvSpPr>
        <p:spPr>
          <a:xfrm>
            <a:off x="196850" y="4070350"/>
            <a:ext cx="73025" cy="2889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6" name="TextBox 33"/>
          <p:cNvSpPr txBox="1"/>
          <p:nvPr userDrawn="1"/>
        </p:nvSpPr>
        <p:spPr>
          <a:xfrm>
            <a:off x="323850" y="3925888"/>
            <a:ext cx="1439863" cy="369887"/>
          </a:xfrm>
          <a:prstGeom prst="rect">
            <a:avLst/>
          </a:prstGeom>
          <a:noFill/>
        </p:spPr>
        <p:txBody>
          <a:bodyPr>
            <a:spAutoFit/>
          </a:bodyPr>
          <a:lstStyle/>
          <a:p>
            <a:pPr>
              <a:defRPr/>
            </a:pPr>
            <a:r>
              <a:rPr lang="zh-CN" altLang="en-US" dirty="0">
                <a:latin typeface="微软雅黑" panose="020B0503020204020204" pitchFamily="34" charset="-122"/>
                <a:ea typeface="微软雅黑" panose="020B0503020204020204" pitchFamily="34" charset="-122"/>
              </a:rPr>
              <a:t>企业客户</a:t>
            </a:r>
            <a:endParaRPr lang="zh-CN" altLang="en-US" dirty="0">
              <a:latin typeface="微软雅黑" panose="020B0503020204020204" pitchFamily="34" charset="-122"/>
              <a:ea typeface="微软雅黑" panose="020B0503020204020204" pitchFamily="34" charset="-122"/>
            </a:endParaRPr>
          </a:p>
        </p:txBody>
      </p:sp>
      <p:cxnSp>
        <p:nvCxnSpPr>
          <p:cNvPr id="17" name="直接连接符 16"/>
          <p:cNvCxnSpPr/>
          <p:nvPr userDrawn="1"/>
        </p:nvCxnSpPr>
        <p:spPr>
          <a:xfrm flipH="1">
            <a:off x="0" y="84296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8"/>
          <p:cNvSpPr txBox="1"/>
          <p:nvPr userDrawn="1"/>
        </p:nvSpPr>
        <p:spPr>
          <a:xfrm>
            <a:off x="323850" y="1730375"/>
            <a:ext cx="1439863" cy="369888"/>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企业荣誉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26"/>
          <p:cNvSpPr txBox="1"/>
          <p:nvPr userDrawn="1"/>
        </p:nvSpPr>
        <p:spPr>
          <a:xfrm>
            <a:off x="323850" y="2451100"/>
            <a:ext cx="1439863" cy="368300"/>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企业团队</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TextBox 27"/>
          <p:cNvSpPr txBox="1"/>
          <p:nvPr userDrawn="1"/>
        </p:nvSpPr>
        <p:spPr>
          <a:xfrm>
            <a:off x="323850" y="3170238"/>
            <a:ext cx="1439863" cy="369887"/>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企业产品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8"/>
          <p:cNvSpPr txBox="1"/>
          <p:nvPr userDrawn="1"/>
        </p:nvSpPr>
        <p:spPr>
          <a:xfrm>
            <a:off x="323850" y="1058863"/>
            <a:ext cx="1439863" cy="369887"/>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企业简介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8E33A1B-5415-42F5-871F-BBADA5525B6B}" type="datetimeFigureOut">
              <a:rPr lang="zh-CN" altLang="en-US"/>
              <a:pPr>
                <a:defRPr/>
              </a:pPr>
              <a:t>2017/10/13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C67EA28-748F-4008-B66B-80DBCD850C18}" type="slidenum">
              <a:rPr lang="zh-CN" altLang="en-US"/>
              <a:pPr>
                <a:defRPr/>
              </a:pPr>
              <a:t>‹#›</a:t>
            </a:fld>
            <a:endParaRPr lang="zh-CN" altLang="en-US"/>
          </a:p>
        </p:txBody>
      </p:sp>
    </p:spTree>
  </p:cSld>
  <p:clrMapOvr>
    <a:masterClrMapping/>
  </p:clrMapOvr>
  <p:transition spd="slow" advClick="0" advTm="0">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矩形 5"/>
          <p:cNvSpPr/>
          <p:nvPr userDrawn="1"/>
        </p:nvSpPr>
        <p:spPr>
          <a:xfrm>
            <a:off x="0" y="0"/>
            <a:ext cx="1638300" cy="51435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15"/>
          <p:cNvSpPr/>
          <p:nvPr userDrawn="1"/>
        </p:nvSpPr>
        <p:spPr>
          <a:xfrm>
            <a:off x="0" y="1409700"/>
            <a:ext cx="16383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16"/>
          <p:cNvSpPr/>
          <p:nvPr userDrawn="1"/>
        </p:nvSpPr>
        <p:spPr>
          <a:xfrm>
            <a:off x="50800" y="1524000"/>
            <a:ext cx="52388" cy="43021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17"/>
          <p:cNvSpPr/>
          <p:nvPr userDrawn="1"/>
        </p:nvSpPr>
        <p:spPr>
          <a:xfrm>
            <a:off x="127000" y="1739900"/>
            <a:ext cx="52388" cy="21431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2"/>
          <p:cNvCxnSpPr/>
          <p:nvPr userDrawn="1"/>
        </p:nvCxnSpPr>
        <p:spPr>
          <a:xfrm>
            <a:off x="1562100" y="749300"/>
            <a:ext cx="7581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4"/>
          <p:cNvCxnSpPr/>
          <p:nvPr userDrawn="1"/>
        </p:nvCxnSpPr>
        <p:spPr>
          <a:xfrm>
            <a:off x="1638300"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8"/>
          <p:cNvCxnSpPr/>
          <p:nvPr userDrawn="1"/>
        </p:nvCxnSpPr>
        <p:spPr>
          <a:xfrm flipH="1">
            <a:off x="0" y="7493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9"/>
          <p:cNvCxnSpPr/>
          <p:nvPr userDrawn="1"/>
        </p:nvCxnSpPr>
        <p:spPr>
          <a:xfrm flipH="1">
            <a:off x="0" y="14097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10"/>
          <p:cNvCxnSpPr/>
          <p:nvPr userDrawn="1"/>
        </p:nvCxnSpPr>
        <p:spPr>
          <a:xfrm flipH="1">
            <a:off x="0" y="20955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1"/>
          <p:cNvCxnSpPr/>
          <p:nvPr userDrawn="1"/>
        </p:nvCxnSpPr>
        <p:spPr>
          <a:xfrm flipH="1">
            <a:off x="0" y="27559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2"/>
          <p:cNvCxnSpPr/>
          <p:nvPr userDrawn="1"/>
        </p:nvCxnSpPr>
        <p:spPr>
          <a:xfrm flipH="1">
            <a:off x="0" y="34544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3"/>
          <p:cNvCxnSpPr/>
          <p:nvPr userDrawn="1"/>
        </p:nvCxnSpPr>
        <p:spPr>
          <a:xfrm flipH="1">
            <a:off x="0" y="41148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4"/>
          <p:cNvSpPr txBox="1"/>
          <p:nvPr userDrawn="1"/>
        </p:nvSpPr>
        <p:spPr>
          <a:xfrm>
            <a:off x="131763" y="898525"/>
            <a:ext cx="1676400" cy="369888"/>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年度工作概述</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5" name="TextBox 24"/>
          <p:cNvSpPr txBox="1"/>
          <p:nvPr userDrawn="1"/>
        </p:nvSpPr>
        <p:spPr>
          <a:xfrm>
            <a:off x="131763" y="1554163"/>
            <a:ext cx="1676400" cy="369887"/>
          </a:xfrm>
          <a:prstGeom prst="rect">
            <a:avLst/>
          </a:prstGeom>
          <a:noFill/>
        </p:spPr>
        <p:txBody>
          <a:bodyPr>
            <a:spAutoFit/>
          </a:bodyPr>
          <a:lstStyle/>
          <a:p>
            <a:pPr>
              <a:defRPr/>
            </a:pPr>
            <a:r>
              <a:rPr lang="zh-CN" altLang="en-US" dirty="0">
                <a:latin typeface="微软雅黑" panose="020B0503020204020204" pitchFamily="34" charset="-122"/>
                <a:ea typeface="微软雅黑" panose="020B0503020204020204" pitchFamily="34" charset="-122"/>
              </a:rPr>
              <a:t>工作完成情况</a:t>
            </a:r>
            <a:endParaRPr lang="zh-CN" altLang="en-US" dirty="0">
              <a:latin typeface="微软雅黑" panose="020B0503020204020204" pitchFamily="34" charset="-122"/>
              <a:ea typeface="微软雅黑" panose="020B0503020204020204" pitchFamily="34" charset="-122"/>
            </a:endParaRPr>
          </a:p>
        </p:txBody>
      </p:sp>
      <p:sp>
        <p:nvSpPr>
          <p:cNvPr id="16" name="TextBox 25"/>
          <p:cNvSpPr txBox="1"/>
          <p:nvPr userDrawn="1"/>
        </p:nvSpPr>
        <p:spPr>
          <a:xfrm>
            <a:off x="131763" y="2225675"/>
            <a:ext cx="1676400" cy="368300"/>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成功项目展示</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TextBox 26"/>
          <p:cNvSpPr txBox="1"/>
          <p:nvPr userDrawn="1"/>
        </p:nvSpPr>
        <p:spPr>
          <a:xfrm>
            <a:off x="131763" y="2903538"/>
            <a:ext cx="1676400" cy="369887"/>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工作不足之处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TextBox 27"/>
          <p:cNvSpPr txBox="1"/>
          <p:nvPr userDrawn="1"/>
        </p:nvSpPr>
        <p:spPr>
          <a:xfrm>
            <a:off x="131763" y="3567113"/>
            <a:ext cx="1676400" cy="368300"/>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明年工作计划</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userDrawn="1"/>
        </p:nvPicPr>
        <p:blipFill>
          <a:blip r:embed="rId2">
            <a:grayscl/>
            <a:biLevel thresh="50000"/>
          </a:blip>
          <a:srcRect/>
          <a:stretch>
            <a:fillRect/>
          </a:stretch>
        </p:blipFill>
        <p:spPr bwMode="auto">
          <a:xfrm>
            <a:off x="565150" y="6350"/>
            <a:ext cx="555625" cy="554038"/>
          </a:xfrm>
          <a:prstGeom prst="rect">
            <a:avLst/>
          </a:prstGeom>
          <a:noFill/>
          <a:ln w="9525">
            <a:noFill/>
            <a:miter lim="800000"/>
            <a:headEnd/>
            <a:tailEnd/>
          </a:ln>
        </p:spPr>
      </p:pic>
      <p:sp>
        <p:nvSpPr>
          <p:cNvPr id="20" name="TextBox 19"/>
          <p:cNvSpPr txBox="1"/>
          <p:nvPr userDrawn="1"/>
        </p:nvSpPr>
        <p:spPr>
          <a:xfrm>
            <a:off x="509588" y="484188"/>
            <a:ext cx="658812" cy="292100"/>
          </a:xfrm>
          <a:prstGeom prst="rect">
            <a:avLst/>
          </a:prstGeom>
          <a:noFill/>
        </p:spPr>
        <p:txBody>
          <a:bodyPr wrap="none">
            <a:spAutoFit/>
          </a:bodyPr>
          <a:lstStyle/>
          <a:p>
            <a:pPr algn="ctr">
              <a:defRPr/>
            </a:pPr>
            <a:r>
              <a:rPr lang="en-US" altLang="zh-CN" sz="1300" dirty="0">
                <a:solidFill>
                  <a:schemeClr val="bg1"/>
                </a:solidFill>
                <a:latin typeface="微软雅黑" panose="020B0503020204020204" pitchFamily="34" charset="-122"/>
                <a:ea typeface="微软雅黑" panose="020B0503020204020204" pitchFamily="34" charset="-122"/>
              </a:rPr>
              <a:t>LOGO</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326" y="205388"/>
            <a:ext cx="8229348" cy="85809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326" y="1199562"/>
            <a:ext cx="8229348" cy="339455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16D95B5-FBA2-4EF5-9098-C0251736584C}" type="datetimeFigureOut">
              <a:rPr lang="zh-CN" altLang="en-US"/>
              <a:pPr>
                <a:defRPr/>
              </a:pPr>
              <a:t>2017/10/13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303ECDE-9A27-4B75-A0AC-D3D2265E5EA0}" type="slidenum">
              <a:rPr lang="zh-CN" altLang="en-US"/>
              <a:pPr>
                <a:defRPr/>
              </a:pPr>
              <a:t>‹#›</a:t>
            </a:fld>
            <a:endParaRPr lang="zh-CN" altLang="en-US"/>
          </a:p>
        </p:txBody>
      </p:sp>
    </p:spTree>
  </p:cSld>
  <p:clrMapOvr>
    <a:masterClrMapping/>
  </p:clrMapOvr>
  <p:transition spd="med" advClick="0"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Click="0" advTm="0">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advClick="0" advTm="0">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spd="slow" advClick="0" advTm="0">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defRPr>
                <a:ea typeface="宋体" panose="02010600030101010101" pitchFamily="2" charset="-122"/>
              </a:defRPr>
            </a:lvl1pPr>
          </a:lstStyle>
          <a:p>
            <a:pPr>
              <a:defRPr/>
            </a:pPr>
            <a:fld id="{5BCDDBE5-338A-4C1C-9154-CCBDEADEBFB2}" type="datetimeFigureOut">
              <a:rPr lang="zh-CN" altLang="en-US"/>
              <a:pPr>
                <a:defRPr/>
              </a:pPr>
              <a:t>2017/10/13 Friday</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defRPr>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defRPr>
                <a:ea typeface="宋体" panose="02010600030101010101" pitchFamily="2" charset="-122"/>
              </a:defRPr>
            </a:lvl1pPr>
          </a:lstStyle>
          <a:p>
            <a:pPr>
              <a:defRPr/>
            </a:pPr>
            <a:fld id="{4B0294AF-BC0B-4425-86E3-9BF260FE7E3D}" type="slidenum">
              <a:rPr lang="zh-CN" altLang="en-US"/>
              <a:pPr>
                <a:defRPr/>
              </a:pPr>
              <a:t>‹#›</a:t>
            </a:fld>
            <a:endParaRPr lang="zh-CN" altLang="en-US"/>
          </a:p>
        </p:txBody>
      </p:sp>
    </p:spTree>
  </p:cSld>
  <p:clrMapOvr>
    <a:masterClrMapping/>
  </p:clrMapOvr>
  <p:transition spd="med"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第一章">
    <p:spTree>
      <p:nvGrpSpPr>
        <p:cNvPr id="1" name=""/>
        <p:cNvGrpSpPr/>
        <p:nvPr/>
      </p:nvGrpSpPr>
      <p:grpSpPr>
        <a:xfrm>
          <a:off x="0" y="0"/>
          <a:ext cx="0" cy="0"/>
          <a:chOff x="0" y="0"/>
          <a:chExt cx="0" cy="0"/>
        </a:xfrm>
      </p:grpSpPr>
      <p:graphicFrame>
        <p:nvGraphicFramePr>
          <p:cNvPr id="2" name="表格 7"/>
          <p:cNvGraphicFramePr>
            <a:graphicFrameLocks noGrp="1"/>
          </p:cNvGraphicFramePr>
          <p:nvPr/>
        </p:nvGraphicFramePr>
        <p:xfrm>
          <a:off x="0" y="950913"/>
          <a:ext cx="1268413" cy="3563937"/>
        </p:xfrm>
        <a:graphic>
          <a:graphicData uri="http://schemas.openxmlformats.org/drawingml/2006/table">
            <a:tbl>
              <a:tblPr>
                <a:tableStyleId>{2D5ABB26-0587-4C30-8999-92F81FD0307C}</a:tableStyleId>
              </a:tblPr>
              <a:tblGrid>
                <a:gridCol w="1268760"/>
              </a:tblGrid>
              <a:tr h="594000">
                <a:tc>
                  <a:txBody>
                    <a:bodyPr/>
                    <a:lstStyle/>
                    <a:p>
                      <a:pPr algn="ctr"/>
                      <a:endParaRPr lang="zh-CN" altLang="en-US" sz="1800" dirty="0">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工作完成情况</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成功项目展示</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经验总结与不足</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当前形势分析</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明年目标与计划</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3" name="直接连接符 12"/>
          <p:cNvCxnSpPr/>
          <p:nvPr userDrawn="1"/>
        </p:nvCxnSpPr>
        <p:spPr>
          <a:xfrm>
            <a:off x="1268413" y="0"/>
            <a:ext cx="0" cy="5154613"/>
          </a:xfrm>
          <a:prstGeom prst="line">
            <a:avLst/>
          </a:prstGeom>
          <a:ln w="12700" cmpd="sng">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 name="直接连接符 13"/>
          <p:cNvCxnSpPr/>
          <p:nvPr userDrawn="1"/>
        </p:nvCxnSpPr>
        <p:spPr>
          <a:xfrm flipH="1">
            <a:off x="1268413" y="949325"/>
            <a:ext cx="78755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矩形 10"/>
          <p:cNvSpPr/>
          <p:nvPr userDrawn="1"/>
        </p:nvSpPr>
        <p:spPr>
          <a:xfrm>
            <a:off x="-1588" y="954088"/>
            <a:ext cx="1268413" cy="592137"/>
          </a:xfrm>
          <a:prstGeom prst="rect">
            <a:avLst/>
          </a:prstGeom>
          <a:solidFill>
            <a:schemeClr val="accent2">
              <a:lumMod val="75000"/>
            </a:schemeClr>
          </a:solidFill>
          <a:ln>
            <a:no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anchor="ctr"/>
          <a:lstStyle/>
          <a:p>
            <a:pPr algn="ctr">
              <a:defRPr/>
            </a:pPr>
            <a:r>
              <a:rPr lang="zh-CN" altLang="en-US" sz="1100" dirty="0">
                <a:latin typeface="微软雅黑" panose="020B0503020204020204" pitchFamily="34" charset="-122"/>
                <a:ea typeface="微软雅黑" panose="020B0503020204020204" pitchFamily="34" charset="-122"/>
              </a:rPr>
              <a:t>年度工作概述</a:t>
            </a:r>
            <a:endParaRPr lang="zh-CN" altLang="en-US" sz="1100" dirty="0">
              <a:latin typeface="微软雅黑" panose="020B0503020204020204" pitchFamily="34" charset="-122"/>
              <a:ea typeface="微软雅黑" panose="020B0503020204020204" pitchFamily="34" charset="-122"/>
            </a:endParaRPr>
          </a:p>
        </p:txBody>
      </p:sp>
      <p:pic>
        <p:nvPicPr>
          <p:cNvPr id="6" name="图片 8"/>
          <p:cNvPicPr>
            <a:picLocks noChangeAspect="1"/>
          </p:cNvPicPr>
          <p:nvPr userDrawn="1"/>
        </p:nvPicPr>
        <p:blipFill>
          <a:blip r:embed="rId2"/>
          <a:srcRect/>
          <a:stretch>
            <a:fillRect/>
          </a:stretch>
        </p:blipFill>
        <p:spPr bwMode="auto">
          <a:xfrm>
            <a:off x="423863" y="214313"/>
            <a:ext cx="417512" cy="417512"/>
          </a:xfrm>
          <a:prstGeom prst="rect">
            <a:avLst/>
          </a:prstGeom>
          <a:noFill/>
          <a:ln w="9525">
            <a:noFill/>
            <a:miter lim="800000"/>
            <a:headEnd/>
            <a:tailEnd/>
          </a:ln>
        </p:spPr>
      </p:pic>
      <p:sp>
        <p:nvSpPr>
          <p:cNvPr id="7" name="流程图: 合并 15"/>
          <p:cNvSpPr/>
          <p:nvPr userDrawn="1"/>
        </p:nvSpPr>
        <p:spPr>
          <a:xfrm>
            <a:off x="585788" y="1546225"/>
            <a:ext cx="87312" cy="68263"/>
          </a:xfrm>
          <a:prstGeom prst="flowChartMerg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anchor="ctr"/>
          <a:lstStyle/>
          <a:p>
            <a:pPr algn="ctr">
              <a:defRPr/>
            </a:pPr>
            <a:endParaRPr lang="zh-CN" altLang="en-US"/>
          </a:p>
        </p:txBody>
      </p:sp>
      <p:sp>
        <p:nvSpPr>
          <p:cNvPr id="8" name="TextBox 20"/>
          <p:cNvSpPr txBox="1"/>
          <p:nvPr userDrawn="1"/>
        </p:nvSpPr>
        <p:spPr>
          <a:xfrm>
            <a:off x="371475" y="573088"/>
            <a:ext cx="514350" cy="223837"/>
          </a:xfrm>
          <a:prstGeom prst="rect">
            <a:avLst/>
          </a:prstGeom>
          <a:noFill/>
        </p:spPr>
        <p:txBody>
          <a:bodyPr wrap="none" lIns="68568" tIns="34285" rIns="68568" bIns="34285">
            <a:spAutoFit/>
          </a:bodyPr>
          <a:lstStyle/>
          <a:p>
            <a:pPr algn="ctr">
              <a:defRPr/>
            </a:pPr>
            <a:r>
              <a:rPr lang="en-US" altLang="zh-CN" sz="1000" dirty="0">
                <a:solidFill>
                  <a:schemeClr val="accent1">
                    <a:lumMod val="75000"/>
                  </a:schemeClr>
                </a:solidFill>
                <a:latin typeface="微软雅黑" panose="020B0503020204020204" pitchFamily="34" charset="-122"/>
                <a:ea typeface="微软雅黑" panose="020B0503020204020204" pitchFamily="34" charset="-122"/>
              </a:rPr>
              <a:t>LOGO</a:t>
            </a:r>
            <a:endParaRPr lang="zh-CN" altLang="en-US" sz="1000"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5"/>
          <p:cNvSpPr/>
          <p:nvPr userDrawn="1"/>
        </p:nvSpPr>
        <p:spPr>
          <a:xfrm>
            <a:off x="0" y="0"/>
            <a:ext cx="1692275"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 name="矩形 34"/>
          <p:cNvSpPr/>
          <p:nvPr userDrawn="1"/>
        </p:nvSpPr>
        <p:spPr>
          <a:xfrm>
            <a:off x="0" y="842963"/>
            <a:ext cx="1692275" cy="720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cxnSp>
        <p:nvCxnSpPr>
          <p:cNvPr id="4" name="直接连接符 5"/>
          <p:cNvCxnSpPr/>
          <p:nvPr userDrawn="1"/>
        </p:nvCxnSpPr>
        <p:spPr>
          <a:xfrm>
            <a:off x="0" y="842963"/>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7"/>
          <p:cNvCxnSpPr/>
          <p:nvPr userDrawn="1"/>
        </p:nvCxnSpPr>
        <p:spPr>
          <a:xfrm>
            <a:off x="1692275"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17"/>
          <p:cNvCxnSpPr/>
          <p:nvPr userDrawn="1"/>
        </p:nvCxnSpPr>
        <p:spPr>
          <a:xfrm flipH="1">
            <a:off x="0" y="84296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19"/>
          <p:cNvCxnSpPr/>
          <p:nvPr userDrawn="1"/>
        </p:nvCxnSpPr>
        <p:spPr>
          <a:xfrm flipH="1">
            <a:off x="0" y="1563688"/>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20"/>
          <p:cNvCxnSpPr/>
          <p:nvPr userDrawn="1"/>
        </p:nvCxnSpPr>
        <p:spPr>
          <a:xfrm flipH="1">
            <a:off x="0" y="228441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21"/>
          <p:cNvCxnSpPr/>
          <p:nvPr userDrawn="1"/>
        </p:nvCxnSpPr>
        <p:spPr>
          <a:xfrm flipH="1">
            <a:off x="0" y="3003550"/>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22"/>
          <p:cNvCxnSpPr/>
          <p:nvPr userDrawn="1"/>
        </p:nvCxnSpPr>
        <p:spPr>
          <a:xfrm flipH="1">
            <a:off x="0" y="3724275"/>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23"/>
          <p:cNvCxnSpPr/>
          <p:nvPr userDrawn="1"/>
        </p:nvCxnSpPr>
        <p:spPr>
          <a:xfrm flipH="1">
            <a:off x="0" y="443706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31"/>
          <p:cNvSpPr/>
          <p:nvPr userDrawn="1"/>
        </p:nvSpPr>
        <p:spPr>
          <a:xfrm>
            <a:off x="107950" y="987425"/>
            <a:ext cx="71438" cy="5048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 name="矩形 32"/>
          <p:cNvSpPr/>
          <p:nvPr userDrawn="1"/>
        </p:nvSpPr>
        <p:spPr>
          <a:xfrm>
            <a:off x="196850" y="1203325"/>
            <a:ext cx="73025" cy="2889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4" name="TextBox 33"/>
          <p:cNvSpPr txBox="1"/>
          <p:nvPr userDrawn="1"/>
        </p:nvSpPr>
        <p:spPr>
          <a:xfrm>
            <a:off x="323850" y="1058863"/>
            <a:ext cx="1439863" cy="369887"/>
          </a:xfrm>
          <a:prstGeom prst="rect">
            <a:avLst/>
          </a:prstGeom>
          <a:noFill/>
        </p:spPr>
        <p:txBody>
          <a:bodyPr>
            <a:spAutoFit/>
          </a:bodyPr>
          <a:lstStyle/>
          <a:p>
            <a:pPr>
              <a:defRPr/>
            </a:pPr>
            <a:r>
              <a:rPr lang="zh-CN" altLang="en-US" dirty="0">
                <a:latin typeface="微软雅黑" panose="020B0503020204020204" pitchFamily="34" charset="-122"/>
                <a:ea typeface="微软雅黑" panose="020B0503020204020204" pitchFamily="34" charset="-122"/>
              </a:rPr>
              <a:t>企业简介</a:t>
            </a:r>
            <a:endParaRPr lang="zh-CN" altLang="en-US" dirty="0">
              <a:latin typeface="微软雅黑" panose="020B0503020204020204" pitchFamily="34" charset="-122"/>
              <a:ea typeface="微软雅黑" panose="020B0503020204020204" pitchFamily="34" charset="-122"/>
            </a:endParaRPr>
          </a:p>
        </p:txBody>
      </p:sp>
      <p:sp>
        <p:nvSpPr>
          <p:cNvPr id="15" name="TextBox 35"/>
          <p:cNvSpPr txBox="1"/>
          <p:nvPr userDrawn="1"/>
        </p:nvSpPr>
        <p:spPr>
          <a:xfrm>
            <a:off x="323850" y="1730375"/>
            <a:ext cx="1439863" cy="369888"/>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企业荣誉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TextBox 18"/>
          <p:cNvSpPr txBox="1"/>
          <p:nvPr userDrawn="1"/>
        </p:nvSpPr>
        <p:spPr>
          <a:xfrm>
            <a:off x="323850" y="2451100"/>
            <a:ext cx="1439863" cy="368300"/>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企业团队</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TextBox 26"/>
          <p:cNvSpPr txBox="1"/>
          <p:nvPr userDrawn="1"/>
        </p:nvSpPr>
        <p:spPr>
          <a:xfrm>
            <a:off x="323850" y="3170238"/>
            <a:ext cx="1439863" cy="369887"/>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企业产品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TextBox 27"/>
          <p:cNvSpPr txBox="1"/>
          <p:nvPr userDrawn="1"/>
        </p:nvSpPr>
        <p:spPr>
          <a:xfrm>
            <a:off x="323850" y="3930650"/>
            <a:ext cx="1439863" cy="369888"/>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企业客户</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图片 28"/>
          <p:cNvPicPr>
            <a:picLocks noChangeAspect="1"/>
          </p:cNvPicPr>
          <p:nvPr userDrawn="1"/>
        </p:nvPicPr>
        <p:blipFill>
          <a:blip r:embed="rId2">
            <a:grayscl/>
            <a:biLevel thresh="50000"/>
          </a:blip>
          <a:srcRect/>
          <a:stretch>
            <a:fillRect/>
          </a:stretch>
        </p:blipFill>
        <p:spPr bwMode="auto">
          <a:xfrm>
            <a:off x="565150" y="50800"/>
            <a:ext cx="555625" cy="555625"/>
          </a:xfrm>
          <a:prstGeom prst="rect">
            <a:avLst/>
          </a:prstGeom>
          <a:noFill/>
          <a:ln w="9525">
            <a:noFill/>
            <a:miter lim="800000"/>
            <a:headEnd/>
            <a:tailEnd/>
          </a:ln>
        </p:spPr>
      </p:pic>
      <p:sp>
        <p:nvSpPr>
          <p:cNvPr id="20" name="TextBox 29"/>
          <p:cNvSpPr txBox="1"/>
          <p:nvPr userDrawn="1"/>
        </p:nvSpPr>
        <p:spPr>
          <a:xfrm>
            <a:off x="509588" y="530225"/>
            <a:ext cx="658812" cy="292100"/>
          </a:xfrm>
          <a:prstGeom prst="rect">
            <a:avLst/>
          </a:prstGeom>
          <a:noFill/>
        </p:spPr>
        <p:txBody>
          <a:bodyPr wrap="none">
            <a:spAutoFit/>
          </a:bodyPr>
          <a:lstStyle/>
          <a:p>
            <a:pPr algn="ctr">
              <a:defRPr/>
            </a:pPr>
            <a:r>
              <a:rPr lang="en-US" altLang="zh-CN" sz="1300" dirty="0">
                <a:solidFill>
                  <a:schemeClr val="bg1"/>
                </a:solidFill>
                <a:latin typeface="微软雅黑" panose="020B0503020204020204" pitchFamily="34" charset="-122"/>
                <a:ea typeface="微软雅黑" panose="020B0503020204020204" pitchFamily="34" charset="-122"/>
              </a:rPr>
              <a:t>LOGO</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矩形 15"/>
          <p:cNvSpPr/>
          <p:nvPr userDrawn="1"/>
        </p:nvSpPr>
        <p:spPr>
          <a:xfrm>
            <a:off x="0" y="0"/>
            <a:ext cx="1692275"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 name="矩形 34"/>
          <p:cNvSpPr/>
          <p:nvPr userDrawn="1"/>
        </p:nvSpPr>
        <p:spPr>
          <a:xfrm>
            <a:off x="0" y="1563688"/>
            <a:ext cx="1692275" cy="720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cxnSp>
        <p:nvCxnSpPr>
          <p:cNvPr id="4" name="直接连接符 5"/>
          <p:cNvCxnSpPr/>
          <p:nvPr userDrawn="1"/>
        </p:nvCxnSpPr>
        <p:spPr>
          <a:xfrm>
            <a:off x="0" y="842963"/>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7"/>
          <p:cNvCxnSpPr/>
          <p:nvPr userDrawn="1"/>
        </p:nvCxnSpPr>
        <p:spPr>
          <a:xfrm>
            <a:off x="1692275"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17"/>
          <p:cNvCxnSpPr/>
          <p:nvPr userDrawn="1"/>
        </p:nvCxnSpPr>
        <p:spPr>
          <a:xfrm flipH="1">
            <a:off x="0" y="1563688"/>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19"/>
          <p:cNvCxnSpPr/>
          <p:nvPr userDrawn="1"/>
        </p:nvCxnSpPr>
        <p:spPr>
          <a:xfrm flipH="1">
            <a:off x="0" y="228441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20"/>
          <p:cNvCxnSpPr/>
          <p:nvPr userDrawn="1"/>
        </p:nvCxnSpPr>
        <p:spPr>
          <a:xfrm flipH="1">
            <a:off x="0" y="228441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21"/>
          <p:cNvCxnSpPr/>
          <p:nvPr userDrawn="1"/>
        </p:nvCxnSpPr>
        <p:spPr>
          <a:xfrm flipH="1">
            <a:off x="0" y="3003550"/>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22"/>
          <p:cNvCxnSpPr/>
          <p:nvPr userDrawn="1"/>
        </p:nvCxnSpPr>
        <p:spPr>
          <a:xfrm flipH="1">
            <a:off x="0" y="3724275"/>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23"/>
          <p:cNvCxnSpPr/>
          <p:nvPr userDrawn="1"/>
        </p:nvCxnSpPr>
        <p:spPr>
          <a:xfrm flipH="1">
            <a:off x="0" y="443706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31"/>
          <p:cNvSpPr/>
          <p:nvPr userDrawn="1"/>
        </p:nvSpPr>
        <p:spPr>
          <a:xfrm>
            <a:off x="107950" y="1708150"/>
            <a:ext cx="71438" cy="5032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 name="矩形 32"/>
          <p:cNvSpPr/>
          <p:nvPr userDrawn="1"/>
        </p:nvSpPr>
        <p:spPr>
          <a:xfrm>
            <a:off x="196850" y="1924050"/>
            <a:ext cx="73025" cy="2873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4" name="TextBox 33"/>
          <p:cNvSpPr txBox="1"/>
          <p:nvPr userDrawn="1"/>
        </p:nvSpPr>
        <p:spPr>
          <a:xfrm>
            <a:off x="323850" y="1779588"/>
            <a:ext cx="1439863" cy="369887"/>
          </a:xfrm>
          <a:prstGeom prst="rect">
            <a:avLst/>
          </a:prstGeom>
          <a:noFill/>
        </p:spPr>
        <p:txBody>
          <a:bodyPr>
            <a:spAutoFit/>
          </a:bodyPr>
          <a:lstStyle/>
          <a:p>
            <a:pPr>
              <a:defRPr/>
            </a:pPr>
            <a:r>
              <a:rPr lang="zh-CN" altLang="en-US" dirty="0">
                <a:latin typeface="微软雅黑" panose="020B0503020204020204" pitchFamily="34" charset="-122"/>
                <a:ea typeface="微软雅黑" panose="020B0503020204020204" pitchFamily="34" charset="-122"/>
              </a:rPr>
              <a:t>企业荣誉</a:t>
            </a:r>
            <a:endParaRPr lang="zh-CN" altLang="en-US" dirty="0">
              <a:latin typeface="微软雅黑" panose="020B0503020204020204" pitchFamily="34" charset="-122"/>
              <a:ea typeface="微软雅黑" panose="020B0503020204020204" pitchFamily="34" charset="-122"/>
            </a:endParaRPr>
          </a:p>
        </p:txBody>
      </p:sp>
      <p:cxnSp>
        <p:nvCxnSpPr>
          <p:cNvPr id="15" name="直接连接符 16"/>
          <p:cNvCxnSpPr/>
          <p:nvPr userDrawn="1"/>
        </p:nvCxnSpPr>
        <p:spPr>
          <a:xfrm flipH="1">
            <a:off x="0" y="84296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8"/>
          <p:cNvSpPr txBox="1"/>
          <p:nvPr userDrawn="1"/>
        </p:nvSpPr>
        <p:spPr>
          <a:xfrm>
            <a:off x="323850" y="2451100"/>
            <a:ext cx="1439863" cy="368300"/>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企业团队</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TextBox 26"/>
          <p:cNvSpPr txBox="1"/>
          <p:nvPr userDrawn="1"/>
        </p:nvSpPr>
        <p:spPr>
          <a:xfrm>
            <a:off x="323850" y="3170238"/>
            <a:ext cx="1439863" cy="369887"/>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企业产品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TextBox 27"/>
          <p:cNvSpPr txBox="1"/>
          <p:nvPr userDrawn="1"/>
        </p:nvSpPr>
        <p:spPr>
          <a:xfrm>
            <a:off x="323850" y="3930650"/>
            <a:ext cx="1439863" cy="369888"/>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企业客户</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28"/>
          <p:cNvSpPr txBox="1"/>
          <p:nvPr userDrawn="1"/>
        </p:nvSpPr>
        <p:spPr>
          <a:xfrm>
            <a:off x="323850" y="1058863"/>
            <a:ext cx="1439863" cy="369887"/>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企业简介</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0" name="图片 29"/>
          <p:cNvPicPr>
            <a:picLocks noChangeAspect="1"/>
          </p:cNvPicPr>
          <p:nvPr userDrawn="1"/>
        </p:nvPicPr>
        <p:blipFill>
          <a:blip r:embed="rId2">
            <a:grayscl/>
            <a:biLevel thresh="50000"/>
          </a:blip>
          <a:srcRect/>
          <a:stretch>
            <a:fillRect/>
          </a:stretch>
        </p:blipFill>
        <p:spPr bwMode="auto">
          <a:xfrm>
            <a:off x="565150" y="50800"/>
            <a:ext cx="555625" cy="555625"/>
          </a:xfrm>
          <a:prstGeom prst="rect">
            <a:avLst/>
          </a:prstGeom>
          <a:noFill/>
          <a:ln w="9525">
            <a:noFill/>
            <a:miter lim="800000"/>
            <a:headEnd/>
            <a:tailEnd/>
          </a:ln>
        </p:spPr>
      </p:pic>
      <p:sp>
        <p:nvSpPr>
          <p:cNvPr id="21" name="TextBox 30"/>
          <p:cNvSpPr txBox="1"/>
          <p:nvPr userDrawn="1"/>
        </p:nvSpPr>
        <p:spPr>
          <a:xfrm>
            <a:off x="509588" y="530225"/>
            <a:ext cx="658812" cy="292100"/>
          </a:xfrm>
          <a:prstGeom prst="rect">
            <a:avLst/>
          </a:prstGeom>
          <a:noFill/>
        </p:spPr>
        <p:txBody>
          <a:bodyPr wrap="none">
            <a:spAutoFit/>
          </a:bodyPr>
          <a:lstStyle/>
          <a:p>
            <a:pPr algn="ctr">
              <a:defRPr/>
            </a:pPr>
            <a:r>
              <a:rPr lang="en-US" altLang="zh-CN" sz="1300" dirty="0">
                <a:solidFill>
                  <a:schemeClr val="bg1"/>
                </a:solidFill>
                <a:latin typeface="微软雅黑" panose="020B0503020204020204" pitchFamily="34" charset="-122"/>
                <a:ea typeface="微软雅黑" panose="020B0503020204020204" pitchFamily="34" charset="-122"/>
              </a:rPr>
              <a:t>LOGO</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矩形 15"/>
          <p:cNvSpPr/>
          <p:nvPr userDrawn="1"/>
        </p:nvSpPr>
        <p:spPr>
          <a:xfrm>
            <a:off x="0" y="0"/>
            <a:ext cx="1692275"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 name="矩形 34"/>
          <p:cNvSpPr/>
          <p:nvPr userDrawn="1"/>
        </p:nvSpPr>
        <p:spPr>
          <a:xfrm>
            <a:off x="0" y="2284413"/>
            <a:ext cx="1692275" cy="719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cxnSp>
        <p:nvCxnSpPr>
          <p:cNvPr id="4" name="直接连接符 5"/>
          <p:cNvCxnSpPr/>
          <p:nvPr userDrawn="1"/>
        </p:nvCxnSpPr>
        <p:spPr>
          <a:xfrm>
            <a:off x="0" y="842963"/>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7"/>
          <p:cNvCxnSpPr/>
          <p:nvPr userDrawn="1"/>
        </p:nvCxnSpPr>
        <p:spPr>
          <a:xfrm>
            <a:off x="1692275"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17"/>
          <p:cNvCxnSpPr/>
          <p:nvPr userDrawn="1"/>
        </p:nvCxnSpPr>
        <p:spPr>
          <a:xfrm flipH="1">
            <a:off x="0" y="1563688"/>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19"/>
          <p:cNvCxnSpPr/>
          <p:nvPr userDrawn="1"/>
        </p:nvCxnSpPr>
        <p:spPr>
          <a:xfrm flipH="1">
            <a:off x="0" y="228441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20"/>
          <p:cNvCxnSpPr/>
          <p:nvPr userDrawn="1"/>
        </p:nvCxnSpPr>
        <p:spPr>
          <a:xfrm flipH="1">
            <a:off x="0" y="228441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21"/>
          <p:cNvCxnSpPr/>
          <p:nvPr userDrawn="1"/>
        </p:nvCxnSpPr>
        <p:spPr>
          <a:xfrm flipH="1">
            <a:off x="0" y="3003550"/>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22"/>
          <p:cNvCxnSpPr/>
          <p:nvPr userDrawn="1"/>
        </p:nvCxnSpPr>
        <p:spPr>
          <a:xfrm flipH="1">
            <a:off x="0" y="3724275"/>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23"/>
          <p:cNvCxnSpPr/>
          <p:nvPr userDrawn="1"/>
        </p:nvCxnSpPr>
        <p:spPr>
          <a:xfrm flipH="1">
            <a:off x="0" y="443706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31"/>
          <p:cNvSpPr/>
          <p:nvPr userDrawn="1"/>
        </p:nvSpPr>
        <p:spPr>
          <a:xfrm>
            <a:off x="107950" y="2414588"/>
            <a:ext cx="71438" cy="5032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 name="矩形 32"/>
          <p:cNvSpPr/>
          <p:nvPr userDrawn="1"/>
        </p:nvSpPr>
        <p:spPr>
          <a:xfrm>
            <a:off x="196850" y="2630488"/>
            <a:ext cx="73025" cy="2873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4" name="TextBox 33"/>
          <p:cNvSpPr txBox="1"/>
          <p:nvPr userDrawn="1"/>
        </p:nvSpPr>
        <p:spPr>
          <a:xfrm>
            <a:off x="323850" y="2486025"/>
            <a:ext cx="1439863" cy="369888"/>
          </a:xfrm>
          <a:prstGeom prst="rect">
            <a:avLst/>
          </a:prstGeom>
          <a:noFill/>
        </p:spPr>
        <p:txBody>
          <a:bodyPr>
            <a:spAutoFit/>
          </a:bodyPr>
          <a:lstStyle/>
          <a:p>
            <a:pPr>
              <a:defRPr/>
            </a:pPr>
            <a:r>
              <a:rPr lang="zh-CN" altLang="en-US" dirty="0">
                <a:latin typeface="微软雅黑" panose="020B0503020204020204" pitchFamily="34" charset="-122"/>
                <a:ea typeface="微软雅黑" panose="020B0503020204020204" pitchFamily="34" charset="-122"/>
              </a:rPr>
              <a:t>企业团队</a:t>
            </a:r>
            <a:endParaRPr lang="zh-CN" altLang="en-US" dirty="0">
              <a:latin typeface="微软雅黑" panose="020B0503020204020204" pitchFamily="34" charset="-122"/>
              <a:ea typeface="微软雅黑" panose="020B0503020204020204" pitchFamily="34" charset="-122"/>
            </a:endParaRPr>
          </a:p>
        </p:txBody>
      </p:sp>
      <p:cxnSp>
        <p:nvCxnSpPr>
          <p:cNvPr id="15" name="直接连接符 16"/>
          <p:cNvCxnSpPr/>
          <p:nvPr userDrawn="1"/>
        </p:nvCxnSpPr>
        <p:spPr>
          <a:xfrm flipH="1">
            <a:off x="0" y="84296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28"/>
          <p:cNvSpPr txBox="1"/>
          <p:nvPr userDrawn="1"/>
        </p:nvSpPr>
        <p:spPr>
          <a:xfrm>
            <a:off x="323850" y="3170238"/>
            <a:ext cx="1439863" cy="369887"/>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企业产品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TextBox 29"/>
          <p:cNvSpPr txBox="1"/>
          <p:nvPr userDrawn="1"/>
        </p:nvSpPr>
        <p:spPr>
          <a:xfrm>
            <a:off x="323850" y="3930650"/>
            <a:ext cx="1439863" cy="369888"/>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企业客户</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TextBox 30"/>
          <p:cNvSpPr txBox="1"/>
          <p:nvPr userDrawn="1"/>
        </p:nvSpPr>
        <p:spPr>
          <a:xfrm>
            <a:off x="323850" y="1730375"/>
            <a:ext cx="1439863" cy="369888"/>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企业荣誉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35"/>
          <p:cNvSpPr txBox="1"/>
          <p:nvPr userDrawn="1"/>
        </p:nvSpPr>
        <p:spPr>
          <a:xfrm>
            <a:off x="323850" y="1058863"/>
            <a:ext cx="1439863" cy="369887"/>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企业简介</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0" name="图片 36"/>
          <p:cNvPicPr>
            <a:picLocks noChangeAspect="1"/>
          </p:cNvPicPr>
          <p:nvPr userDrawn="1"/>
        </p:nvPicPr>
        <p:blipFill>
          <a:blip r:embed="rId2">
            <a:grayscl/>
            <a:biLevel thresh="50000"/>
          </a:blip>
          <a:srcRect/>
          <a:stretch>
            <a:fillRect/>
          </a:stretch>
        </p:blipFill>
        <p:spPr bwMode="auto">
          <a:xfrm>
            <a:off x="565150" y="50800"/>
            <a:ext cx="555625" cy="555625"/>
          </a:xfrm>
          <a:prstGeom prst="rect">
            <a:avLst/>
          </a:prstGeom>
          <a:noFill/>
          <a:ln w="9525">
            <a:noFill/>
            <a:miter lim="800000"/>
            <a:headEnd/>
            <a:tailEnd/>
          </a:ln>
        </p:spPr>
      </p:pic>
      <p:sp>
        <p:nvSpPr>
          <p:cNvPr id="21" name="TextBox 37"/>
          <p:cNvSpPr txBox="1"/>
          <p:nvPr userDrawn="1"/>
        </p:nvSpPr>
        <p:spPr>
          <a:xfrm>
            <a:off x="509588" y="530225"/>
            <a:ext cx="658812" cy="292100"/>
          </a:xfrm>
          <a:prstGeom prst="rect">
            <a:avLst/>
          </a:prstGeom>
          <a:noFill/>
        </p:spPr>
        <p:txBody>
          <a:bodyPr wrap="none">
            <a:spAutoFit/>
          </a:bodyPr>
          <a:lstStyle/>
          <a:p>
            <a:pPr algn="ctr">
              <a:defRPr/>
            </a:pPr>
            <a:r>
              <a:rPr lang="en-US" altLang="zh-CN" sz="1300" dirty="0">
                <a:solidFill>
                  <a:schemeClr val="bg1"/>
                </a:solidFill>
                <a:latin typeface="微软雅黑" panose="020B0503020204020204" pitchFamily="34" charset="-122"/>
                <a:ea typeface="微软雅黑" panose="020B0503020204020204" pitchFamily="34" charset="-122"/>
              </a:rPr>
              <a:t>LOGO</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矩形 15"/>
          <p:cNvSpPr/>
          <p:nvPr userDrawn="1"/>
        </p:nvSpPr>
        <p:spPr>
          <a:xfrm>
            <a:off x="0" y="0"/>
            <a:ext cx="1692275"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 name="矩形 34"/>
          <p:cNvSpPr/>
          <p:nvPr userDrawn="1"/>
        </p:nvSpPr>
        <p:spPr>
          <a:xfrm>
            <a:off x="0" y="3003550"/>
            <a:ext cx="1692275" cy="720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cxnSp>
        <p:nvCxnSpPr>
          <p:cNvPr id="4" name="直接连接符 5"/>
          <p:cNvCxnSpPr/>
          <p:nvPr userDrawn="1"/>
        </p:nvCxnSpPr>
        <p:spPr>
          <a:xfrm>
            <a:off x="0" y="842963"/>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7"/>
          <p:cNvCxnSpPr/>
          <p:nvPr userDrawn="1"/>
        </p:nvCxnSpPr>
        <p:spPr>
          <a:xfrm>
            <a:off x="1692275"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17"/>
          <p:cNvCxnSpPr/>
          <p:nvPr userDrawn="1"/>
        </p:nvCxnSpPr>
        <p:spPr>
          <a:xfrm flipH="1">
            <a:off x="0" y="1563688"/>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19"/>
          <p:cNvCxnSpPr/>
          <p:nvPr userDrawn="1"/>
        </p:nvCxnSpPr>
        <p:spPr>
          <a:xfrm flipH="1">
            <a:off x="0" y="228441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20"/>
          <p:cNvCxnSpPr/>
          <p:nvPr userDrawn="1"/>
        </p:nvCxnSpPr>
        <p:spPr>
          <a:xfrm flipH="1">
            <a:off x="0" y="228441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21"/>
          <p:cNvCxnSpPr/>
          <p:nvPr userDrawn="1"/>
        </p:nvCxnSpPr>
        <p:spPr>
          <a:xfrm flipH="1">
            <a:off x="0" y="3003550"/>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22"/>
          <p:cNvCxnSpPr/>
          <p:nvPr userDrawn="1"/>
        </p:nvCxnSpPr>
        <p:spPr>
          <a:xfrm flipH="1">
            <a:off x="0" y="3724275"/>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23"/>
          <p:cNvCxnSpPr/>
          <p:nvPr userDrawn="1"/>
        </p:nvCxnSpPr>
        <p:spPr>
          <a:xfrm flipH="1">
            <a:off x="0" y="443706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31"/>
          <p:cNvSpPr/>
          <p:nvPr userDrawn="1"/>
        </p:nvSpPr>
        <p:spPr>
          <a:xfrm>
            <a:off x="107950" y="3133725"/>
            <a:ext cx="71438" cy="5048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 name="矩形 32"/>
          <p:cNvSpPr/>
          <p:nvPr userDrawn="1"/>
        </p:nvSpPr>
        <p:spPr>
          <a:xfrm>
            <a:off x="196850" y="3351213"/>
            <a:ext cx="73025" cy="2873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4" name="TextBox 33"/>
          <p:cNvSpPr txBox="1"/>
          <p:nvPr userDrawn="1"/>
        </p:nvSpPr>
        <p:spPr>
          <a:xfrm>
            <a:off x="323850" y="3206750"/>
            <a:ext cx="1439863" cy="368300"/>
          </a:xfrm>
          <a:prstGeom prst="rect">
            <a:avLst/>
          </a:prstGeom>
          <a:noFill/>
        </p:spPr>
        <p:txBody>
          <a:bodyPr>
            <a:spAutoFit/>
          </a:bodyPr>
          <a:lstStyle/>
          <a:p>
            <a:pPr>
              <a:defRPr/>
            </a:pPr>
            <a:r>
              <a:rPr lang="zh-CN" altLang="en-US" dirty="0">
                <a:latin typeface="微软雅黑" panose="020B0503020204020204" pitchFamily="34" charset="-122"/>
                <a:ea typeface="微软雅黑" panose="020B0503020204020204" pitchFamily="34" charset="-122"/>
              </a:rPr>
              <a:t>企业产品</a:t>
            </a:r>
            <a:endParaRPr lang="zh-CN" altLang="en-US" dirty="0">
              <a:latin typeface="微软雅黑" panose="020B0503020204020204" pitchFamily="34" charset="-122"/>
              <a:ea typeface="微软雅黑" panose="020B0503020204020204" pitchFamily="34" charset="-122"/>
            </a:endParaRPr>
          </a:p>
        </p:txBody>
      </p:sp>
      <p:cxnSp>
        <p:nvCxnSpPr>
          <p:cNvPr id="15" name="直接连接符 16"/>
          <p:cNvCxnSpPr/>
          <p:nvPr userDrawn="1"/>
        </p:nvCxnSpPr>
        <p:spPr>
          <a:xfrm flipH="1">
            <a:off x="0" y="842963"/>
            <a:ext cx="1692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8"/>
          <p:cNvSpPr txBox="1"/>
          <p:nvPr userDrawn="1"/>
        </p:nvSpPr>
        <p:spPr>
          <a:xfrm>
            <a:off x="323850" y="3930650"/>
            <a:ext cx="1439863" cy="369888"/>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企业客户</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TextBox 26"/>
          <p:cNvSpPr txBox="1"/>
          <p:nvPr userDrawn="1"/>
        </p:nvSpPr>
        <p:spPr>
          <a:xfrm>
            <a:off x="323850" y="1730375"/>
            <a:ext cx="1439863" cy="369888"/>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企业荣誉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TextBox 27"/>
          <p:cNvSpPr txBox="1"/>
          <p:nvPr userDrawn="1"/>
        </p:nvSpPr>
        <p:spPr>
          <a:xfrm>
            <a:off x="323850" y="2451100"/>
            <a:ext cx="1439863" cy="368300"/>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企业团队</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28"/>
          <p:cNvSpPr txBox="1"/>
          <p:nvPr userDrawn="1"/>
        </p:nvSpPr>
        <p:spPr>
          <a:xfrm>
            <a:off x="323850" y="1058863"/>
            <a:ext cx="1439863" cy="369887"/>
          </a:xfrm>
          <a:prstGeom prst="rect">
            <a:avLst/>
          </a:prstGeom>
          <a:noFill/>
        </p:spPr>
        <p:txBody>
          <a:bodyPr>
            <a:spAutoFit/>
          </a:bodyPr>
          <a:lstStyle/>
          <a:p>
            <a:pPr>
              <a:defRPr/>
            </a:pPr>
            <a:r>
              <a:rPr lang="zh-CN" altLang="en-US" dirty="0">
                <a:solidFill>
                  <a:schemeClr val="bg1"/>
                </a:solidFill>
                <a:latin typeface="微软雅黑" panose="020B0503020204020204" pitchFamily="34" charset="-122"/>
                <a:ea typeface="微软雅黑" panose="020B0503020204020204" pitchFamily="34" charset="-122"/>
              </a:rPr>
              <a:t>企业简介</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0" name="图片 29"/>
          <p:cNvPicPr>
            <a:picLocks noChangeAspect="1"/>
          </p:cNvPicPr>
          <p:nvPr userDrawn="1"/>
        </p:nvPicPr>
        <p:blipFill>
          <a:blip r:embed="rId2">
            <a:grayscl/>
            <a:biLevel thresh="50000"/>
          </a:blip>
          <a:srcRect/>
          <a:stretch>
            <a:fillRect/>
          </a:stretch>
        </p:blipFill>
        <p:spPr bwMode="auto">
          <a:xfrm>
            <a:off x="565150" y="50800"/>
            <a:ext cx="555625" cy="555625"/>
          </a:xfrm>
          <a:prstGeom prst="rect">
            <a:avLst/>
          </a:prstGeom>
          <a:noFill/>
          <a:ln w="9525">
            <a:noFill/>
            <a:miter lim="800000"/>
            <a:headEnd/>
            <a:tailEnd/>
          </a:ln>
        </p:spPr>
      </p:pic>
      <p:sp>
        <p:nvSpPr>
          <p:cNvPr id="21" name="TextBox 30"/>
          <p:cNvSpPr txBox="1"/>
          <p:nvPr userDrawn="1"/>
        </p:nvSpPr>
        <p:spPr>
          <a:xfrm>
            <a:off x="509588" y="530225"/>
            <a:ext cx="658812" cy="292100"/>
          </a:xfrm>
          <a:prstGeom prst="rect">
            <a:avLst/>
          </a:prstGeom>
          <a:noFill/>
        </p:spPr>
        <p:txBody>
          <a:bodyPr wrap="none">
            <a:spAutoFit/>
          </a:bodyPr>
          <a:lstStyle/>
          <a:p>
            <a:pPr algn="ctr">
              <a:defRPr/>
            </a:pPr>
            <a:r>
              <a:rPr lang="en-US" altLang="zh-CN" sz="1300" dirty="0">
                <a:solidFill>
                  <a:schemeClr val="bg1"/>
                </a:solidFill>
                <a:latin typeface="微软雅黑" panose="020B0503020204020204" pitchFamily="34" charset="-122"/>
                <a:ea typeface="微软雅黑" panose="020B0503020204020204" pitchFamily="34" charset="-122"/>
              </a:rPr>
              <a:t>LOGO</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theme" Target="../theme/theme2.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8" r:id="rId1"/>
    <p:sldLayoutId id="2147483667" r:id="rId2"/>
    <p:sldLayoutId id="2147483666" r:id="rId3"/>
    <p:sldLayoutId id="2147483670" r:id="rId4"/>
    <p:sldLayoutId id="2147483671" r:id="rId5"/>
  </p:sldLayoutIdLst>
  <p:transition spd="slow" advClick="0" advTm="0">
    <p:blinds dir="ver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微软雅黑" pitchFamily="34"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微软雅黑" pitchFamily="34"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微软雅黑" pitchFamily="34"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微软雅黑" pitchFamily="34"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微软雅黑" panose="020B0503020204020204" pitchFamily="34"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微软雅黑" panose="020B0503020204020204" pitchFamily="34" charset="-122"/>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微软雅黑" panose="020B0503020204020204" pitchFamily="34" charset="-122"/>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171" name="文本占位符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smtClean="0">
                <a:solidFill>
                  <a:schemeClr val="tx1">
                    <a:tint val="75000"/>
                  </a:schemeClr>
                </a:solidFill>
                <a:ea typeface="宋体" panose="02010600030101010101" pitchFamily="2" charset="-122"/>
              </a:defRPr>
            </a:lvl1pPr>
          </a:lstStyle>
          <a:p>
            <a:pPr>
              <a:defRPr/>
            </a:pPr>
            <a:fld id="{6218F92F-4D93-409F-A541-BF47F833770E}" type="datetimeFigureOut">
              <a:rPr lang="zh-CN" altLang="en-US"/>
              <a:pPr>
                <a:defRPr/>
              </a:pPr>
              <a:t>2017/10/13 Friday</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smtClean="0">
                <a:solidFill>
                  <a:schemeClr val="tx1">
                    <a:tint val="75000"/>
                  </a:schemeClr>
                </a:solidFill>
                <a:ea typeface="宋体" panose="02010600030101010101" pitchFamily="2" charset="-122"/>
              </a:defRPr>
            </a:lvl1pPr>
          </a:lstStyle>
          <a:p>
            <a:pPr>
              <a:defRPr/>
            </a:pPr>
            <a:fld id="{6E791590-8B06-4F18-8D35-C3AD0169AB6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69" r:id="rId6"/>
    <p:sldLayoutId id="2147483677" r:id="rId7"/>
    <p:sldLayoutId id="2147483678" r:id="rId8"/>
    <p:sldLayoutId id="2147483679" r:id="rId9"/>
    <p:sldLayoutId id="2147483680" r:id="rId10"/>
  </p:sldLayoutIdLst>
  <p:transition spd="slow" advClick="0" advTm="0">
    <p:blinds dir="vert"/>
  </p:transition>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NULL" TargetMode="External"/><Relationship Id="rId1" Type="http://schemas.openxmlformats.org/officeDocument/2006/relationships/video" Target="NULL" TargetMode="Externa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34.jpe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52.png"/><Relationship Id="rId2" Type="http://schemas.openxmlformats.org/officeDocument/2006/relationships/slideLayout" Target="../slideLayouts/slideLayout15.xml"/><Relationship Id="rId1" Type="http://schemas.openxmlformats.org/officeDocument/2006/relationships/tags" Target="../tags/tag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xml"/><Relationship Id="rId5" Type="http://schemas.openxmlformats.org/officeDocument/2006/relationships/image" Target="../media/image1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hape">
            <a:hlinkClick r:id="" action="ppaction://media"/>
          </p:cNvPr>
          <p:cNvPicPr>
            <a:picLocks noRot="1" noChangeAspect="1"/>
          </p:cNvPicPr>
          <p:nvPr>
            <a:videoFile r:link="rId1"/>
          </p:nvPr>
        </p:nvPicPr>
        <p:blipFill>
          <a:blip r:embed="rId5"/>
          <a:srcRect/>
          <a:stretch>
            <a:fillRect/>
          </a:stretch>
        </p:blipFill>
        <p:spPr bwMode="auto">
          <a:xfrm>
            <a:off x="0" y="0"/>
            <a:ext cx="9144000" cy="5143500"/>
          </a:xfrm>
          <a:prstGeom prst="rect">
            <a:avLst/>
          </a:prstGeom>
          <a:noFill/>
          <a:ln w="9525">
            <a:noFill/>
            <a:miter lim="800000"/>
            <a:headEnd/>
            <a:tailEnd/>
          </a:ln>
        </p:spPr>
      </p:pic>
      <p:pic>
        <p:nvPicPr>
          <p:cNvPr id="4" name="Shape">
            <a:hlinkClick r:id="" action="ppaction://media"/>
          </p:cNvPr>
          <p:cNvPicPr>
            <a:picLocks noRot="1" noChangeAspect="1"/>
          </p:cNvPicPr>
          <p:nvPr>
            <a:audioFile r:link="rId2"/>
          </p:nvPr>
        </p:nvPicPr>
        <p:blipFill>
          <a:blip r:embed="rId6"/>
          <a:srcRect/>
          <a:stretch>
            <a:fillRect/>
          </a:stretch>
        </p:blipFill>
        <p:spPr bwMode="auto">
          <a:xfrm>
            <a:off x="11125200" y="3976688"/>
            <a:ext cx="609600" cy="457200"/>
          </a:xfrm>
          <a:prstGeom prst="rect">
            <a:avLst/>
          </a:prstGeom>
          <a:noFill/>
          <a:ln w="9525">
            <a:noFill/>
            <a:miter lim="800000"/>
            <a:headEnd/>
            <a:tailEnd/>
          </a:ln>
        </p:spPr>
      </p:pic>
      <p:sp>
        <p:nvSpPr>
          <p:cNvPr id="5" name="TextBox 4"/>
          <p:cNvSpPr txBox="1"/>
          <p:nvPr/>
        </p:nvSpPr>
        <p:spPr>
          <a:xfrm>
            <a:off x="1913890" y="1946910"/>
            <a:ext cx="6163945" cy="948690"/>
          </a:xfrm>
          <a:prstGeom prst="rect">
            <a:avLst/>
          </a:prstGeom>
          <a:noFill/>
        </p:spPr>
        <p:txBody>
          <a:bodyPr lIns="68568" tIns="34285" rIns="68568" bIns="34285">
            <a:spAutoFit/>
          </a:bodyPr>
          <a:lstStyle/>
          <a:p>
            <a:pPr>
              <a:defRPr/>
            </a:pPr>
            <a:r>
              <a:rPr lang="zh-CN" sz="5400" b="1" dirty="0">
                <a:solidFill>
                  <a:schemeClr val="bg1"/>
                </a:solidFill>
                <a:effectLst>
                  <a:glow rad="63500">
                    <a:schemeClr val="accent5">
                      <a:satMod val="175000"/>
                      <a:alpha val="40000"/>
                    </a:schemeClr>
                  </a:glow>
                </a:effectLst>
                <a:latin typeface="微软雅黑" panose="020B0503020204020204" pitchFamily="34" charset="-122"/>
                <a:ea typeface="微软雅黑" panose="020B0503020204020204" pitchFamily="34" charset="-122"/>
              </a:rPr>
              <a:t>第四单元 公共利益</a:t>
            </a: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2"/>
                                        </p:tgtEl>
                                      </p:cBhvr>
                                    </p:cmd>
                                  </p:childTnLst>
                                </p:cTn>
                              </p:par>
                              <p:par>
                                <p:cTn id="7" presetID="1" presetClass="mediacall" presetSubtype="0" fill="hold" nodeType="withEffect">
                                  <p:stCondLst>
                                    <p:cond delay="0"/>
                                  </p:stCondLst>
                                  <p:childTnLst>
                                    <p:cmd type="call" cmd="playFrom(0.0)">
                                      <p:cBhvr>
                                        <p:cTn id="8" dur="7774" fill="hold"/>
                                        <p:tgtEl>
                                          <p:spTgt spid="4"/>
                                        </p:tgtEl>
                                      </p:cBhvr>
                                    </p:cmd>
                                  </p:childTnLst>
                                </p:cTn>
                              </p:par>
                              <p:par>
                                <p:cTn id="9" presetID="16" presetClass="entr" presetSubtype="37" fill="hold" nodeType="withEffect">
                                  <p:stCondLst>
                                    <p:cond delay="330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video>
              <p:cMediaNode vol="80000">
                <p:cTn id="13" fill="hold" display="0">
                  <p:stCondLst>
                    <p:cond delay="indefinite"/>
                  </p:st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Box 71"/>
          <p:cNvSpPr txBox="1">
            <a:spLocks noChangeArrowheads="1"/>
          </p:cNvSpPr>
          <p:nvPr/>
        </p:nvSpPr>
        <p:spPr bwMode="auto">
          <a:xfrm>
            <a:off x="3052763" y="195263"/>
            <a:ext cx="4843462" cy="587375"/>
          </a:xfrm>
          <a:prstGeom prst="rect">
            <a:avLst/>
          </a:prstGeom>
          <a:noFill/>
          <a:ln w="9525">
            <a:noFill/>
            <a:miter lim="800000"/>
            <a:headEnd/>
            <a:tailEnd/>
          </a:ln>
        </p:spPr>
        <p:txBody>
          <a:bodyPr lIns="0" tIns="0" rIns="0" bIns="0">
            <a:spAutoFit/>
          </a:bodyPr>
          <a:lstStyle/>
          <a:p>
            <a:pPr algn="ctr"/>
            <a:r>
              <a:rPr lang="zh-CN" altLang="en-US" sz="3600" b="1">
                <a:latin typeface="微软雅黑" pitchFamily="34" charset="-122"/>
                <a:ea typeface="微软雅黑" pitchFamily="34" charset="-122"/>
              </a:rPr>
              <a:t>公共服务之公共卫生</a:t>
            </a:r>
            <a:endParaRPr lang="zh-CN" altLang="en-US" sz="3600">
              <a:latin typeface="微软雅黑" pitchFamily="34" charset="-122"/>
              <a:ea typeface="微软雅黑" pitchFamily="34" charset="-122"/>
            </a:endParaRP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单圆角矩形 2"/>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单圆角矩形 3"/>
          <p:cNvSpPr/>
          <p:nvPr/>
        </p:nvSpPr>
        <p:spPr>
          <a:xfrm>
            <a:off x="258763" y="162560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893" name="TextBox 23"/>
          <p:cNvSpPr txBox="1">
            <a:spLocks noChangeArrowheads="1"/>
          </p:cNvSpPr>
          <p:nvPr/>
        </p:nvSpPr>
        <p:spPr bwMode="auto">
          <a:xfrm>
            <a:off x="217488" y="107315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37894"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公共设施</a:t>
            </a:r>
          </a:p>
        </p:txBody>
      </p:sp>
      <p:sp>
        <p:nvSpPr>
          <p:cNvPr id="37895" name="TextBox 23"/>
          <p:cNvSpPr txBox="1">
            <a:spLocks noChangeArrowheads="1"/>
          </p:cNvSpPr>
          <p:nvPr/>
        </p:nvSpPr>
        <p:spPr bwMode="auto">
          <a:xfrm>
            <a:off x="217488" y="1782763"/>
            <a:ext cx="1365250" cy="261937"/>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sp>
        <p:nvSpPr>
          <p:cNvPr id="11" name="单圆角矩形 10"/>
          <p:cNvSpPr/>
          <p:nvPr/>
        </p:nvSpPr>
        <p:spPr>
          <a:xfrm>
            <a:off x="395288" y="2403475"/>
            <a:ext cx="1008062" cy="471488"/>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897" name="TextBox 23"/>
          <p:cNvSpPr txBox="1">
            <a:spLocks noChangeArrowheads="1"/>
          </p:cNvSpPr>
          <p:nvPr/>
        </p:nvSpPr>
        <p:spPr bwMode="auto">
          <a:xfrm>
            <a:off x="207963" y="2508250"/>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公共服务</a:t>
            </a:r>
            <a:endParaRPr lang="en-US" altLang="zh-CN" sz="1600">
              <a:latin typeface="微软雅黑" pitchFamily="34" charset="-122"/>
              <a:ea typeface="微软雅黑" pitchFamily="34" charset="-122"/>
            </a:endParaRPr>
          </a:p>
        </p:txBody>
      </p:sp>
      <p:sp>
        <p:nvSpPr>
          <p:cNvPr id="18" name="单圆角矩形 17"/>
          <p:cNvSpPr/>
          <p:nvPr/>
        </p:nvSpPr>
        <p:spPr>
          <a:xfrm>
            <a:off x="1782763" y="987425"/>
            <a:ext cx="1071562" cy="438150"/>
          </a:xfrm>
          <a:prstGeom prst="round1Rect">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p>
        </p:txBody>
      </p:sp>
      <p:sp>
        <p:nvSpPr>
          <p:cNvPr id="37899" name="文本框 19"/>
          <p:cNvSpPr txBox="1">
            <a:spLocks noChangeArrowheads="1"/>
          </p:cNvSpPr>
          <p:nvPr/>
        </p:nvSpPr>
        <p:spPr bwMode="auto">
          <a:xfrm>
            <a:off x="2976563" y="911225"/>
            <a:ext cx="2663825" cy="660400"/>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国家为什么要重视公共卫生事业？</a:t>
            </a:r>
          </a:p>
        </p:txBody>
      </p:sp>
      <p:pic>
        <p:nvPicPr>
          <p:cNvPr id="37900" name="Picture 7" descr="IMG_20170224_145737"/>
          <p:cNvPicPr>
            <a:picLocks noChangeAspect="1"/>
          </p:cNvPicPr>
          <p:nvPr/>
        </p:nvPicPr>
        <p:blipFill>
          <a:blip r:embed="rId3"/>
          <a:srcRect/>
          <a:stretch>
            <a:fillRect/>
          </a:stretch>
        </p:blipFill>
        <p:spPr bwMode="auto">
          <a:xfrm>
            <a:off x="5965825" y="1014413"/>
            <a:ext cx="2503488" cy="3305175"/>
          </a:xfrm>
          <a:prstGeom prst="rect">
            <a:avLst/>
          </a:prstGeom>
          <a:noFill/>
          <a:ln w="9525">
            <a:noFill/>
            <a:miter lim="800000"/>
            <a:headEnd/>
            <a:tailEnd/>
          </a:ln>
        </p:spPr>
      </p:pic>
      <p:sp>
        <p:nvSpPr>
          <p:cNvPr id="37901" name="文本框 14"/>
          <p:cNvSpPr txBox="1">
            <a:spLocks noChangeArrowheads="1"/>
          </p:cNvSpPr>
          <p:nvPr/>
        </p:nvSpPr>
        <p:spPr bwMode="auto">
          <a:xfrm>
            <a:off x="1895475" y="1014413"/>
            <a:ext cx="1081088" cy="384175"/>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想一想</a:t>
            </a:r>
          </a:p>
        </p:txBody>
      </p:sp>
      <p:sp>
        <p:nvSpPr>
          <p:cNvPr id="37902" name="文本框 15"/>
          <p:cNvSpPr txBox="1">
            <a:spLocks noChangeArrowheads="1"/>
          </p:cNvSpPr>
          <p:nvPr/>
        </p:nvSpPr>
        <p:spPr bwMode="auto">
          <a:xfrm>
            <a:off x="2060575" y="1625600"/>
            <a:ext cx="3238500" cy="2579688"/>
          </a:xfrm>
          <a:prstGeom prst="rect">
            <a:avLst/>
          </a:prstGeom>
          <a:noFill/>
          <a:ln w="9525">
            <a:noFill/>
            <a:miter lim="800000"/>
            <a:headEnd/>
            <a:tailEnd/>
          </a:ln>
        </p:spPr>
        <p:txBody>
          <a:bodyPr>
            <a:spAutoFit/>
          </a:bodyPr>
          <a:lstStyle/>
          <a:p>
            <a:pPr marL="514350" indent="-514350">
              <a:spcBef>
                <a:spcPct val="50000"/>
              </a:spcBef>
              <a:buFont typeface="冬青黑体简体中文 W3"/>
              <a:buAutoNum type="circleNumDbPlain"/>
            </a:pPr>
            <a:r>
              <a:rPr lang="zh-CN" altLang="en-US" b="1">
                <a:latin typeface="微软雅黑" pitchFamily="34" charset="-122"/>
                <a:ea typeface="微软雅黑" pitchFamily="34" charset="-122"/>
                <a:sym typeface="+mn-ea"/>
              </a:rPr>
              <a:t>提高人口素质和生命质量的保证</a:t>
            </a:r>
          </a:p>
          <a:p>
            <a:pPr marL="514350" indent="-514350">
              <a:spcBef>
                <a:spcPct val="50000"/>
              </a:spcBef>
              <a:buFont typeface="冬青黑体简体中文 W3"/>
              <a:buAutoNum type="circleNumDbPlain"/>
            </a:pPr>
            <a:r>
              <a:rPr lang="zh-CN" altLang="en-US" b="1">
                <a:latin typeface="微软雅黑" pitchFamily="34" charset="-122"/>
                <a:ea typeface="微软雅黑" pitchFamily="34" charset="-122"/>
                <a:sym typeface="+mn-ea"/>
              </a:rPr>
              <a:t>有利于缓解看病难、看病贵的矛盾，切实保障公民的生命健康权。</a:t>
            </a:r>
          </a:p>
          <a:p>
            <a:pPr marL="514350" indent="-514350">
              <a:spcBef>
                <a:spcPct val="50000"/>
              </a:spcBef>
              <a:buFont typeface="冬青黑体简体中文 W3"/>
              <a:buAutoNum type="circleNumDbPlain"/>
            </a:pPr>
            <a:r>
              <a:rPr lang="zh-CN" altLang="en-US" b="1">
                <a:latin typeface="微软雅黑" pitchFamily="34" charset="-122"/>
                <a:ea typeface="微软雅黑" pitchFamily="34" charset="-122"/>
                <a:sym typeface="+mn-ea"/>
              </a:rPr>
              <a:t>有利于维护社会的公平与正义，构建社会主义和谐社会。</a:t>
            </a:r>
          </a:p>
        </p:txBody>
      </p:sp>
      <p:sp>
        <p:nvSpPr>
          <p:cNvPr id="6" name="单圆角矩形 5"/>
          <p:cNvSpPr/>
          <p:nvPr/>
        </p:nvSpPr>
        <p:spPr>
          <a:xfrm>
            <a:off x="314325" y="3160713"/>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单圆角矩形 6"/>
          <p:cNvSpPr/>
          <p:nvPr/>
        </p:nvSpPr>
        <p:spPr>
          <a:xfrm>
            <a:off x="314325" y="3887788"/>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05" name="TextBox 23"/>
          <p:cNvSpPr txBox="1">
            <a:spLocks noChangeArrowheads="1"/>
          </p:cNvSpPr>
          <p:nvPr/>
        </p:nvSpPr>
        <p:spPr bwMode="auto">
          <a:xfrm>
            <a:off x="-349250" y="3165475"/>
            <a:ext cx="2498725" cy="379413"/>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37906"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Click="0" advTm="0">
    <p:blinds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Box 71"/>
          <p:cNvSpPr txBox="1">
            <a:spLocks noChangeArrowheads="1"/>
          </p:cNvSpPr>
          <p:nvPr/>
        </p:nvSpPr>
        <p:spPr bwMode="auto">
          <a:xfrm>
            <a:off x="3052763" y="195263"/>
            <a:ext cx="4843462" cy="587375"/>
          </a:xfrm>
          <a:prstGeom prst="rect">
            <a:avLst/>
          </a:prstGeom>
          <a:noFill/>
          <a:ln w="9525">
            <a:noFill/>
            <a:miter lim="800000"/>
            <a:headEnd/>
            <a:tailEnd/>
          </a:ln>
        </p:spPr>
        <p:txBody>
          <a:bodyPr lIns="0" tIns="0" rIns="0" bIns="0">
            <a:spAutoFit/>
          </a:bodyPr>
          <a:lstStyle/>
          <a:p>
            <a:pPr algn="ctr"/>
            <a:r>
              <a:rPr lang="zh-CN" altLang="en-US" sz="3600" b="1">
                <a:latin typeface="微软雅黑" pitchFamily="34" charset="-122"/>
                <a:ea typeface="微软雅黑" pitchFamily="34" charset="-122"/>
              </a:rPr>
              <a:t>公共服务之公共教育</a:t>
            </a:r>
            <a:endParaRPr lang="zh-CN" altLang="en-US" sz="3600">
              <a:latin typeface="微软雅黑" pitchFamily="34" charset="-122"/>
              <a:ea typeface="微软雅黑" pitchFamily="34" charset="-122"/>
            </a:endParaRP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单圆角矩形 2"/>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单圆角矩形 3"/>
          <p:cNvSpPr/>
          <p:nvPr/>
        </p:nvSpPr>
        <p:spPr>
          <a:xfrm>
            <a:off x="258763" y="162560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941" name="TextBox 23"/>
          <p:cNvSpPr txBox="1">
            <a:spLocks noChangeArrowheads="1"/>
          </p:cNvSpPr>
          <p:nvPr/>
        </p:nvSpPr>
        <p:spPr bwMode="auto">
          <a:xfrm>
            <a:off x="217488" y="107315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39942"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公共设施</a:t>
            </a:r>
          </a:p>
        </p:txBody>
      </p:sp>
      <p:sp>
        <p:nvSpPr>
          <p:cNvPr id="39943" name="TextBox 23"/>
          <p:cNvSpPr txBox="1">
            <a:spLocks noChangeArrowheads="1"/>
          </p:cNvSpPr>
          <p:nvPr/>
        </p:nvSpPr>
        <p:spPr bwMode="auto">
          <a:xfrm>
            <a:off x="217488" y="1782763"/>
            <a:ext cx="1365250" cy="261937"/>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sp>
        <p:nvSpPr>
          <p:cNvPr id="11" name="单圆角矩形 10"/>
          <p:cNvSpPr/>
          <p:nvPr/>
        </p:nvSpPr>
        <p:spPr>
          <a:xfrm>
            <a:off x="395288" y="2403475"/>
            <a:ext cx="1008062" cy="471488"/>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945" name="TextBox 23"/>
          <p:cNvSpPr txBox="1">
            <a:spLocks noChangeArrowheads="1"/>
          </p:cNvSpPr>
          <p:nvPr/>
        </p:nvSpPr>
        <p:spPr bwMode="auto">
          <a:xfrm>
            <a:off x="207963" y="2508250"/>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公共服务</a:t>
            </a:r>
            <a:endParaRPr lang="en-US" altLang="zh-CN" sz="1600">
              <a:latin typeface="微软雅黑" pitchFamily="34" charset="-122"/>
              <a:ea typeface="微软雅黑" pitchFamily="34" charset="-122"/>
            </a:endParaRPr>
          </a:p>
        </p:txBody>
      </p:sp>
      <p:sp>
        <p:nvSpPr>
          <p:cNvPr id="39946" name="文本框 12"/>
          <p:cNvSpPr txBox="1">
            <a:spLocks noChangeArrowheads="1"/>
          </p:cNvSpPr>
          <p:nvPr/>
        </p:nvSpPr>
        <p:spPr bwMode="auto">
          <a:xfrm>
            <a:off x="2755900" y="2514600"/>
            <a:ext cx="1992313" cy="319088"/>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中国文盲率变化图</a:t>
            </a:r>
          </a:p>
        </p:txBody>
      </p:sp>
      <p:sp>
        <p:nvSpPr>
          <p:cNvPr id="39947" name="文本框 16"/>
          <p:cNvSpPr txBox="1">
            <a:spLocks noChangeArrowheads="1"/>
          </p:cNvSpPr>
          <p:nvPr/>
        </p:nvSpPr>
        <p:spPr bwMode="auto">
          <a:xfrm>
            <a:off x="6134100" y="2508250"/>
            <a:ext cx="2057400" cy="3206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中国教育经费投入图</a:t>
            </a:r>
          </a:p>
        </p:txBody>
      </p:sp>
      <p:sp>
        <p:nvSpPr>
          <p:cNvPr id="18" name="单圆角矩形 17"/>
          <p:cNvSpPr/>
          <p:nvPr/>
        </p:nvSpPr>
        <p:spPr>
          <a:xfrm>
            <a:off x="1908175" y="3076575"/>
            <a:ext cx="1584325" cy="6477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949" name="文本框 18"/>
          <p:cNvSpPr txBox="1">
            <a:spLocks noChangeArrowheads="1"/>
          </p:cNvSpPr>
          <p:nvPr/>
        </p:nvSpPr>
        <p:spPr bwMode="auto">
          <a:xfrm>
            <a:off x="2239963" y="3140075"/>
            <a:ext cx="919162" cy="519113"/>
          </a:xfrm>
          <a:prstGeom prst="rect">
            <a:avLst/>
          </a:prstGeom>
          <a:noFill/>
          <a:ln w="9525">
            <a:noFill/>
            <a:miter lim="800000"/>
            <a:headEnd/>
            <a:tailEnd/>
          </a:ln>
        </p:spPr>
        <p:txBody>
          <a:bodyPr>
            <a:spAutoFit/>
          </a:bodyPr>
          <a:lstStyle/>
          <a:p>
            <a:r>
              <a:rPr lang="zh-CN" altLang="en-US" sz="2800">
                <a:latin typeface="张海山锐线体简"/>
                <a:ea typeface="张海山锐线体简"/>
                <a:cs typeface="张海山锐线体简"/>
              </a:rPr>
              <a:t>思考：</a:t>
            </a:r>
          </a:p>
        </p:txBody>
      </p:sp>
      <p:sp>
        <p:nvSpPr>
          <p:cNvPr id="39950" name="文本框 19"/>
          <p:cNvSpPr txBox="1">
            <a:spLocks noChangeArrowheads="1"/>
          </p:cNvSpPr>
          <p:nvPr/>
        </p:nvSpPr>
        <p:spPr bwMode="auto">
          <a:xfrm>
            <a:off x="4005263" y="3140075"/>
            <a:ext cx="3992562" cy="641350"/>
          </a:xfrm>
          <a:prstGeom prst="rect">
            <a:avLst/>
          </a:prstGeom>
          <a:noFill/>
          <a:ln w="9525">
            <a:noFill/>
            <a:miter lim="800000"/>
            <a:headEnd/>
            <a:tailEnd/>
          </a:ln>
        </p:spPr>
        <p:txBody>
          <a:bodyPr>
            <a:spAutoFit/>
          </a:bodyPr>
          <a:lstStyle/>
          <a:p>
            <a:r>
              <a:rPr lang="zh-CN" altLang="en-US"/>
              <a:t>国家为什么不断加大对教育经费的投入呢？</a:t>
            </a:r>
          </a:p>
        </p:txBody>
      </p:sp>
      <p:pic>
        <p:nvPicPr>
          <p:cNvPr id="39951" name="图片 14"/>
          <p:cNvPicPr>
            <a:picLocks noChangeAspect="1"/>
          </p:cNvPicPr>
          <p:nvPr/>
        </p:nvPicPr>
        <p:blipFill>
          <a:blip r:embed="rId3"/>
          <a:srcRect/>
          <a:stretch>
            <a:fillRect/>
          </a:stretch>
        </p:blipFill>
        <p:spPr bwMode="auto">
          <a:xfrm>
            <a:off x="1998663" y="882650"/>
            <a:ext cx="3125787" cy="1631950"/>
          </a:xfrm>
          <a:prstGeom prst="rect">
            <a:avLst/>
          </a:prstGeom>
          <a:noFill/>
          <a:ln w="9525">
            <a:noFill/>
            <a:miter lim="800000"/>
            <a:headEnd/>
            <a:tailEnd/>
          </a:ln>
        </p:spPr>
      </p:pic>
      <p:pic>
        <p:nvPicPr>
          <p:cNvPr id="39952" name="图片 15"/>
          <p:cNvPicPr>
            <a:picLocks noChangeAspect="1"/>
          </p:cNvPicPr>
          <p:nvPr/>
        </p:nvPicPr>
        <p:blipFill>
          <a:blip r:embed="rId4"/>
          <a:srcRect/>
          <a:stretch>
            <a:fillRect/>
          </a:stretch>
        </p:blipFill>
        <p:spPr bwMode="auto">
          <a:xfrm>
            <a:off x="5597525" y="882650"/>
            <a:ext cx="2593975" cy="1647825"/>
          </a:xfrm>
          <a:prstGeom prst="rect">
            <a:avLst/>
          </a:prstGeom>
          <a:noFill/>
          <a:ln w="9525">
            <a:noFill/>
            <a:miter lim="800000"/>
            <a:headEnd/>
            <a:tailEnd/>
          </a:ln>
        </p:spPr>
      </p:pic>
      <p:sp>
        <p:nvSpPr>
          <p:cNvPr id="21" name="单圆角矩形 20"/>
          <p:cNvSpPr/>
          <p:nvPr/>
        </p:nvSpPr>
        <p:spPr>
          <a:xfrm>
            <a:off x="395288" y="307657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单圆角矩形 21"/>
          <p:cNvSpPr/>
          <p:nvPr/>
        </p:nvSpPr>
        <p:spPr>
          <a:xfrm>
            <a:off x="323850" y="38957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955" name="TextBox 23"/>
          <p:cNvSpPr txBox="1">
            <a:spLocks noChangeArrowheads="1"/>
          </p:cNvSpPr>
          <p:nvPr/>
        </p:nvSpPr>
        <p:spPr bwMode="auto">
          <a:xfrm>
            <a:off x="-349250" y="3165475"/>
            <a:ext cx="2498725" cy="379413"/>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39956"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Click="0" advTm="0">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Box 71"/>
          <p:cNvSpPr txBox="1">
            <a:spLocks noChangeArrowheads="1"/>
          </p:cNvSpPr>
          <p:nvPr/>
        </p:nvSpPr>
        <p:spPr bwMode="auto">
          <a:xfrm>
            <a:off x="3052763" y="195263"/>
            <a:ext cx="4843462" cy="587375"/>
          </a:xfrm>
          <a:prstGeom prst="rect">
            <a:avLst/>
          </a:prstGeom>
          <a:noFill/>
          <a:ln w="9525">
            <a:noFill/>
            <a:miter lim="800000"/>
            <a:headEnd/>
            <a:tailEnd/>
          </a:ln>
        </p:spPr>
        <p:txBody>
          <a:bodyPr lIns="0" tIns="0" rIns="0" bIns="0">
            <a:spAutoFit/>
          </a:bodyPr>
          <a:lstStyle/>
          <a:p>
            <a:pPr algn="ctr"/>
            <a:r>
              <a:rPr lang="zh-CN" altLang="en-US" sz="3600" b="1">
                <a:latin typeface="微软雅黑" pitchFamily="34" charset="-122"/>
                <a:ea typeface="微软雅黑" pitchFamily="34" charset="-122"/>
              </a:rPr>
              <a:t>公共服务之公共教育</a:t>
            </a:r>
            <a:endParaRPr lang="zh-CN" altLang="en-US" sz="3600">
              <a:latin typeface="微软雅黑" pitchFamily="34" charset="-122"/>
              <a:ea typeface="微软雅黑" pitchFamily="34" charset="-122"/>
            </a:endParaRP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单圆角矩形 2"/>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单圆角矩形 3"/>
          <p:cNvSpPr/>
          <p:nvPr/>
        </p:nvSpPr>
        <p:spPr>
          <a:xfrm>
            <a:off x="258763" y="162560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989" name="TextBox 23"/>
          <p:cNvSpPr txBox="1">
            <a:spLocks noChangeArrowheads="1"/>
          </p:cNvSpPr>
          <p:nvPr/>
        </p:nvSpPr>
        <p:spPr bwMode="auto">
          <a:xfrm>
            <a:off x="217488" y="107315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41990"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公共设施</a:t>
            </a:r>
          </a:p>
        </p:txBody>
      </p:sp>
      <p:sp>
        <p:nvSpPr>
          <p:cNvPr id="41991" name="TextBox 23"/>
          <p:cNvSpPr txBox="1">
            <a:spLocks noChangeArrowheads="1"/>
          </p:cNvSpPr>
          <p:nvPr/>
        </p:nvSpPr>
        <p:spPr bwMode="auto">
          <a:xfrm>
            <a:off x="217488" y="1782763"/>
            <a:ext cx="1365250" cy="261937"/>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sp>
        <p:nvSpPr>
          <p:cNvPr id="11" name="单圆角矩形 10"/>
          <p:cNvSpPr/>
          <p:nvPr/>
        </p:nvSpPr>
        <p:spPr>
          <a:xfrm>
            <a:off x="395288" y="2403475"/>
            <a:ext cx="1008062" cy="471488"/>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993" name="TextBox 23"/>
          <p:cNvSpPr txBox="1">
            <a:spLocks noChangeArrowheads="1"/>
          </p:cNvSpPr>
          <p:nvPr/>
        </p:nvSpPr>
        <p:spPr bwMode="auto">
          <a:xfrm>
            <a:off x="207963" y="2508250"/>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公共服务</a:t>
            </a:r>
            <a:endParaRPr lang="en-US" altLang="zh-CN" sz="1600">
              <a:latin typeface="微软雅黑" pitchFamily="34" charset="-122"/>
              <a:ea typeface="微软雅黑" pitchFamily="34" charset="-122"/>
            </a:endParaRPr>
          </a:p>
        </p:txBody>
      </p:sp>
      <p:sp>
        <p:nvSpPr>
          <p:cNvPr id="18" name="单圆角矩形 17"/>
          <p:cNvSpPr/>
          <p:nvPr/>
        </p:nvSpPr>
        <p:spPr>
          <a:xfrm>
            <a:off x="1782763" y="987425"/>
            <a:ext cx="1071562" cy="438150"/>
          </a:xfrm>
          <a:prstGeom prst="round1Rect">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p>
        </p:txBody>
      </p:sp>
      <p:sp>
        <p:nvSpPr>
          <p:cNvPr id="41995" name="文本框 19"/>
          <p:cNvSpPr txBox="1">
            <a:spLocks noChangeArrowheads="1"/>
          </p:cNvSpPr>
          <p:nvPr/>
        </p:nvSpPr>
        <p:spPr bwMode="auto">
          <a:xfrm>
            <a:off x="2976563" y="911225"/>
            <a:ext cx="2663825" cy="660400"/>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国家为什么要重视公共教育事业？</a:t>
            </a:r>
          </a:p>
        </p:txBody>
      </p:sp>
      <p:sp>
        <p:nvSpPr>
          <p:cNvPr id="41996" name="文本框 14"/>
          <p:cNvSpPr txBox="1">
            <a:spLocks noChangeArrowheads="1"/>
          </p:cNvSpPr>
          <p:nvPr/>
        </p:nvSpPr>
        <p:spPr bwMode="auto">
          <a:xfrm>
            <a:off x="1895475" y="1014413"/>
            <a:ext cx="1081088" cy="384175"/>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想一想</a:t>
            </a:r>
          </a:p>
        </p:txBody>
      </p:sp>
      <p:sp>
        <p:nvSpPr>
          <p:cNvPr id="41997" name="文本框 15"/>
          <p:cNvSpPr txBox="1">
            <a:spLocks noChangeArrowheads="1"/>
          </p:cNvSpPr>
          <p:nvPr/>
        </p:nvSpPr>
        <p:spPr bwMode="auto">
          <a:xfrm>
            <a:off x="2060575" y="1625600"/>
            <a:ext cx="3238500" cy="1893888"/>
          </a:xfrm>
          <a:prstGeom prst="rect">
            <a:avLst/>
          </a:prstGeom>
          <a:noFill/>
          <a:ln w="9525">
            <a:noFill/>
            <a:miter lim="800000"/>
            <a:headEnd/>
            <a:tailEnd/>
          </a:ln>
        </p:spPr>
        <p:txBody>
          <a:bodyPr>
            <a:spAutoFit/>
          </a:bodyPr>
          <a:lstStyle/>
          <a:p>
            <a:pPr marL="514350" indent="-514350">
              <a:spcBef>
                <a:spcPct val="50000"/>
              </a:spcBef>
              <a:buFontTx/>
              <a:buAutoNum type="circleNumDbPlain"/>
            </a:pPr>
            <a:r>
              <a:rPr lang="zh-CN" altLang="en-US" b="1">
                <a:latin typeface="微软雅黑" pitchFamily="34" charset="-122"/>
                <a:ea typeface="微软雅黑" pitchFamily="34" charset="-122"/>
                <a:sym typeface="+mn-ea"/>
              </a:rPr>
              <a:t>提升人口素质、改善人们的生活质量具有深远意义。</a:t>
            </a:r>
            <a:endParaRPr lang="zh-CN" altLang="en-US" b="1" noProof="1">
              <a:latin typeface="微软雅黑" pitchFamily="34" charset="-122"/>
              <a:ea typeface="微软雅黑" pitchFamily="34" charset="-122"/>
              <a:sym typeface="+mn-ea"/>
            </a:endParaRPr>
          </a:p>
          <a:p>
            <a:pPr marL="514350" indent="-514350">
              <a:spcBef>
                <a:spcPct val="50000"/>
              </a:spcBef>
              <a:buFontTx/>
              <a:buAutoNum type="circleNumDbPlain"/>
            </a:pPr>
            <a:r>
              <a:rPr lang="zh-CN" altLang="en-US" b="1">
                <a:latin typeface="微软雅黑" pitchFamily="34" charset="-122"/>
                <a:ea typeface="微软雅黑" pitchFamily="34" charset="-122"/>
                <a:sym typeface="+mn-ea"/>
              </a:rPr>
              <a:t>教育是民族振兴、社会进步的基石，是提高国民素质、促进人的全面发展的根本途径。</a:t>
            </a:r>
            <a:endParaRPr lang="en-US" altLang="zh-CN" b="1">
              <a:latin typeface="微软雅黑" pitchFamily="34" charset="-122"/>
              <a:ea typeface="微软雅黑" pitchFamily="34" charset="-122"/>
              <a:sym typeface="+mn-ea"/>
            </a:endParaRPr>
          </a:p>
        </p:txBody>
      </p:sp>
      <p:pic>
        <p:nvPicPr>
          <p:cNvPr id="41998" name="Picture 14" descr="IMG_20170224_145800"/>
          <p:cNvPicPr>
            <a:picLocks noChangeAspect="1"/>
          </p:cNvPicPr>
          <p:nvPr/>
        </p:nvPicPr>
        <p:blipFill>
          <a:blip r:embed="rId3"/>
          <a:srcRect l="16475" t="3088" r="6601" b="-69"/>
          <a:stretch>
            <a:fillRect/>
          </a:stretch>
        </p:blipFill>
        <p:spPr bwMode="auto">
          <a:xfrm>
            <a:off x="5889625" y="1014413"/>
            <a:ext cx="2868613" cy="3624262"/>
          </a:xfrm>
          <a:prstGeom prst="rect">
            <a:avLst/>
          </a:prstGeom>
          <a:noFill/>
          <a:ln w="9525">
            <a:noFill/>
            <a:miter lim="800000"/>
            <a:headEnd/>
            <a:tailEnd/>
          </a:ln>
        </p:spPr>
      </p:pic>
      <p:sp>
        <p:nvSpPr>
          <p:cNvPr id="6" name="单圆角矩形 5"/>
          <p:cNvSpPr/>
          <p:nvPr/>
        </p:nvSpPr>
        <p:spPr>
          <a:xfrm>
            <a:off x="395288" y="3086100"/>
            <a:ext cx="1152525" cy="433388"/>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单圆角矩形 6"/>
          <p:cNvSpPr/>
          <p:nvPr/>
        </p:nvSpPr>
        <p:spPr>
          <a:xfrm>
            <a:off x="314325" y="394970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001" name="TextBox 23"/>
          <p:cNvSpPr txBox="1">
            <a:spLocks noChangeArrowheads="1"/>
          </p:cNvSpPr>
          <p:nvPr/>
        </p:nvSpPr>
        <p:spPr bwMode="auto">
          <a:xfrm>
            <a:off x="-349250" y="3165475"/>
            <a:ext cx="2498725" cy="379413"/>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42002"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Click="0" advTm="0">
    <p:blinds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Box 71"/>
          <p:cNvSpPr txBox="1">
            <a:spLocks noChangeArrowheads="1"/>
          </p:cNvSpPr>
          <p:nvPr/>
        </p:nvSpPr>
        <p:spPr bwMode="auto">
          <a:xfrm>
            <a:off x="3052763" y="195263"/>
            <a:ext cx="4843462" cy="587375"/>
          </a:xfrm>
          <a:prstGeom prst="rect">
            <a:avLst/>
          </a:prstGeom>
          <a:noFill/>
          <a:ln w="9525">
            <a:noFill/>
            <a:miter lim="800000"/>
            <a:headEnd/>
            <a:tailEnd/>
          </a:ln>
        </p:spPr>
        <p:txBody>
          <a:bodyPr lIns="0" tIns="0" rIns="0" bIns="0">
            <a:spAutoFit/>
          </a:bodyPr>
          <a:lstStyle/>
          <a:p>
            <a:pPr algn="ctr"/>
            <a:r>
              <a:rPr lang="zh-CN" altLang="en-US" sz="3600" b="1">
                <a:latin typeface="微软雅黑" pitchFamily="34" charset="-122"/>
                <a:ea typeface="微软雅黑" pitchFamily="34" charset="-122"/>
              </a:rPr>
              <a:t>公共服务之公共教育</a:t>
            </a:r>
            <a:endParaRPr lang="zh-CN" altLang="en-US" sz="3600">
              <a:latin typeface="微软雅黑" pitchFamily="34" charset="-122"/>
              <a:ea typeface="微软雅黑" pitchFamily="34" charset="-122"/>
            </a:endParaRP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单圆角矩形 2"/>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单圆角矩形 3"/>
          <p:cNvSpPr/>
          <p:nvPr/>
        </p:nvSpPr>
        <p:spPr>
          <a:xfrm>
            <a:off x="258763" y="162560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037" name="TextBox 23"/>
          <p:cNvSpPr txBox="1">
            <a:spLocks noChangeArrowheads="1"/>
          </p:cNvSpPr>
          <p:nvPr/>
        </p:nvSpPr>
        <p:spPr bwMode="auto">
          <a:xfrm>
            <a:off x="217488" y="107315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44038"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公共设施</a:t>
            </a:r>
          </a:p>
        </p:txBody>
      </p:sp>
      <p:sp>
        <p:nvSpPr>
          <p:cNvPr id="44039" name="TextBox 23"/>
          <p:cNvSpPr txBox="1">
            <a:spLocks noChangeArrowheads="1"/>
          </p:cNvSpPr>
          <p:nvPr/>
        </p:nvSpPr>
        <p:spPr bwMode="auto">
          <a:xfrm>
            <a:off x="217488" y="1782763"/>
            <a:ext cx="1365250" cy="261937"/>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sp>
        <p:nvSpPr>
          <p:cNvPr id="11" name="单圆角矩形 10"/>
          <p:cNvSpPr/>
          <p:nvPr/>
        </p:nvSpPr>
        <p:spPr>
          <a:xfrm>
            <a:off x="395288" y="2403475"/>
            <a:ext cx="1008062" cy="471488"/>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041" name="TextBox 23"/>
          <p:cNvSpPr txBox="1">
            <a:spLocks noChangeArrowheads="1"/>
          </p:cNvSpPr>
          <p:nvPr/>
        </p:nvSpPr>
        <p:spPr bwMode="auto">
          <a:xfrm>
            <a:off x="207963" y="2508250"/>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公共服务</a:t>
            </a:r>
            <a:endParaRPr lang="en-US" altLang="zh-CN" sz="1600">
              <a:latin typeface="微软雅黑" pitchFamily="34" charset="-122"/>
              <a:ea typeface="微软雅黑" pitchFamily="34" charset="-122"/>
            </a:endParaRPr>
          </a:p>
        </p:txBody>
      </p:sp>
      <p:sp>
        <p:nvSpPr>
          <p:cNvPr id="18" name="单圆角矩形 17"/>
          <p:cNvSpPr/>
          <p:nvPr/>
        </p:nvSpPr>
        <p:spPr>
          <a:xfrm>
            <a:off x="1782763" y="987425"/>
            <a:ext cx="1071562" cy="438150"/>
          </a:xfrm>
          <a:prstGeom prst="round1Rect">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p>
        </p:txBody>
      </p:sp>
      <p:sp>
        <p:nvSpPr>
          <p:cNvPr id="44043" name="文本框 19"/>
          <p:cNvSpPr txBox="1">
            <a:spLocks noChangeArrowheads="1"/>
          </p:cNvSpPr>
          <p:nvPr/>
        </p:nvSpPr>
        <p:spPr bwMode="auto">
          <a:xfrm>
            <a:off x="2976563" y="911225"/>
            <a:ext cx="5246687" cy="849313"/>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作为青少年的你们该怎样珍惜受教育的机会？</a:t>
            </a:r>
          </a:p>
        </p:txBody>
      </p:sp>
      <p:sp>
        <p:nvSpPr>
          <p:cNvPr id="44044" name="文本框 14"/>
          <p:cNvSpPr txBox="1">
            <a:spLocks noChangeArrowheads="1"/>
          </p:cNvSpPr>
          <p:nvPr/>
        </p:nvSpPr>
        <p:spPr bwMode="auto">
          <a:xfrm>
            <a:off x="1895475" y="1014413"/>
            <a:ext cx="1081088" cy="384175"/>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谈一谈</a:t>
            </a:r>
          </a:p>
        </p:txBody>
      </p:sp>
      <p:sp>
        <p:nvSpPr>
          <p:cNvPr id="44045" name="文本框 5"/>
          <p:cNvSpPr txBox="1">
            <a:spLocks noChangeArrowheads="1"/>
          </p:cNvSpPr>
          <p:nvPr/>
        </p:nvSpPr>
        <p:spPr bwMode="auto">
          <a:xfrm>
            <a:off x="2365375" y="1885950"/>
            <a:ext cx="5662613" cy="2193925"/>
          </a:xfrm>
          <a:prstGeom prst="rect">
            <a:avLst/>
          </a:prstGeom>
          <a:noFill/>
          <a:ln w="9525">
            <a:noFill/>
            <a:miter lim="800000"/>
            <a:headEnd/>
            <a:tailEnd/>
          </a:ln>
        </p:spPr>
        <p:txBody>
          <a:bodyPr>
            <a:spAutoFit/>
          </a:bodyPr>
          <a:lstStyle/>
          <a:p>
            <a:r>
              <a:rPr lang="zh-CN" altLang="en-US" sz="2000">
                <a:latin typeface="汉仪中圆简"/>
                <a:ea typeface="汉仪中圆简"/>
                <a:cs typeface="汉仪中圆简"/>
              </a:rPr>
              <a:t>青少年应该认真、自觉地履行受教育的义务，珍惜受教育的权利：</a:t>
            </a:r>
          </a:p>
          <a:p>
            <a:r>
              <a:rPr lang="en-US" altLang="zh-CN" sz="2000">
                <a:latin typeface="汉仪中圆简"/>
                <a:ea typeface="汉仪中圆简"/>
                <a:cs typeface="汉仪中圆简"/>
              </a:rPr>
              <a:t>1.</a:t>
            </a:r>
            <a:r>
              <a:rPr lang="zh-CN" altLang="en-US" sz="2000">
                <a:latin typeface="汉仪中圆简"/>
                <a:ea typeface="汉仪中圆简"/>
                <a:cs typeface="汉仪中圆简"/>
              </a:rPr>
              <a:t>按时入学的义务；</a:t>
            </a:r>
          </a:p>
          <a:p>
            <a:r>
              <a:rPr lang="en-US" altLang="zh-CN" sz="2000">
                <a:latin typeface="汉仪中圆简"/>
                <a:ea typeface="汉仪中圆简"/>
                <a:cs typeface="汉仪中圆简"/>
              </a:rPr>
              <a:t>2.</a:t>
            </a:r>
            <a:r>
              <a:rPr lang="zh-CN" altLang="en-US" sz="2000">
                <a:latin typeface="汉仪中圆简"/>
                <a:ea typeface="汉仪中圆简"/>
                <a:cs typeface="汉仪中圆简"/>
              </a:rPr>
              <a:t>接受规定年限的义务教育；</a:t>
            </a:r>
          </a:p>
          <a:p>
            <a:r>
              <a:rPr lang="en-US" altLang="zh-CN" sz="2000">
                <a:latin typeface="汉仪中圆简"/>
                <a:ea typeface="汉仪中圆简"/>
                <a:cs typeface="汉仪中圆简"/>
              </a:rPr>
              <a:t>3.</a:t>
            </a:r>
            <a:r>
              <a:rPr lang="zh-CN" altLang="en-US" sz="2000">
                <a:latin typeface="汉仪中圆简"/>
                <a:ea typeface="汉仪中圆简"/>
                <a:cs typeface="汉仪中圆简"/>
              </a:rPr>
              <a:t>遵守法律和学校纪律、尊敬师长、</a:t>
            </a:r>
            <a:r>
              <a:rPr lang="en-US" altLang="en-US" sz="2000">
                <a:latin typeface="汉仪中圆简"/>
                <a:ea typeface="汉仪中圆简"/>
                <a:cs typeface="汉仪中圆简"/>
                <a:sym typeface="+mn-ea"/>
              </a:rPr>
              <a:t>努力完成规定的学习任务的义务。</a:t>
            </a:r>
            <a:endParaRPr lang="en-US" altLang="en-US" sz="2000">
              <a:latin typeface="汉仪中圆简"/>
              <a:ea typeface="汉仪中圆简"/>
              <a:cs typeface="汉仪中圆简"/>
            </a:endParaRPr>
          </a:p>
          <a:p>
            <a:endParaRPr lang="zh-CN" altLang="en-US"/>
          </a:p>
        </p:txBody>
      </p:sp>
      <p:sp>
        <p:nvSpPr>
          <p:cNvPr id="7" name="单圆角矩形 6"/>
          <p:cNvSpPr/>
          <p:nvPr/>
        </p:nvSpPr>
        <p:spPr>
          <a:xfrm>
            <a:off x="323850" y="30575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单圆角矩形 11"/>
          <p:cNvSpPr/>
          <p:nvPr/>
        </p:nvSpPr>
        <p:spPr>
          <a:xfrm>
            <a:off x="314325" y="383540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048" name="TextBox 23"/>
          <p:cNvSpPr txBox="1">
            <a:spLocks noChangeArrowheads="1"/>
          </p:cNvSpPr>
          <p:nvPr/>
        </p:nvSpPr>
        <p:spPr bwMode="auto">
          <a:xfrm>
            <a:off x="-349250" y="3165475"/>
            <a:ext cx="2498725" cy="379413"/>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44049"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Click="0" advTm="0">
    <p:blinds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Box 11"/>
          <p:cNvSpPr txBox="1">
            <a:spLocks noChangeArrowheads="1"/>
          </p:cNvSpPr>
          <p:nvPr/>
        </p:nvSpPr>
        <p:spPr bwMode="auto">
          <a:xfrm>
            <a:off x="3924300" y="195263"/>
            <a:ext cx="2627313" cy="392112"/>
          </a:xfrm>
          <a:prstGeom prst="rect">
            <a:avLst/>
          </a:prstGeom>
          <a:noFill/>
          <a:ln w="9525">
            <a:noFill/>
            <a:miter lim="800000"/>
            <a:headEnd/>
            <a:tailEnd/>
          </a:ln>
        </p:spPr>
        <p:txBody>
          <a:bodyPr lIns="0" tIns="0" rIns="0" bIns="0">
            <a:spAutoFit/>
          </a:bodyPr>
          <a:lstStyle/>
          <a:p>
            <a:pPr algn="ctr"/>
            <a:r>
              <a:rPr lang="zh-CN" altLang="en-US" sz="2400">
                <a:latin typeface="微软雅黑" pitchFamily="34" charset="-122"/>
                <a:ea typeface="微软雅黑" pitchFamily="34" charset="-122"/>
              </a:rPr>
              <a:t>战争与饥饿</a:t>
            </a: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单圆角矩形 2"/>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084" name="TextBox 23"/>
          <p:cNvSpPr txBox="1">
            <a:spLocks noChangeArrowheads="1"/>
          </p:cNvSpPr>
          <p:nvPr/>
        </p:nvSpPr>
        <p:spPr bwMode="auto">
          <a:xfrm>
            <a:off x="152400" y="1158875"/>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4" name="单圆角矩形 3"/>
          <p:cNvSpPr/>
          <p:nvPr/>
        </p:nvSpPr>
        <p:spPr>
          <a:xfrm>
            <a:off x="387350" y="1698625"/>
            <a:ext cx="1025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单圆角矩形 4"/>
          <p:cNvSpPr/>
          <p:nvPr/>
        </p:nvSpPr>
        <p:spPr>
          <a:xfrm>
            <a:off x="260350" y="2360613"/>
            <a:ext cx="1152525" cy="433387"/>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单圆角矩形 5"/>
          <p:cNvSpPr/>
          <p:nvPr/>
        </p:nvSpPr>
        <p:spPr>
          <a:xfrm>
            <a:off x="260350" y="38449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088"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pic>
        <p:nvPicPr>
          <p:cNvPr id="46089" name="图片 9"/>
          <p:cNvPicPr>
            <a:picLocks noChangeAspect="1"/>
          </p:cNvPicPr>
          <p:nvPr/>
        </p:nvPicPr>
        <p:blipFill>
          <a:blip r:embed="rId3"/>
          <a:srcRect/>
          <a:stretch>
            <a:fillRect/>
          </a:stretch>
        </p:blipFill>
        <p:spPr bwMode="auto">
          <a:xfrm>
            <a:off x="5772150" y="925513"/>
            <a:ext cx="3003550" cy="2000250"/>
          </a:xfrm>
          <a:prstGeom prst="rect">
            <a:avLst/>
          </a:prstGeom>
          <a:noFill/>
          <a:ln w="9525">
            <a:noFill/>
            <a:miter lim="800000"/>
            <a:headEnd/>
            <a:tailEnd/>
          </a:ln>
        </p:spPr>
      </p:pic>
      <p:pic>
        <p:nvPicPr>
          <p:cNvPr id="46090" name="图片 10"/>
          <p:cNvPicPr>
            <a:picLocks noChangeAspect="1"/>
          </p:cNvPicPr>
          <p:nvPr/>
        </p:nvPicPr>
        <p:blipFill>
          <a:blip r:embed="rId4"/>
          <a:srcRect/>
          <a:stretch>
            <a:fillRect/>
          </a:stretch>
        </p:blipFill>
        <p:spPr bwMode="auto">
          <a:xfrm>
            <a:off x="2011363" y="987425"/>
            <a:ext cx="3506787" cy="1973263"/>
          </a:xfrm>
          <a:prstGeom prst="rect">
            <a:avLst/>
          </a:prstGeom>
          <a:noFill/>
          <a:ln w="9525">
            <a:noFill/>
            <a:miter lim="800000"/>
            <a:headEnd/>
            <a:tailEnd/>
          </a:ln>
        </p:spPr>
      </p:pic>
      <p:pic>
        <p:nvPicPr>
          <p:cNvPr id="46091" name="图片 8"/>
          <p:cNvPicPr>
            <a:picLocks noChangeAspect="1"/>
          </p:cNvPicPr>
          <p:nvPr/>
        </p:nvPicPr>
        <p:blipFill>
          <a:blip r:embed="rId5"/>
          <a:srcRect/>
          <a:stretch>
            <a:fillRect/>
          </a:stretch>
        </p:blipFill>
        <p:spPr bwMode="auto">
          <a:xfrm>
            <a:off x="3883025" y="2847975"/>
            <a:ext cx="3089275" cy="2032000"/>
          </a:xfrm>
          <a:prstGeom prst="rect">
            <a:avLst/>
          </a:prstGeom>
          <a:noFill/>
          <a:ln w="9525">
            <a:noFill/>
            <a:miter lim="800000"/>
            <a:headEnd/>
            <a:tailEnd/>
          </a:ln>
        </p:spPr>
      </p:pic>
      <p:sp>
        <p:nvSpPr>
          <p:cNvPr id="13" name="单圆角矩形 12"/>
          <p:cNvSpPr/>
          <p:nvPr/>
        </p:nvSpPr>
        <p:spPr>
          <a:xfrm>
            <a:off x="403225" y="3146425"/>
            <a:ext cx="1009650" cy="471488"/>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093" name="TextBox 23"/>
          <p:cNvSpPr txBox="1">
            <a:spLocks noChangeArrowheads="1"/>
          </p:cNvSpPr>
          <p:nvPr/>
        </p:nvSpPr>
        <p:spPr bwMode="auto">
          <a:xfrm>
            <a:off x="-287338" y="3203575"/>
            <a:ext cx="2498726" cy="379413"/>
          </a:xfrm>
          <a:prstGeom prst="rect">
            <a:avLst/>
          </a:prstGeom>
          <a:noFill/>
          <a:ln w="9525">
            <a:noFill/>
            <a:miter lim="800000"/>
            <a:headEnd/>
            <a:tailEnd/>
          </a:ln>
        </p:spPr>
        <p:txBody>
          <a:bodyPr lIns="0" tIns="0" rIns="0" bIns="0">
            <a:spAutoFit/>
          </a:bodyPr>
          <a:lstStyle/>
          <a:p>
            <a:pPr algn="ctr"/>
            <a:r>
              <a:rPr lang="zh-CN" altLang="en-US" sz="1200">
                <a:latin typeface="微软雅黑" pitchFamily="34" charset="-122"/>
                <a:ea typeface="微软雅黑" pitchFamily="34" charset="-122"/>
              </a:rPr>
              <a:t>人类公共安全、</a:t>
            </a:r>
          </a:p>
          <a:p>
            <a:pPr algn="ctr"/>
            <a:r>
              <a:rPr lang="zh-CN" altLang="en-US" sz="1200">
                <a:latin typeface="微软雅黑" pitchFamily="34" charset="-122"/>
                <a:ea typeface="微软雅黑" pitchFamily="34" charset="-122"/>
              </a:rPr>
              <a:t>国际经济和人类文化</a:t>
            </a:r>
          </a:p>
        </p:txBody>
      </p:sp>
      <p:sp>
        <p:nvSpPr>
          <p:cNvPr id="46094" name="TextBox 23"/>
          <p:cNvSpPr txBox="1">
            <a:spLocks noChangeArrowheads="1"/>
          </p:cNvSpPr>
          <p:nvPr/>
        </p:nvSpPr>
        <p:spPr bwMode="auto">
          <a:xfrm>
            <a:off x="152400" y="252730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公共服务</a:t>
            </a:r>
          </a:p>
        </p:txBody>
      </p:sp>
      <p:sp>
        <p:nvSpPr>
          <p:cNvPr id="46095"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Tm="16332">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图片 14"/>
          <p:cNvPicPr>
            <a:picLocks noChangeAspect="1"/>
          </p:cNvPicPr>
          <p:nvPr/>
        </p:nvPicPr>
        <p:blipFill>
          <a:blip r:embed="rId3"/>
          <a:srcRect t="5542" b="29750"/>
          <a:stretch>
            <a:fillRect/>
          </a:stretch>
        </p:blipFill>
        <p:spPr bwMode="auto">
          <a:xfrm>
            <a:off x="6076950" y="2490788"/>
            <a:ext cx="2551113" cy="2335212"/>
          </a:xfrm>
          <a:prstGeom prst="rect">
            <a:avLst/>
          </a:prstGeom>
          <a:noFill/>
          <a:ln w="9525">
            <a:noFill/>
            <a:miter lim="800000"/>
            <a:headEnd/>
            <a:tailEnd/>
          </a:ln>
        </p:spPr>
      </p:pic>
      <p:sp>
        <p:nvSpPr>
          <p:cNvPr id="48130" name="TextBox 11"/>
          <p:cNvSpPr txBox="1">
            <a:spLocks noChangeArrowheads="1"/>
          </p:cNvSpPr>
          <p:nvPr/>
        </p:nvSpPr>
        <p:spPr bwMode="auto">
          <a:xfrm>
            <a:off x="3924300" y="195263"/>
            <a:ext cx="2627313" cy="392112"/>
          </a:xfrm>
          <a:prstGeom prst="rect">
            <a:avLst/>
          </a:prstGeom>
          <a:noFill/>
          <a:ln w="9525">
            <a:noFill/>
            <a:miter lim="800000"/>
            <a:headEnd/>
            <a:tailEnd/>
          </a:ln>
        </p:spPr>
        <p:txBody>
          <a:bodyPr lIns="0" tIns="0" rIns="0" bIns="0">
            <a:spAutoFit/>
          </a:bodyPr>
          <a:lstStyle/>
          <a:p>
            <a:pPr algn="ctr"/>
            <a:r>
              <a:rPr lang="zh-CN" altLang="en-US" sz="2400">
                <a:latin typeface="微软雅黑" pitchFamily="34" charset="-122"/>
                <a:ea typeface="微软雅黑" pitchFamily="34" charset="-122"/>
              </a:rPr>
              <a:t>世界性组织</a:t>
            </a: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单圆角矩形 2"/>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133" name="TextBox 23"/>
          <p:cNvSpPr txBox="1">
            <a:spLocks noChangeArrowheads="1"/>
          </p:cNvSpPr>
          <p:nvPr/>
        </p:nvSpPr>
        <p:spPr bwMode="auto">
          <a:xfrm>
            <a:off x="152400" y="1158875"/>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4" name="单圆角矩形 3"/>
          <p:cNvSpPr/>
          <p:nvPr/>
        </p:nvSpPr>
        <p:spPr>
          <a:xfrm>
            <a:off x="387350" y="1698625"/>
            <a:ext cx="1025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单圆角矩形 4"/>
          <p:cNvSpPr/>
          <p:nvPr/>
        </p:nvSpPr>
        <p:spPr>
          <a:xfrm>
            <a:off x="260350" y="2360613"/>
            <a:ext cx="1152525" cy="433387"/>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单圆角矩形 5"/>
          <p:cNvSpPr/>
          <p:nvPr/>
        </p:nvSpPr>
        <p:spPr>
          <a:xfrm>
            <a:off x="258763" y="3867150"/>
            <a:ext cx="1150937" cy="433388"/>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137"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pic>
        <p:nvPicPr>
          <p:cNvPr id="48138" name="图片 12"/>
          <p:cNvPicPr>
            <a:picLocks noChangeAspect="1"/>
          </p:cNvPicPr>
          <p:nvPr/>
        </p:nvPicPr>
        <p:blipFill>
          <a:blip r:embed="rId4"/>
          <a:srcRect/>
          <a:stretch>
            <a:fillRect/>
          </a:stretch>
        </p:blipFill>
        <p:spPr bwMode="auto">
          <a:xfrm>
            <a:off x="2103438" y="895350"/>
            <a:ext cx="2978150" cy="2122488"/>
          </a:xfrm>
          <a:prstGeom prst="rect">
            <a:avLst/>
          </a:prstGeom>
          <a:noFill/>
          <a:ln w="9525">
            <a:noFill/>
            <a:miter lim="800000"/>
            <a:headEnd/>
            <a:tailEnd/>
          </a:ln>
        </p:spPr>
      </p:pic>
      <p:pic>
        <p:nvPicPr>
          <p:cNvPr id="48139" name="图片 13"/>
          <p:cNvPicPr>
            <a:picLocks noChangeAspect="1"/>
          </p:cNvPicPr>
          <p:nvPr/>
        </p:nvPicPr>
        <p:blipFill>
          <a:blip r:embed="rId5"/>
          <a:srcRect l="-4642" t="2840" r="43205" b="4506"/>
          <a:stretch>
            <a:fillRect/>
          </a:stretch>
        </p:blipFill>
        <p:spPr bwMode="auto">
          <a:xfrm>
            <a:off x="5081588" y="887413"/>
            <a:ext cx="2925762" cy="1906587"/>
          </a:xfrm>
          <a:prstGeom prst="rect">
            <a:avLst/>
          </a:prstGeom>
          <a:noFill/>
          <a:ln w="9525">
            <a:noFill/>
            <a:miter lim="800000"/>
            <a:headEnd/>
            <a:tailEnd/>
          </a:ln>
        </p:spPr>
      </p:pic>
      <p:pic>
        <p:nvPicPr>
          <p:cNvPr id="48140" name="图片 15"/>
          <p:cNvPicPr>
            <a:picLocks noChangeAspect="1"/>
          </p:cNvPicPr>
          <p:nvPr/>
        </p:nvPicPr>
        <p:blipFill>
          <a:blip r:embed="rId6"/>
          <a:srcRect/>
          <a:stretch>
            <a:fillRect/>
          </a:stretch>
        </p:blipFill>
        <p:spPr bwMode="auto">
          <a:xfrm>
            <a:off x="2765425" y="2605088"/>
            <a:ext cx="2808288" cy="2106612"/>
          </a:xfrm>
          <a:prstGeom prst="rect">
            <a:avLst/>
          </a:prstGeom>
          <a:noFill/>
          <a:ln w="9525">
            <a:noFill/>
            <a:miter lim="800000"/>
            <a:headEnd/>
            <a:tailEnd/>
          </a:ln>
        </p:spPr>
      </p:pic>
      <p:sp>
        <p:nvSpPr>
          <p:cNvPr id="17" name="单圆角矩形 16"/>
          <p:cNvSpPr/>
          <p:nvPr/>
        </p:nvSpPr>
        <p:spPr>
          <a:xfrm>
            <a:off x="387350" y="3157538"/>
            <a:ext cx="1008063" cy="471487"/>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142" name="TextBox 23"/>
          <p:cNvSpPr txBox="1">
            <a:spLocks noChangeArrowheads="1"/>
          </p:cNvSpPr>
          <p:nvPr/>
        </p:nvSpPr>
        <p:spPr bwMode="auto">
          <a:xfrm>
            <a:off x="-287338" y="3203575"/>
            <a:ext cx="2498726" cy="379413"/>
          </a:xfrm>
          <a:prstGeom prst="rect">
            <a:avLst/>
          </a:prstGeom>
          <a:noFill/>
          <a:ln w="9525">
            <a:noFill/>
            <a:miter lim="800000"/>
            <a:headEnd/>
            <a:tailEnd/>
          </a:ln>
        </p:spPr>
        <p:txBody>
          <a:bodyPr lIns="0" tIns="0" rIns="0" bIns="0">
            <a:spAutoFit/>
          </a:bodyPr>
          <a:lstStyle/>
          <a:p>
            <a:pPr algn="ctr"/>
            <a:r>
              <a:rPr lang="zh-CN" altLang="en-US" sz="1200">
                <a:latin typeface="微软雅黑" pitchFamily="34" charset="-122"/>
                <a:ea typeface="微软雅黑" pitchFamily="34" charset="-122"/>
              </a:rPr>
              <a:t>人类公共安全、</a:t>
            </a:r>
          </a:p>
          <a:p>
            <a:pPr algn="ctr"/>
            <a:r>
              <a:rPr lang="zh-CN" altLang="en-US" sz="1200">
                <a:latin typeface="微软雅黑" pitchFamily="34" charset="-122"/>
                <a:ea typeface="微软雅黑" pitchFamily="34" charset="-122"/>
              </a:rPr>
              <a:t>国际经济和人类文化</a:t>
            </a:r>
          </a:p>
        </p:txBody>
      </p:sp>
      <p:sp>
        <p:nvSpPr>
          <p:cNvPr id="48143" name="TextBox 23"/>
          <p:cNvSpPr txBox="1">
            <a:spLocks noChangeArrowheads="1"/>
          </p:cNvSpPr>
          <p:nvPr/>
        </p:nvSpPr>
        <p:spPr bwMode="auto">
          <a:xfrm>
            <a:off x="152400" y="252730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公共服务</a:t>
            </a:r>
          </a:p>
        </p:txBody>
      </p:sp>
      <p:sp>
        <p:nvSpPr>
          <p:cNvPr id="48144"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Tm="16332">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6" name="TextBox 18"/>
          <p:cNvSpPr>
            <a:spLocks noChangeArrowheads="1"/>
          </p:cNvSpPr>
          <p:nvPr/>
        </p:nvSpPr>
        <p:spPr bwMode="auto">
          <a:xfrm>
            <a:off x="7315200" y="-1128713"/>
            <a:ext cx="2051050" cy="1108075"/>
          </a:xfrm>
          <a:prstGeom prst="rect">
            <a:avLst/>
          </a:prstGeom>
          <a:noFill/>
          <a:ln w="9525">
            <a:noFill/>
            <a:miter lim="800000"/>
            <a:headEnd/>
            <a:tailEnd/>
          </a:ln>
        </p:spPr>
        <p:txBody>
          <a:bodyPr lIns="68562" tIns="34281" rIns="68562" bIns="34281">
            <a:spAutoFit/>
          </a:bodyPr>
          <a:lstStyle/>
          <a:p>
            <a:r>
              <a:rPr lang="en-US" altLang="zh-CN" sz="1300">
                <a:solidFill>
                  <a:srgbClr val="292929"/>
                </a:solidFill>
                <a:latin typeface="微软雅黑" pitchFamily="34" charset="-122"/>
                <a:ea typeface="微软雅黑" pitchFamily="34" charset="-122"/>
                <a:sym typeface="微软雅黑" pitchFamily="34" charset="-122"/>
              </a:rPr>
              <a:t>●</a:t>
            </a:r>
            <a:r>
              <a:rPr lang="zh-CN" altLang="en-US" sz="1300">
                <a:solidFill>
                  <a:srgbClr val="292929"/>
                </a:solidFill>
                <a:latin typeface="微软雅黑" pitchFamily="34" charset="-122"/>
                <a:ea typeface="微软雅黑" pitchFamily="34" charset="-122"/>
                <a:sym typeface="微软雅黑" pitchFamily="34" charset="-122"/>
              </a:rPr>
              <a:t>图片</a:t>
            </a:r>
            <a:r>
              <a:rPr lang="en-US" altLang="zh-CN" sz="1300">
                <a:solidFill>
                  <a:srgbClr val="292929"/>
                </a:solidFill>
                <a:latin typeface="微软雅黑" pitchFamily="34" charset="-122"/>
                <a:ea typeface="微软雅黑" pitchFamily="34" charset="-122"/>
                <a:sym typeface="微软雅黑" pitchFamily="34" charset="-122"/>
              </a:rPr>
              <a:t>1</a:t>
            </a:r>
            <a:r>
              <a:rPr lang="zh-CN" altLang="en-US" sz="1300">
                <a:solidFill>
                  <a:srgbClr val="292929"/>
                </a:solidFill>
                <a:latin typeface="微软雅黑" pitchFamily="34" charset="-122"/>
                <a:ea typeface="微软雅黑" pitchFamily="34" charset="-122"/>
                <a:sym typeface="微软雅黑" pitchFamily="34" charset="-122"/>
              </a:rPr>
              <a:t>的说明文字</a:t>
            </a:r>
            <a:endParaRPr lang="en-US" altLang="zh-CN" sz="1300">
              <a:solidFill>
                <a:srgbClr val="292929"/>
              </a:solidFill>
              <a:latin typeface="微软雅黑" pitchFamily="34" charset="-122"/>
              <a:ea typeface="微软雅黑" pitchFamily="34" charset="-122"/>
              <a:sym typeface="微软雅黑" pitchFamily="34" charset="-122"/>
            </a:endParaRPr>
          </a:p>
          <a:p>
            <a:r>
              <a:rPr lang="en-US" altLang="zh-CN" sz="1300">
                <a:solidFill>
                  <a:srgbClr val="292929"/>
                </a:solidFill>
                <a:latin typeface="微软雅黑" pitchFamily="34" charset="-122"/>
                <a:ea typeface="微软雅黑" pitchFamily="34" charset="-122"/>
                <a:sym typeface="微软雅黑" pitchFamily="34" charset="-122"/>
              </a:rPr>
              <a:t>●</a:t>
            </a:r>
            <a:r>
              <a:rPr lang="zh-CN" altLang="en-US" sz="1300">
                <a:solidFill>
                  <a:srgbClr val="292929"/>
                </a:solidFill>
                <a:latin typeface="微软雅黑" pitchFamily="34" charset="-122"/>
                <a:ea typeface="微软雅黑" pitchFamily="34" charset="-122"/>
                <a:sym typeface="微软雅黑" pitchFamily="34" charset="-122"/>
              </a:rPr>
              <a:t>图片</a:t>
            </a:r>
            <a:r>
              <a:rPr lang="en-US" altLang="zh-CN" sz="1300">
                <a:solidFill>
                  <a:srgbClr val="292929"/>
                </a:solidFill>
                <a:latin typeface="微软雅黑" pitchFamily="34" charset="-122"/>
                <a:ea typeface="微软雅黑" pitchFamily="34" charset="-122"/>
                <a:sym typeface="微软雅黑" pitchFamily="34" charset="-122"/>
              </a:rPr>
              <a:t>1</a:t>
            </a:r>
            <a:r>
              <a:rPr lang="zh-CN" altLang="en-US" sz="1300">
                <a:solidFill>
                  <a:srgbClr val="292929"/>
                </a:solidFill>
                <a:latin typeface="微软雅黑" pitchFamily="34" charset="-122"/>
                <a:ea typeface="微软雅黑" pitchFamily="34" charset="-122"/>
                <a:sym typeface="微软雅黑" pitchFamily="34" charset="-122"/>
              </a:rPr>
              <a:t>的说明文字</a:t>
            </a:r>
            <a:endParaRPr lang="en-US" altLang="zh-CN" sz="1300">
              <a:solidFill>
                <a:srgbClr val="292929"/>
              </a:solidFill>
              <a:latin typeface="微软雅黑" pitchFamily="34" charset="-122"/>
              <a:ea typeface="微软雅黑" pitchFamily="34" charset="-122"/>
              <a:sym typeface="微软雅黑" pitchFamily="34" charset="-122"/>
            </a:endParaRPr>
          </a:p>
          <a:p>
            <a:r>
              <a:rPr lang="en-US" altLang="zh-CN" sz="1300">
                <a:solidFill>
                  <a:srgbClr val="292929"/>
                </a:solidFill>
                <a:latin typeface="微软雅黑" pitchFamily="34" charset="-122"/>
                <a:ea typeface="微软雅黑" pitchFamily="34" charset="-122"/>
                <a:sym typeface="微软雅黑" pitchFamily="34" charset="-122"/>
              </a:rPr>
              <a:t>●</a:t>
            </a:r>
            <a:r>
              <a:rPr lang="zh-CN" altLang="en-US" sz="1300">
                <a:solidFill>
                  <a:srgbClr val="292929"/>
                </a:solidFill>
                <a:latin typeface="微软雅黑" pitchFamily="34" charset="-122"/>
                <a:ea typeface="微软雅黑" pitchFamily="34" charset="-122"/>
                <a:sym typeface="微软雅黑" pitchFamily="34" charset="-122"/>
              </a:rPr>
              <a:t>图片</a:t>
            </a:r>
            <a:r>
              <a:rPr lang="en-US" altLang="zh-CN" sz="1300">
                <a:solidFill>
                  <a:srgbClr val="292929"/>
                </a:solidFill>
                <a:latin typeface="微软雅黑" pitchFamily="34" charset="-122"/>
                <a:ea typeface="微软雅黑" pitchFamily="34" charset="-122"/>
                <a:sym typeface="微软雅黑" pitchFamily="34" charset="-122"/>
              </a:rPr>
              <a:t>1</a:t>
            </a:r>
            <a:r>
              <a:rPr lang="zh-CN" altLang="en-US" sz="1300">
                <a:solidFill>
                  <a:srgbClr val="292929"/>
                </a:solidFill>
                <a:latin typeface="微软雅黑" pitchFamily="34" charset="-122"/>
                <a:ea typeface="微软雅黑" pitchFamily="34" charset="-122"/>
                <a:sym typeface="微软雅黑" pitchFamily="34" charset="-122"/>
              </a:rPr>
              <a:t>的说明文字</a:t>
            </a:r>
            <a:endParaRPr lang="en-US" altLang="zh-CN" sz="1300">
              <a:solidFill>
                <a:srgbClr val="292929"/>
              </a:solidFill>
              <a:latin typeface="微软雅黑" pitchFamily="34" charset="-122"/>
              <a:ea typeface="微软雅黑" pitchFamily="34" charset="-122"/>
              <a:sym typeface="微软雅黑" pitchFamily="34" charset="-122"/>
            </a:endParaRPr>
          </a:p>
          <a:p>
            <a:r>
              <a:rPr lang="en-US" altLang="zh-CN" sz="1300">
                <a:solidFill>
                  <a:srgbClr val="292929"/>
                </a:solidFill>
                <a:latin typeface="微软雅黑" pitchFamily="34" charset="-122"/>
                <a:ea typeface="微软雅黑" pitchFamily="34" charset="-122"/>
                <a:sym typeface="微软雅黑" pitchFamily="34" charset="-122"/>
              </a:rPr>
              <a:t>●</a:t>
            </a:r>
            <a:r>
              <a:rPr lang="zh-CN" altLang="en-US" sz="1300">
                <a:solidFill>
                  <a:srgbClr val="292929"/>
                </a:solidFill>
                <a:latin typeface="微软雅黑" pitchFamily="34" charset="-122"/>
                <a:ea typeface="微软雅黑" pitchFamily="34" charset="-122"/>
                <a:sym typeface="微软雅黑" pitchFamily="34" charset="-122"/>
              </a:rPr>
              <a:t>图片</a:t>
            </a:r>
            <a:r>
              <a:rPr lang="en-US" altLang="zh-CN" sz="1300">
                <a:solidFill>
                  <a:srgbClr val="292929"/>
                </a:solidFill>
                <a:latin typeface="微软雅黑" pitchFamily="34" charset="-122"/>
                <a:ea typeface="微软雅黑" pitchFamily="34" charset="-122"/>
                <a:sym typeface="微软雅黑" pitchFamily="34" charset="-122"/>
              </a:rPr>
              <a:t>1</a:t>
            </a:r>
            <a:r>
              <a:rPr lang="zh-CN" altLang="en-US" sz="1300">
                <a:solidFill>
                  <a:srgbClr val="292929"/>
                </a:solidFill>
                <a:latin typeface="微软雅黑" pitchFamily="34" charset="-122"/>
                <a:ea typeface="微软雅黑" pitchFamily="34" charset="-122"/>
                <a:sym typeface="微软雅黑" pitchFamily="34" charset="-122"/>
              </a:rPr>
              <a:t>的说明文字</a:t>
            </a:r>
            <a:endParaRPr lang="en-US" altLang="zh-CN" sz="1300">
              <a:solidFill>
                <a:srgbClr val="292929"/>
              </a:solidFill>
              <a:latin typeface="微软雅黑" pitchFamily="34" charset="-122"/>
              <a:ea typeface="微软雅黑" pitchFamily="34" charset="-122"/>
              <a:sym typeface="微软雅黑" pitchFamily="34" charset="-122"/>
            </a:endParaRPr>
          </a:p>
          <a:p>
            <a:r>
              <a:rPr lang="en-US" altLang="zh-CN" sz="1300">
                <a:solidFill>
                  <a:srgbClr val="292929"/>
                </a:solidFill>
                <a:latin typeface="微软雅黑" pitchFamily="34" charset="-122"/>
                <a:ea typeface="微软雅黑" pitchFamily="34" charset="-122"/>
                <a:sym typeface="微软雅黑" pitchFamily="34" charset="-122"/>
              </a:rPr>
              <a:t>●</a:t>
            </a:r>
            <a:r>
              <a:rPr lang="zh-CN" altLang="en-US" sz="1300">
                <a:solidFill>
                  <a:srgbClr val="292929"/>
                </a:solidFill>
                <a:latin typeface="微软雅黑" pitchFamily="34" charset="-122"/>
                <a:ea typeface="微软雅黑" pitchFamily="34" charset="-122"/>
                <a:sym typeface="微软雅黑" pitchFamily="34" charset="-122"/>
              </a:rPr>
              <a:t>图片</a:t>
            </a:r>
            <a:r>
              <a:rPr lang="en-US" altLang="zh-CN" sz="1300">
                <a:solidFill>
                  <a:srgbClr val="292929"/>
                </a:solidFill>
                <a:latin typeface="微软雅黑" pitchFamily="34" charset="-122"/>
                <a:ea typeface="微软雅黑" pitchFamily="34" charset="-122"/>
                <a:sym typeface="微软雅黑" pitchFamily="34" charset="-122"/>
              </a:rPr>
              <a:t>1</a:t>
            </a:r>
            <a:r>
              <a:rPr lang="zh-CN" altLang="en-US" sz="1300">
                <a:solidFill>
                  <a:srgbClr val="292929"/>
                </a:solidFill>
                <a:latin typeface="微软雅黑" pitchFamily="34" charset="-122"/>
                <a:ea typeface="微软雅黑" pitchFamily="34" charset="-122"/>
                <a:sym typeface="微软雅黑" pitchFamily="34" charset="-122"/>
              </a:rPr>
              <a:t>的说明文字</a:t>
            </a:r>
            <a:endParaRPr lang="en-US" altLang="zh-CN" sz="1300">
              <a:solidFill>
                <a:srgbClr val="292929"/>
              </a:solidFill>
              <a:latin typeface="微软雅黑" pitchFamily="34" charset="-122"/>
              <a:ea typeface="微软雅黑" pitchFamily="34" charset="-122"/>
              <a:sym typeface="微软雅黑" pitchFamily="34" charset="-122"/>
            </a:endParaRPr>
          </a:p>
        </p:txBody>
      </p:sp>
      <p:sp>
        <p:nvSpPr>
          <p:cNvPr id="32777" name="TextBox 19"/>
          <p:cNvSpPr>
            <a:spLocks noChangeArrowheads="1"/>
          </p:cNvSpPr>
          <p:nvPr/>
        </p:nvSpPr>
        <p:spPr bwMode="auto">
          <a:xfrm>
            <a:off x="7200900" y="-2287588"/>
            <a:ext cx="2051050" cy="1108075"/>
          </a:xfrm>
          <a:prstGeom prst="rect">
            <a:avLst/>
          </a:prstGeom>
          <a:noFill/>
          <a:ln w="9525">
            <a:noFill/>
            <a:miter lim="800000"/>
            <a:headEnd/>
            <a:tailEnd/>
          </a:ln>
        </p:spPr>
        <p:txBody>
          <a:bodyPr lIns="68562" tIns="34281" rIns="68562" bIns="34281">
            <a:spAutoFit/>
          </a:bodyPr>
          <a:lstStyle/>
          <a:p>
            <a:r>
              <a:rPr lang="en-US" altLang="zh-CN" sz="1300">
                <a:solidFill>
                  <a:srgbClr val="292929"/>
                </a:solidFill>
                <a:latin typeface="微软雅黑" pitchFamily="34" charset="-122"/>
                <a:ea typeface="微软雅黑" pitchFamily="34" charset="-122"/>
                <a:sym typeface="微软雅黑" pitchFamily="34" charset="-122"/>
              </a:rPr>
              <a:t>●</a:t>
            </a:r>
            <a:r>
              <a:rPr lang="zh-CN" altLang="en-US" sz="1300">
                <a:solidFill>
                  <a:srgbClr val="292929"/>
                </a:solidFill>
                <a:latin typeface="微软雅黑" pitchFamily="34" charset="-122"/>
                <a:ea typeface="微软雅黑" pitchFamily="34" charset="-122"/>
                <a:sym typeface="微软雅黑" pitchFamily="34" charset="-122"/>
              </a:rPr>
              <a:t>图片</a:t>
            </a:r>
            <a:r>
              <a:rPr lang="en-US" altLang="zh-CN" sz="1300">
                <a:solidFill>
                  <a:srgbClr val="292929"/>
                </a:solidFill>
                <a:latin typeface="微软雅黑" pitchFamily="34" charset="-122"/>
                <a:ea typeface="微软雅黑" pitchFamily="34" charset="-122"/>
                <a:sym typeface="微软雅黑" pitchFamily="34" charset="-122"/>
              </a:rPr>
              <a:t>2</a:t>
            </a:r>
            <a:r>
              <a:rPr lang="zh-CN" altLang="en-US" sz="1300">
                <a:solidFill>
                  <a:srgbClr val="292929"/>
                </a:solidFill>
                <a:latin typeface="微软雅黑" pitchFamily="34" charset="-122"/>
                <a:ea typeface="微软雅黑" pitchFamily="34" charset="-122"/>
                <a:sym typeface="微软雅黑" pitchFamily="34" charset="-122"/>
              </a:rPr>
              <a:t>的说明文字</a:t>
            </a:r>
            <a:endParaRPr lang="en-US" altLang="zh-CN" sz="1300">
              <a:solidFill>
                <a:srgbClr val="292929"/>
              </a:solidFill>
              <a:latin typeface="微软雅黑" pitchFamily="34" charset="-122"/>
              <a:ea typeface="微软雅黑" pitchFamily="34" charset="-122"/>
              <a:sym typeface="微软雅黑" pitchFamily="34" charset="-122"/>
            </a:endParaRPr>
          </a:p>
          <a:p>
            <a:r>
              <a:rPr lang="en-US" altLang="zh-CN" sz="1300">
                <a:solidFill>
                  <a:srgbClr val="292929"/>
                </a:solidFill>
                <a:latin typeface="微软雅黑" pitchFamily="34" charset="-122"/>
                <a:ea typeface="微软雅黑" pitchFamily="34" charset="-122"/>
                <a:sym typeface="微软雅黑" pitchFamily="34" charset="-122"/>
              </a:rPr>
              <a:t>●</a:t>
            </a:r>
            <a:r>
              <a:rPr lang="zh-CN" altLang="en-US" sz="1300">
                <a:solidFill>
                  <a:srgbClr val="292929"/>
                </a:solidFill>
                <a:latin typeface="微软雅黑" pitchFamily="34" charset="-122"/>
                <a:ea typeface="微软雅黑" pitchFamily="34" charset="-122"/>
                <a:sym typeface="微软雅黑" pitchFamily="34" charset="-122"/>
              </a:rPr>
              <a:t>图片</a:t>
            </a:r>
            <a:r>
              <a:rPr lang="en-US" altLang="zh-CN" sz="1300">
                <a:solidFill>
                  <a:srgbClr val="292929"/>
                </a:solidFill>
                <a:latin typeface="微软雅黑" pitchFamily="34" charset="-122"/>
                <a:ea typeface="微软雅黑" pitchFamily="34" charset="-122"/>
                <a:sym typeface="微软雅黑" pitchFamily="34" charset="-122"/>
              </a:rPr>
              <a:t>2</a:t>
            </a:r>
            <a:r>
              <a:rPr lang="zh-CN" altLang="en-US" sz="1300">
                <a:solidFill>
                  <a:srgbClr val="292929"/>
                </a:solidFill>
                <a:latin typeface="微软雅黑" pitchFamily="34" charset="-122"/>
                <a:ea typeface="微软雅黑" pitchFamily="34" charset="-122"/>
                <a:sym typeface="微软雅黑" pitchFamily="34" charset="-122"/>
              </a:rPr>
              <a:t>的说明文字</a:t>
            </a:r>
            <a:endParaRPr lang="en-US" altLang="zh-CN" sz="1300">
              <a:solidFill>
                <a:srgbClr val="292929"/>
              </a:solidFill>
              <a:latin typeface="微软雅黑" pitchFamily="34" charset="-122"/>
              <a:ea typeface="微软雅黑" pitchFamily="34" charset="-122"/>
              <a:sym typeface="微软雅黑" pitchFamily="34" charset="-122"/>
            </a:endParaRPr>
          </a:p>
          <a:p>
            <a:r>
              <a:rPr lang="en-US" altLang="zh-CN" sz="1300">
                <a:solidFill>
                  <a:srgbClr val="292929"/>
                </a:solidFill>
                <a:latin typeface="微软雅黑" pitchFamily="34" charset="-122"/>
                <a:ea typeface="微软雅黑" pitchFamily="34" charset="-122"/>
                <a:sym typeface="微软雅黑" pitchFamily="34" charset="-122"/>
              </a:rPr>
              <a:t>●</a:t>
            </a:r>
            <a:r>
              <a:rPr lang="zh-CN" altLang="en-US" sz="1300">
                <a:solidFill>
                  <a:srgbClr val="292929"/>
                </a:solidFill>
                <a:latin typeface="微软雅黑" pitchFamily="34" charset="-122"/>
                <a:ea typeface="微软雅黑" pitchFamily="34" charset="-122"/>
                <a:sym typeface="微软雅黑" pitchFamily="34" charset="-122"/>
              </a:rPr>
              <a:t>图片</a:t>
            </a:r>
            <a:r>
              <a:rPr lang="en-US" altLang="zh-CN" sz="1300">
                <a:solidFill>
                  <a:srgbClr val="292929"/>
                </a:solidFill>
                <a:latin typeface="微软雅黑" pitchFamily="34" charset="-122"/>
                <a:ea typeface="微软雅黑" pitchFamily="34" charset="-122"/>
                <a:sym typeface="微软雅黑" pitchFamily="34" charset="-122"/>
              </a:rPr>
              <a:t>2</a:t>
            </a:r>
            <a:r>
              <a:rPr lang="zh-CN" altLang="en-US" sz="1300">
                <a:solidFill>
                  <a:srgbClr val="292929"/>
                </a:solidFill>
                <a:latin typeface="微软雅黑" pitchFamily="34" charset="-122"/>
                <a:ea typeface="微软雅黑" pitchFamily="34" charset="-122"/>
                <a:sym typeface="微软雅黑" pitchFamily="34" charset="-122"/>
              </a:rPr>
              <a:t>的说明文字</a:t>
            </a:r>
            <a:endParaRPr lang="en-US" altLang="zh-CN" sz="1300">
              <a:solidFill>
                <a:srgbClr val="292929"/>
              </a:solidFill>
              <a:latin typeface="微软雅黑" pitchFamily="34" charset="-122"/>
              <a:ea typeface="微软雅黑" pitchFamily="34" charset="-122"/>
              <a:sym typeface="微软雅黑" pitchFamily="34" charset="-122"/>
            </a:endParaRPr>
          </a:p>
          <a:p>
            <a:r>
              <a:rPr lang="en-US" altLang="zh-CN" sz="1300">
                <a:solidFill>
                  <a:srgbClr val="292929"/>
                </a:solidFill>
                <a:latin typeface="微软雅黑" pitchFamily="34" charset="-122"/>
                <a:ea typeface="微软雅黑" pitchFamily="34" charset="-122"/>
                <a:sym typeface="微软雅黑" pitchFamily="34" charset="-122"/>
              </a:rPr>
              <a:t>●</a:t>
            </a:r>
            <a:r>
              <a:rPr lang="zh-CN" altLang="en-US" sz="1300">
                <a:solidFill>
                  <a:srgbClr val="292929"/>
                </a:solidFill>
                <a:latin typeface="微软雅黑" pitchFamily="34" charset="-122"/>
                <a:ea typeface="微软雅黑" pitchFamily="34" charset="-122"/>
                <a:sym typeface="微软雅黑" pitchFamily="34" charset="-122"/>
              </a:rPr>
              <a:t>图片</a:t>
            </a:r>
            <a:r>
              <a:rPr lang="en-US" altLang="zh-CN" sz="1300">
                <a:solidFill>
                  <a:srgbClr val="292929"/>
                </a:solidFill>
                <a:latin typeface="微软雅黑" pitchFamily="34" charset="-122"/>
                <a:ea typeface="微软雅黑" pitchFamily="34" charset="-122"/>
                <a:sym typeface="微软雅黑" pitchFamily="34" charset="-122"/>
              </a:rPr>
              <a:t>2</a:t>
            </a:r>
            <a:r>
              <a:rPr lang="zh-CN" altLang="en-US" sz="1300">
                <a:solidFill>
                  <a:srgbClr val="292929"/>
                </a:solidFill>
                <a:latin typeface="微软雅黑" pitchFamily="34" charset="-122"/>
                <a:ea typeface="微软雅黑" pitchFamily="34" charset="-122"/>
                <a:sym typeface="微软雅黑" pitchFamily="34" charset="-122"/>
              </a:rPr>
              <a:t>的说明文字</a:t>
            </a:r>
            <a:endParaRPr lang="en-US" altLang="zh-CN" sz="1300">
              <a:solidFill>
                <a:srgbClr val="292929"/>
              </a:solidFill>
              <a:latin typeface="微软雅黑" pitchFamily="34" charset="-122"/>
              <a:ea typeface="微软雅黑" pitchFamily="34" charset="-122"/>
              <a:sym typeface="微软雅黑" pitchFamily="34" charset="-122"/>
            </a:endParaRPr>
          </a:p>
          <a:p>
            <a:r>
              <a:rPr lang="en-US" altLang="zh-CN" sz="1300">
                <a:solidFill>
                  <a:srgbClr val="292929"/>
                </a:solidFill>
                <a:latin typeface="微软雅黑" pitchFamily="34" charset="-122"/>
                <a:ea typeface="微软雅黑" pitchFamily="34" charset="-122"/>
                <a:sym typeface="微软雅黑" pitchFamily="34" charset="-122"/>
              </a:rPr>
              <a:t>●</a:t>
            </a:r>
            <a:r>
              <a:rPr lang="zh-CN" altLang="en-US" sz="1300">
                <a:solidFill>
                  <a:srgbClr val="292929"/>
                </a:solidFill>
                <a:latin typeface="微软雅黑" pitchFamily="34" charset="-122"/>
                <a:ea typeface="微软雅黑" pitchFamily="34" charset="-122"/>
                <a:sym typeface="微软雅黑" pitchFamily="34" charset="-122"/>
              </a:rPr>
              <a:t>图片</a:t>
            </a:r>
            <a:r>
              <a:rPr lang="en-US" altLang="zh-CN" sz="1300">
                <a:solidFill>
                  <a:srgbClr val="292929"/>
                </a:solidFill>
                <a:latin typeface="微软雅黑" pitchFamily="34" charset="-122"/>
                <a:ea typeface="微软雅黑" pitchFamily="34" charset="-122"/>
                <a:sym typeface="微软雅黑" pitchFamily="34" charset="-122"/>
              </a:rPr>
              <a:t>2</a:t>
            </a:r>
            <a:r>
              <a:rPr lang="zh-CN" altLang="en-US" sz="1300">
                <a:solidFill>
                  <a:srgbClr val="292929"/>
                </a:solidFill>
                <a:latin typeface="微软雅黑" pitchFamily="34" charset="-122"/>
                <a:ea typeface="微软雅黑" pitchFamily="34" charset="-122"/>
                <a:sym typeface="微软雅黑" pitchFamily="34" charset="-122"/>
              </a:rPr>
              <a:t>的说明文字</a:t>
            </a:r>
            <a:endParaRPr lang="en-US" altLang="zh-CN" sz="1300">
              <a:solidFill>
                <a:srgbClr val="292929"/>
              </a:solidFill>
              <a:latin typeface="微软雅黑" pitchFamily="34" charset="-122"/>
              <a:ea typeface="微软雅黑" pitchFamily="34" charset="-122"/>
              <a:sym typeface="微软雅黑" pitchFamily="34" charset="-122"/>
            </a:endParaRPr>
          </a:p>
        </p:txBody>
      </p:sp>
      <p:sp>
        <p:nvSpPr>
          <p:cNvPr id="50179" name="TextBox 11"/>
          <p:cNvSpPr txBox="1">
            <a:spLocks noChangeArrowheads="1"/>
          </p:cNvSpPr>
          <p:nvPr/>
        </p:nvSpPr>
        <p:spPr bwMode="auto">
          <a:xfrm>
            <a:off x="2254250" y="276225"/>
            <a:ext cx="6353175" cy="390525"/>
          </a:xfrm>
          <a:prstGeom prst="rect">
            <a:avLst/>
          </a:prstGeom>
          <a:noFill/>
          <a:ln w="9525">
            <a:noFill/>
            <a:miter lim="800000"/>
            <a:headEnd/>
            <a:tailEnd/>
          </a:ln>
        </p:spPr>
        <p:txBody>
          <a:bodyPr lIns="0" tIns="0" rIns="0" bIns="0">
            <a:spAutoFit/>
          </a:bodyPr>
          <a:lstStyle/>
          <a:p>
            <a:r>
              <a:rPr lang="zh-CN" altLang="en-US" sz="2400" b="1">
                <a:latin typeface="微软雅黑" pitchFamily="34" charset="-122"/>
                <a:ea typeface="微软雅黑" pitchFamily="34" charset="-122"/>
                <a:sym typeface="+mn-ea"/>
              </a:rPr>
              <a:t>人类公共安全、国际经济和人类文化的作用</a:t>
            </a:r>
            <a:r>
              <a:rPr lang="zh-CN" altLang="en-US" sz="2400" b="1">
                <a:latin typeface="微软雅黑" pitchFamily="34" charset="-122"/>
                <a:ea typeface="微软雅黑" pitchFamily="34" charset="-122"/>
                <a:sym typeface="冬青黑体简体中文 W3"/>
              </a:rPr>
              <a:t>？</a:t>
            </a: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单圆角矩形 2"/>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182" name="TextBox 23"/>
          <p:cNvSpPr txBox="1">
            <a:spLocks noChangeArrowheads="1"/>
          </p:cNvSpPr>
          <p:nvPr/>
        </p:nvSpPr>
        <p:spPr bwMode="auto">
          <a:xfrm>
            <a:off x="152400" y="1158875"/>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4" name="单圆角矩形 3"/>
          <p:cNvSpPr/>
          <p:nvPr/>
        </p:nvSpPr>
        <p:spPr>
          <a:xfrm>
            <a:off x="387350" y="1698625"/>
            <a:ext cx="1025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单圆角矩形 4"/>
          <p:cNvSpPr/>
          <p:nvPr/>
        </p:nvSpPr>
        <p:spPr>
          <a:xfrm>
            <a:off x="260350" y="2360613"/>
            <a:ext cx="1152525" cy="433387"/>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单圆角矩形 5"/>
          <p:cNvSpPr/>
          <p:nvPr/>
        </p:nvSpPr>
        <p:spPr>
          <a:xfrm>
            <a:off x="258763" y="3867150"/>
            <a:ext cx="1150937" cy="433388"/>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186" name="TextBox 23"/>
          <p:cNvSpPr txBox="1">
            <a:spLocks noChangeArrowheads="1"/>
          </p:cNvSpPr>
          <p:nvPr/>
        </p:nvSpPr>
        <p:spPr bwMode="auto">
          <a:xfrm>
            <a:off x="152400" y="1870075"/>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sp>
        <p:nvSpPr>
          <p:cNvPr id="50187" name="文本框 9"/>
          <p:cNvSpPr txBox="1">
            <a:spLocks noChangeArrowheads="1"/>
          </p:cNvSpPr>
          <p:nvPr/>
        </p:nvSpPr>
        <p:spPr bwMode="auto">
          <a:xfrm>
            <a:off x="2778125" y="1158875"/>
            <a:ext cx="5305425" cy="2716213"/>
          </a:xfrm>
          <a:prstGeom prst="rect">
            <a:avLst/>
          </a:prstGeom>
          <a:noFill/>
          <a:ln w="9525">
            <a:noFill/>
            <a:miter lim="800000"/>
            <a:headEnd/>
            <a:tailEnd/>
          </a:ln>
        </p:spPr>
        <p:txBody>
          <a:bodyPr>
            <a:spAutoFit/>
          </a:bodyPr>
          <a:lstStyle/>
          <a:p>
            <a:pPr marL="514350" indent="-514350">
              <a:spcBef>
                <a:spcPct val="50000"/>
              </a:spcBef>
              <a:buFontTx/>
              <a:buAutoNum type="circleNumDbPlain"/>
            </a:pPr>
            <a:r>
              <a:rPr lang="zh-CN" altLang="en-US" b="1">
                <a:latin typeface="微软雅黑" pitchFamily="34" charset="-122"/>
                <a:ea typeface="微软雅黑" pitchFamily="34" charset="-122"/>
                <a:sym typeface="+mn-ea"/>
              </a:rPr>
              <a:t>世界的和平与安全为各国的发展提供了稳定的国际环境；（人类公共安全）</a:t>
            </a:r>
            <a:endParaRPr lang="zh-CN" altLang="en-US" b="1" noProof="1">
              <a:latin typeface="微软雅黑" pitchFamily="34" charset="-122"/>
              <a:ea typeface="微软雅黑" pitchFamily="34" charset="-122"/>
              <a:sym typeface="+mn-ea"/>
            </a:endParaRPr>
          </a:p>
          <a:p>
            <a:pPr marL="514350" indent="-514350">
              <a:spcBef>
                <a:spcPct val="50000"/>
              </a:spcBef>
              <a:buFontTx/>
              <a:buAutoNum type="circleNumDbPlain"/>
            </a:pPr>
            <a:r>
              <a:rPr lang="zh-CN" altLang="en-US" b="1">
                <a:latin typeface="微软雅黑" pitchFamily="34" charset="-122"/>
                <a:ea typeface="微软雅黑" pitchFamily="34" charset="-122"/>
                <a:sym typeface="+mn-ea"/>
              </a:rPr>
              <a:t>规范的世界性贸易市场为经济全球化的实现提供了各种制度性的保障；（国际经济）</a:t>
            </a:r>
            <a:endParaRPr lang="zh-CN" altLang="en-US" b="1" noProof="1">
              <a:latin typeface="微软雅黑" pitchFamily="34" charset="-122"/>
              <a:ea typeface="微软雅黑" pitchFamily="34" charset="-122"/>
              <a:sym typeface="+mn-ea"/>
            </a:endParaRPr>
          </a:p>
          <a:p>
            <a:pPr marL="514350" indent="-514350">
              <a:spcBef>
                <a:spcPct val="50000"/>
              </a:spcBef>
              <a:buFontTx/>
              <a:buAutoNum type="circleNumDbPlain"/>
            </a:pPr>
            <a:r>
              <a:rPr lang="zh-CN" altLang="en-US" b="1">
                <a:latin typeface="微软雅黑" pitchFamily="34" charset="-122"/>
                <a:ea typeface="微软雅黑" pitchFamily="34" charset="-122"/>
                <a:sym typeface="+mn-ea"/>
              </a:rPr>
              <a:t>丰富多彩的人类文化则是我们了解世界的窗口（人类文化）</a:t>
            </a:r>
            <a:endParaRPr lang="zh-CN" altLang="en-US" b="1" noProof="1">
              <a:latin typeface="微软雅黑" pitchFamily="34" charset="-122"/>
              <a:ea typeface="微软雅黑" pitchFamily="34" charset="-122"/>
              <a:sym typeface="+mn-ea"/>
            </a:endParaRPr>
          </a:p>
          <a:p>
            <a:pPr marL="514350" indent="-514350">
              <a:spcBef>
                <a:spcPct val="50000"/>
              </a:spcBef>
              <a:buFontTx/>
              <a:buAutoNum type="circleNumDbPlain"/>
            </a:pPr>
            <a:r>
              <a:rPr lang="zh-CN" altLang="en-US" b="1">
                <a:latin typeface="微软雅黑" pitchFamily="34" charset="-122"/>
                <a:ea typeface="微软雅黑" pitchFamily="34" charset="-122"/>
                <a:sym typeface="+mn-ea"/>
              </a:rPr>
              <a:t>人类公共安全、国际经济和人类文化是全世界人民的共同财富</a:t>
            </a:r>
            <a:endParaRPr lang="zh-CN" altLang="en-US" b="1" noProof="1">
              <a:latin typeface="微软雅黑" pitchFamily="34" charset="-122"/>
              <a:ea typeface="微软雅黑" pitchFamily="34" charset="-122"/>
              <a:sym typeface="+mn-ea"/>
            </a:endParaRPr>
          </a:p>
        </p:txBody>
      </p:sp>
      <p:sp>
        <p:nvSpPr>
          <p:cNvPr id="18" name="单圆角矩形 17"/>
          <p:cNvSpPr/>
          <p:nvPr/>
        </p:nvSpPr>
        <p:spPr>
          <a:xfrm>
            <a:off x="387350" y="3157538"/>
            <a:ext cx="1008063" cy="471487"/>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189" name="TextBox 23"/>
          <p:cNvSpPr txBox="1">
            <a:spLocks noChangeArrowheads="1"/>
          </p:cNvSpPr>
          <p:nvPr/>
        </p:nvSpPr>
        <p:spPr bwMode="auto">
          <a:xfrm>
            <a:off x="-287338" y="3203575"/>
            <a:ext cx="2498726" cy="379413"/>
          </a:xfrm>
          <a:prstGeom prst="rect">
            <a:avLst/>
          </a:prstGeom>
          <a:noFill/>
          <a:ln w="9525">
            <a:noFill/>
            <a:miter lim="800000"/>
            <a:headEnd/>
            <a:tailEnd/>
          </a:ln>
        </p:spPr>
        <p:txBody>
          <a:bodyPr lIns="0" tIns="0" rIns="0" bIns="0">
            <a:spAutoFit/>
          </a:bodyPr>
          <a:lstStyle/>
          <a:p>
            <a:pPr algn="ctr"/>
            <a:r>
              <a:rPr lang="zh-CN" altLang="en-US" sz="1200">
                <a:latin typeface="微软雅黑" pitchFamily="34" charset="-122"/>
                <a:ea typeface="微软雅黑" pitchFamily="34" charset="-122"/>
              </a:rPr>
              <a:t>人类公共安全、</a:t>
            </a:r>
          </a:p>
          <a:p>
            <a:pPr algn="ctr"/>
            <a:r>
              <a:rPr lang="zh-CN" altLang="en-US" sz="1200">
                <a:latin typeface="微软雅黑" pitchFamily="34" charset="-122"/>
                <a:ea typeface="微软雅黑" pitchFamily="34" charset="-122"/>
              </a:rPr>
              <a:t>国际经济和人类文化</a:t>
            </a:r>
          </a:p>
        </p:txBody>
      </p:sp>
      <p:sp>
        <p:nvSpPr>
          <p:cNvPr id="50190" name="TextBox 23"/>
          <p:cNvSpPr txBox="1">
            <a:spLocks noChangeArrowheads="1"/>
          </p:cNvSpPr>
          <p:nvPr/>
        </p:nvSpPr>
        <p:spPr bwMode="auto">
          <a:xfrm>
            <a:off x="152400" y="252730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公共服务</a:t>
            </a:r>
          </a:p>
        </p:txBody>
      </p:sp>
      <p:sp>
        <p:nvSpPr>
          <p:cNvPr id="50191"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Tm="1633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2.64733E-6 -3.7037E-6 L -2.64733E-6 0.59468 " pathEditMode="relative" rAng="0" ptsTypes="AA">
                                      <p:cBhvr>
                                        <p:cTn id="6" dur="1000" fill="hold"/>
                                        <p:tgtEl>
                                          <p:spTgt spid="32776"/>
                                        </p:tgtEl>
                                        <p:attrNameLst>
                                          <p:attrName>ppt_x</p:attrName>
                                          <p:attrName>ppt_y</p:attrName>
                                        </p:attrNameLst>
                                      </p:cBhvr>
                                      <p:rCtr x="0" y="2972200"/>
                                    </p:animMotion>
                                  </p:childTnLst>
                                </p:cTn>
                              </p:par>
                              <p:par>
                                <p:cTn id="7" presetID="2" presetClass="exit" presetSubtype="4" fill="hold" grpId="1" nodeType="withEffect">
                                  <p:stCondLst>
                                    <p:cond delay="2000"/>
                                  </p:stCondLst>
                                  <p:childTnLst>
                                    <p:anim calcmode="lin" valueType="num">
                                      <p:cBhvr>
                                        <p:cTn id="8" dur="500"/>
                                        <p:tgtEl>
                                          <p:spTgt spid="32776"/>
                                        </p:tgtEl>
                                        <p:attrNameLst>
                                          <p:attrName>ppt_x</p:attrName>
                                        </p:attrNameLst>
                                      </p:cBhvr>
                                      <p:tavLst>
                                        <p:tav tm="0">
                                          <p:val>
                                            <p:strVal val="ppt_x"/>
                                          </p:val>
                                        </p:tav>
                                        <p:tav tm="100000">
                                          <p:val>
                                            <p:strVal val="ppt_x"/>
                                          </p:val>
                                        </p:tav>
                                      </p:tavLst>
                                    </p:anim>
                                    <p:anim calcmode="lin" valueType="num">
                                      <p:cBhvr>
                                        <p:cTn id="9" dur="500"/>
                                        <p:tgtEl>
                                          <p:spTgt spid="32776"/>
                                        </p:tgtEl>
                                        <p:attrNameLst>
                                          <p:attrName>ppt_y</p:attrName>
                                        </p:attrNameLst>
                                      </p:cBhvr>
                                      <p:tavLst>
                                        <p:tav tm="0">
                                          <p:val>
                                            <p:strVal val="ppt_y"/>
                                          </p:val>
                                        </p:tav>
                                        <p:tav tm="100000">
                                          <p:val>
                                            <p:strVal val="1+ppt_h/2"/>
                                          </p:val>
                                        </p:tav>
                                      </p:tavLst>
                                    </p:anim>
                                    <p:set>
                                      <p:cBhvr>
                                        <p:cTn id="10" dur="1" fill="hold">
                                          <p:stCondLst>
                                            <p:cond delay="499"/>
                                          </p:stCondLst>
                                        </p:cTn>
                                        <p:tgtEl>
                                          <p:spTgt spid="32776"/>
                                        </p:tgtEl>
                                        <p:attrNameLst>
                                          <p:attrName>style.visibility</p:attrName>
                                        </p:attrNameLst>
                                      </p:cBhvr>
                                      <p:to>
                                        <p:strVal val="hidden"/>
                                      </p:to>
                                    </p:set>
                                  </p:childTnLst>
                                </p:cTn>
                              </p:par>
                              <p:par>
                                <p:cTn id="11" presetID="42" presetClass="path" presetSubtype="0" accel="50000" decel="50000" fill="hold" grpId="0" nodeType="withEffect">
                                  <p:stCondLst>
                                    <p:cond delay="0"/>
                                  </p:stCondLst>
                                  <p:childTnLst>
                                    <p:animMotion origin="layout" path="M -2.64733E-6 -2.22222E-6 L -2.64733E-6 0.81991 " pathEditMode="relative" rAng="0" ptsTypes="AA">
                                      <p:cBhvr>
                                        <p:cTn id="12" dur="1000" fill="hold"/>
                                        <p:tgtEl>
                                          <p:spTgt spid="32777"/>
                                        </p:tgtEl>
                                        <p:attrNameLst>
                                          <p:attrName>ppt_x</p:attrName>
                                          <p:attrName>ppt_y</p:attrName>
                                        </p:attrNameLst>
                                      </p:cBhvr>
                                      <p:rCtr x="0" y="4099500"/>
                                    </p:animMotion>
                                  </p:childTnLst>
                                </p:cTn>
                              </p:par>
                              <p:par>
                                <p:cTn id="13" presetID="2" presetClass="exit" presetSubtype="4" fill="hold" grpId="1" nodeType="withEffect">
                                  <p:stCondLst>
                                    <p:cond delay="2000"/>
                                  </p:stCondLst>
                                  <p:childTnLst>
                                    <p:anim calcmode="lin" valueType="num">
                                      <p:cBhvr>
                                        <p:cTn id="14" dur="500"/>
                                        <p:tgtEl>
                                          <p:spTgt spid="32777"/>
                                        </p:tgtEl>
                                        <p:attrNameLst>
                                          <p:attrName>ppt_x</p:attrName>
                                        </p:attrNameLst>
                                      </p:cBhvr>
                                      <p:tavLst>
                                        <p:tav tm="0">
                                          <p:val>
                                            <p:strVal val="ppt_x"/>
                                          </p:val>
                                        </p:tav>
                                        <p:tav tm="100000">
                                          <p:val>
                                            <p:strVal val="ppt_x"/>
                                          </p:val>
                                        </p:tav>
                                      </p:tavLst>
                                    </p:anim>
                                    <p:anim calcmode="lin" valueType="num">
                                      <p:cBhvr>
                                        <p:cTn id="15" dur="500"/>
                                        <p:tgtEl>
                                          <p:spTgt spid="32777"/>
                                        </p:tgtEl>
                                        <p:attrNameLst>
                                          <p:attrName>ppt_y</p:attrName>
                                        </p:attrNameLst>
                                      </p:cBhvr>
                                      <p:tavLst>
                                        <p:tav tm="0">
                                          <p:val>
                                            <p:strVal val="ppt_y"/>
                                          </p:val>
                                        </p:tav>
                                        <p:tav tm="100000">
                                          <p:val>
                                            <p:strVal val="1+ppt_h/2"/>
                                          </p:val>
                                        </p:tav>
                                      </p:tavLst>
                                    </p:anim>
                                    <p:set>
                                      <p:cBhvr>
                                        <p:cTn id="16" dur="1" fill="hold">
                                          <p:stCondLst>
                                            <p:cond delay="499"/>
                                          </p:stCondLst>
                                        </p:cTn>
                                        <p:tgtEl>
                                          <p:spTgt spid="3277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6" grpId="0" bldLvl="0" autoUpdateAnimBg="0"/>
      <p:bldP spid="32776" grpId="1" bldLvl="0" autoUpdateAnimBg="0"/>
      <p:bldP spid="32777" grpId="0" bldLvl="0" autoUpdateAnimBg="0"/>
      <p:bldP spid="32777" grpId="1"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57350" y="1125538"/>
            <a:ext cx="1706563" cy="417512"/>
          </a:xfrm>
          <a:prstGeom prst="rect">
            <a:avLst/>
          </a:prstGeom>
          <a:noFill/>
        </p:spPr>
        <p:txBody>
          <a:bodyPr wrap="none">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热带雨林破坏</a:t>
            </a:r>
          </a:p>
        </p:txBody>
      </p:sp>
      <p:grpSp>
        <p:nvGrpSpPr>
          <p:cNvPr id="4" name="组合 3"/>
          <p:cNvGrpSpPr/>
          <p:nvPr/>
        </p:nvGrpSpPr>
        <p:grpSpPr>
          <a:xfrm>
            <a:off x="2819040" y="1583081"/>
            <a:ext cx="408377" cy="408377"/>
            <a:chOff x="304800" y="673100"/>
            <a:chExt cx="4000500" cy="4000500"/>
          </a:xfrm>
          <a:effectLst>
            <a:outerShdw blurRad="317500" dist="1905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7" name="组合 6"/>
          <p:cNvGrpSpPr/>
          <p:nvPr/>
        </p:nvGrpSpPr>
        <p:grpSpPr>
          <a:xfrm>
            <a:off x="1759935" y="1547307"/>
            <a:ext cx="219777" cy="219777"/>
            <a:chOff x="304800" y="673100"/>
            <a:chExt cx="4000500" cy="4000500"/>
          </a:xfrm>
          <a:effectLst>
            <a:outerShdw blurRad="381000" dist="152400" dir="8100000" algn="tr" rotWithShape="0">
              <a:prstClr val="black">
                <a:alpha val="7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 name="椭圆 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0" name="组合 9"/>
          <p:cNvGrpSpPr/>
          <p:nvPr/>
        </p:nvGrpSpPr>
        <p:grpSpPr>
          <a:xfrm>
            <a:off x="2138652" y="1792000"/>
            <a:ext cx="350672" cy="350672"/>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 name="组合 12"/>
          <p:cNvGrpSpPr/>
          <p:nvPr/>
        </p:nvGrpSpPr>
        <p:grpSpPr>
          <a:xfrm>
            <a:off x="3073311" y="1543807"/>
            <a:ext cx="219777" cy="219777"/>
            <a:chOff x="304800" y="673100"/>
            <a:chExt cx="4000500" cy="4000500"/>
          </a:xfrm>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 name="椭圆 1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6" name="组合 15"/>
          <p:cNvGrpSpPr/>
          <p:nvPr/>
        </p:nvGrpSpPr>
        <p:grpSpPr>
          <a:xfrm>
            <a:off x="2783482" y="1759936"/>
            <a:ext cx="219777" cy="219777"/>
            <a:chOff x="304800" y="673100"/>
            <a:chExt cx="4000500" cy="4000500"/>
          </a:xfrm>
          <a:effectLst>
            <a:outerShdw blurRad="381000" dist="152400" dir="8100000" algn="tr" rotWithShape="0">
              <a:prstClr val="black">
                <a:alpha val="7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8" name="椭圆 1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9" name="组合 18"/>
          <p:cNvGrpSpPr/>
          <p:nvPr/>
        </p:nvGrpSpPr>
        <p:grpSpPr>
          <a:xfrm>
            <a:off x="2425983" y="1787269"/>
            <a:ext cx="291782" cy="291782"/>
            <a:chOff x="304800" y="673100"/>
            <a:chExt cx="4000500" cy="4000500"/>
          </a:xfrm>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22" name="组合 21"/>
          <p:cNvPicPr>
            <a:picLocks noChangeArrowheads="1"/>
          </p:cNvPicPr>
          <p:nvPr/>
        </p:nvPicPr>
        <p:blipFill>
          <a:blip r:embed="rId3"/>
          <a:srcRect/>
          <a:stretch>
            <a:fillRect/>
          </a:stretch>
        </p:blipFill>
        <p:spPr bwMode="auto">
          <a:xfrm>
            <a:off x="1901825" y="1768475"/>
            <a:ext cx="1000125" cy="1004888"/>
          </a:xfrm>
          <a:prstGeom prst="rect">
            <a:avLst/>
          </a:prstGeom>
          <a:noFill/>
        </p:spPr>
      </p:pic>
      <p:grpSp>
        <p:nvGrpSpPr>
          <p:cNvPr id="25" name="组合 24"/>
          <p:cNvGrpSpPr/>
          <p:nvPr/>
        </p:nvGrpSpPr>
        <p:grpSpPr>
          <a:xfrm>
            <a:off x="2221202" y="1562761"/>
            <a:ext cx="350672" cy="350672"/>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8" name="组合 27"/>
          <p:cNvGrpSpPr/>
          <p:nvPr/>
        </p:nvGrpSpPr>
        <p:grpSpPr>
          <a:xfrm>
            <a:off x="2559306" y="1570513"/>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31" name="组合 30"/>
          <p:cNvGrpSpPr/>
          <p:nvPr/>
        </p:nvGrpSpPr>
        <p:grpSpPr>
          <a:xfrm>
            <a:off x="1887187" y="1569974"/>
            <a:ext cx="387220" cy="387220"/>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34" name="TextBox 33"/>
          <p:cNvSpPr txBox="1"/>
          <p:nvPr/>
        </p:nvSpPr>
        <p:spPr>
          <a:xfrm>
            <a:off x="3219450" y="1862138"/>
            <a:ext cx="1200150" cy="417512"/>
          </a:xfrm>
          <a:prstGeom prst="rect">
            <a:avLst/>
          </a:prstGeom>
          <a:noFill/>
        </p:spPr>
        <p:txBody>
          <a:bodyPr wrap="none">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太空垃圾</a:t>
            </a:r>
          </a:p>
        </p:txBody>
      </p:sp>
      <p:grpSp>
        <p:nvGrpSpPr>
          <p:cNvPr id="35" name="组合 34"/>
          <p:cNvGrpSpPr/>
          <p:nvPr/>
        </p:nvGrpSpPr>
        <p:grpSpPr>
          <a:xfrm>
            <a:off x="4178169" y="2327827"/>
            <a:ext cx="408377" cy="408377"/>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38" name="组合 37"/>
          <p:cNvGrpSpPr/>
          <p:nvPr/>
        </p:nvGrpSpPr>
        <p:grpSpPr>
          <a:xfrm>
            <a:off x="3208304" y="2292053"/>
            <a:ext cx="219777" cy="219777"/>
            <a:chOff x="304800" y="673100"/>
            <a:chExt cx="4000500" cy="4000500"/>
          </a:xfrm>
          <a:effectLst>
            <a:outerShdw blurRad="381000" dist="152400" dir="8100000" algn="tr" rotWithShape="0">
              <a:prstClr val="black">
                <a:alpha val="7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0" name="椭圆 3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41" name="组合 40"/>
          <p:cNvPicPr>
            <a:picLocks noChangeArrowheads="1"/>
          </p:cNvPicPr>
          <p:nvPr/>
        </p:nvPicPr>
        <p:blipFill>
          <a:blip r:embed="rId4"/>
          <a:srcRect/>
          <a:stretch>
            <a:fillRect/>
          </a:stretch>
        </p:blipFill>
        <p:spPr bwMode="auto">
          <a:xfrm>
            <a:off x="2871788" y="2262188"/>
            <a:ext cx="1249362" cy="1255712"/>
          </a:xfrm>
          <a:prstGeom prst="rect">
            <a:avLst/>
          </a:prstGeom>
          <a:noFill/>
        </p:spPr>
      </p:pic>
      <p:grpSp>
        <p:nvGrpSpPr>
          <p:cNvPr id="44" name="组合 43"/>
          <p:cNvGrpSpPr/>
          <p:nvPr/>
        </p:nvGrpSpPr>
        <p:grpSpPr>
          <a:xfrm>
            <a:off x="4432440" y="2288553"/>
            <a:ext cx="219777" cy="219777"/>
            <a:chOff x="304800" y="673100"/>
            <a:chExt cx="4000500" cy="4000500"/>
          </a:xfrm>
          <a:effectLst>
            <a:outerShdw blurRad="381000" dist="152400" dir="8100000" algn="tr" rotWithShape="0">
              <a:prstClr val="black">
                <a:alpha val="7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6" name="椭圆 4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7" name="组合 46"/>
          <p:cNvGrpSpPr/>
          <p:nvPr/>
        </p:nvGrpSpPr>
        <p:grpSpPr>
          <a:xfrm>
            <a:off x="4019352" y="2532015"/>
            <a:ext cx="291782" cy="291782"/>
            <a:chOff x="304800" y="673100"/>
            <a:chExt cx="4000500" cy="4000500"/>
          </a:xfrm>
          <a:effectLst>
            <a:outerShdw blurRad="317500" dist="1905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0" name="组合 49"/>
          <p:cNvGrpSpPr/>
          <p:nvPr/>
        </p:nvGrpSpPr>
        <p:grpSpPr>
          <a:xfrm>
            <a:off x="3760328" y="2795766"/>
            <a:ext cx="219777" cy="219777"/>
            <a:chOff x="304800" y="673100"/>
            <a:chExt cx="4000500" cy="4000500"/>
          </a:xfrm>
          <a:effectLst>
            <a:outerShdw blurRad="381000" dist="152400" dir="8100000" algn="tr" rotWithShape="0">
              <a:prstClr val="black">
                <a:alpha val="7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2" name="椭圆 5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3" name="组合 52"/>
          <p:cNvGrpSpPr/>
          <p:nvPr/>
        </p:nvGrpSpPr>
        <p:grpSpPr>
          <a:xfrm>
            <a:off x="3918435" y="2315259"/>
            <a:ext cx="287919" cy="287919"/>
            <a:chOff x="304800" y="673100"/>
            <a:chExt cx="4000500" cy="4000500"/>
          </a:xfrm>
          <a:effectLst>
            <a:outerShdw blurRad="381000" dist="152400" dir="8100000" algn="tr" rotWithShape="0">
              <a:prstClr val="black">
                <a:alpha val="7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5" name="椭圆 5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6" name="组合 55"/>
          <p:cNvGrpSpPr/>
          <p:nvPr/>
        </p:nvGrpSpPr>
        <p:grpSpPr>
          <a:xfrm>
            <a:off x="3246316" y="2314720"/>
            <a:ext cx="387220" cy="387220"/>
            <a:chOff x="304800" y="673100"/>
            <a:chExt cx="4000500" cy="4000500"/>
          </a:xfrm>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8" name="椭圆 5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9" name="TextBox 58"/>
          <p:cNvSpPr txBox="1"/>
          <p:nvPr/>
        </p:nvSpPr>
        <p:spPr>
          <a:xfrm>
            <a:off x="4949825" y="1677988"/>
            <a:ext cx="1198563" cy="417512"/>
          </a:xfrm>
          <a:prstGeom prst="rect">
            <a:avLst/>
          </a:prstGeom>
          <a:noFill/>
        </p:spPr>
        <p:txBody>
          <a:bodyPr wrap="none">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酸雨蔓延</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5898152" y="2135122"/>
            <a:ext cx="408377" cy="408377"/>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63" name="组合 62"/>
          <p:cNvGrpSpPr/>
          <p:nvPr/>
        </p:nvGrpSpPr>
        <p:grpSpPr>
          <a:xfrm>
            <a:off x="4928287" y="2099348"/>
            <a:ext cx="219777" cy="219777"/>
            <a:chOff x="304800" y="673100"/>
            <a:chExt cx="4000500" cy="4000500"/>
          </a:xfrm>
          <a:effectLst>
            <a:outerShdw blurRad="381000" dist="152400" dir="8100000" algn="tr" rotWithShape="0">
              <a:prstClr val="black">
                <a:alpha val="7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5" name="椭圆 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66" name="组合 65"/>
          <p:cNvGrpSpPr/>
          <p:nvPr/>
        </p:nvGrpSpPr>
        <p:grpSpPr>
          <a:xfrm>
            <a:off x="6152423" y="2095848"/>
            <a:ext cx="219777" cy="219777"/>
            <a:chOff x="304800" y="673100"/>
            <a:chExt cx="4000500" cy="4000500"/>
          </a:xfrm>
          <a:effectLst>
            <a:outerShdw blurRad="381000" dist="152400" dir="8100000" algn="tr" rotWithShape="0">
              <a:prstClr val="black">
                <a:alpha val="7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8" name="椭圆 6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69" name="组合 68"/>
          <p:cNvGrpSpPr/>
          <p:nvPr/>
        </p:nvGrpSpPr>
        <p:grpSpPr>
          <a:xfrm>
            <a:off x="5791400" y="2311977"/>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72" name="组合 71"/>
          <p:cNvGrpSpPr/>
          <p:nvPr/>
        </p:nvGrpSpPr>
        <p:grpSpPr>
          <a:xfrm>
            <a:off x="5412518" y="2390110"/>
            <a:ext cx="291782" cy="291782"/>
            <a:chOff x="304800" y="673100"/>
            <a:chExt cx="4000500" cy="4000500"/>
          </a:xfrm>
          <a:effectLst>
            <a:outerShdw blurRad="317500" dist="1905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75" name="组合 74"/>
          <p:cNvGrpSpPr/>
          <p:nvPr/>
        </p:nvGrpSpPr>
        <p:grpSpPr>
          <a:xfrm>
            <a:off x="5646435" y="2396478"/>
            <a:ext cx="219777" cy="219777"/>
            <a:chOff x="304800" y="673100"/>
            <a:chExt cx="4000500" cy="4000500"/>
          </a:xfrm>
          <a:effectLst>
            <a:outerShdw blurRad="381000" dist="152400" dir="8100000" algn="tr" rotWithShape="0">
              <a:prstClr val="black">
                <a:alpha val="7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77" name="椭圆 7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78" name="组合 77"/>
          <p:cNvGrpSpPr/>
          <p:nvPr/>
        </p:nvGrpSpPr>
        <p:grpSpPr>
          <a:xfrm>
            <a:off x="5309337" y="2114802"/>
            <a:ext cx="350672" cy="350672"/>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80" name="椭圆 7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81" name="组合 80"/>
          <p:cNvPicPr>
            <a:picLocks noChangeArrowheads="1"/>
          </p:cNvPicPr>
          <p:nvPr/>
        </p:nvPicPr>
        <p:blipFill>
          <a:blip r:embed="rId5"/>
          <a:srcRect/>
          <a:stretch>
            <a:fillRect/>
          </a:stretch>
        </p:blipFill>
        <p:spPr bwMode="auto">
          <a:xfrm>
            <a:off x="5145088" y="1841500"/>
            <a:ext cx="1073150" cy="1066800"/>
          </a:xfrm>
          <a:prstGeom prst="rect">
            <a:avLst/>
          </a:prstGeom>
          <a:noFill/>
        </p:spPr>
      </p:pic>
      <p:pic>
        <p:nvPicPr>
          <p:cNvPr id="84" name="组合 83"/>
          <p:cNvPicPr>
            <a:picLocks noChangeArrowheads="1"/>
          </p:cNvPicPr>
          <p:nvPr/>
        </p:nvPicPr>
        <p:blipFill>
          <a:blip r:embed="rId6"/>
          <a:srcRect/>
          <a:stretch>
            <a:fillRect/>
          </a:stretch>
        </p:blipFill>
        <p:spPr bwMode="auto">
          <a:xfrm>
            <a:off x="4511675" y="1925638"/>
            <a:ext cx="1047750" cy="1049337"/>
          </a:xfrm>
          <a:prstGeom prst="rect">
            <a:avLst/>
          </a:prstGeom>
          <a:noFill/>
        </p:spPr>
      </p:pic>
      <p:sp>
        <p:nvSpPr>
          <p:cNvPr id="87" name="TextBox 86"/>
          <p:cNvSpPr txBox="1"/>
          <p:nvPr/>
        </p:nvSpPr>
        <p:spPr>
          <a:xfrm>
            <a:off x="6332538" y="2320925"/>
            <a:ext cx="1198562" cy="419100"/>
          </a:xfrm>
          <a:prstGeom prst="rect">
            <a:avLst/>
          </a:prstGeom>
          <a:noFill/>
        </p:spPr>
        <p:txBody>
          <a:bodyPr wrap="none">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臭氧破坏</a:t>
            </a:r>
          </a:p>
        </p:txBody>
      </p:sp>
      <p:grpSp>
        <p:nvGrpSpPr>
          <p:cNvPr id="88" name="组合 87"/>
          <p:cNvGrpSpPr/>
          <p:nvPr/>
        </p:nvGrpSpPr>
        <p:grpSpPr>
          <a:xfrm>
            <a:off x="6231239" y="2751312"/>
            <a:ext cx="219777" cy="219777"/>
            <a:chOff x="304800" y="673100"/>
            <a:chExt cx="4000500" cy="4000500"/>
          </a:xfrm>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0" name="椭圆 8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91" name="组合 90"/>
          <p:cNvGrpSpPr/>
          <p:nvPr/>
        </p:nvGrpSpPr>
        <p:grpSpPr>
          <a:xfrm>
            <a:off x="6609956" y="2996005"/>
            <a:ext cx="350672" cy="35067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3" name="椭圆 9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94" name="组合 93"/>
          <p:cNvGrpSpPr/>
          <p:nvPr/>
        </p:nvGrpSpPr>
        <p:grpSpPr>
          <a:xfrm>
            <a:off x="7544615" y="2747812"/>
            <a:ext cx="219777" cy="219777"/>
            <a:chOff x="304800" y="673100"/>
            <a:chExt cx="4000500" cy="4000500"/>
          </a:xfrm>
          <a:effectLst>
            <a:outerShdw blurRad="381000" dist="152400" dir="8100000" algn="tr" rotWithShape="0">
              <a:prstClr val="black">
                <a:alpha val="7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6" name="椭圆 9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97" name="组合 96"/>
          <p:cNvGrpSpPr/>
          <p:nvPr/>
        </p:nvGrpSpPr>
        <p:grpSpPr>
          <a:xfrm>
            <a:off x="7174569" y="2963941"/>
            <a:ext cx="219777" cy="219777"/>
            <a:chOff x="304800" y="673100"/>
            <a:chExt cx="4000500" cy="4000500"/>
          </a:xfrm>
          <a:effectLst>
            <a:outerShdw blurRad="381000" dist="152400" dir="8100000" algn="tr" rotWithShape="0">
              <a:prstClr val="black">
                <a:alpha val="7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9" name="椭圆 9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00" name="组合 99"/>
          <p:cNvGrpSpPr/>
          <p:nvPr/>
        </p:nvGrpSpPr>
        <p:grpSpPr>
          <a:xfrm>
            <a:off x="6897287" y="2991274"/>
            <a:ext cx="291782" cy="291782"/>
            <a:chOff x="304800" y="673100"/>
            <a:chExt cx="4000500" cy="4000500"/>
          </a:xfrm>
          <a:effectLst>
            <a:outerShdw blurRad="317500" dist="1905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02" name="椭圆 10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103" name="组合 102"/>
          <p:cNvPicPr>
            <a:picLocks noChangeArrowheads="1"/>
          </p:cNvPicPr>
          <p:nvPr/>
        </p:nvPicPr>
        <p:blipFill>
          <a:blip r:embed="rId7"/>
          <a:srcRect/>
          <a:stretch>
            <a:fillRect/>
          </a:stretch>
        </p:blipFill>
        <p:spPr bwMode="auto">
          <a:xfrm>
            <a:off x="6529388" y="2493963"/>
            <a:ext cx="1071562" cy="1066800"/>
          </a:xfrm>
          <a:prstGeom prst="rect">
            <a:avLst/>
          </a:prstGeom>
          <a:noFill/>
        </p:spPr>
      </p:pic>
      <p:pic>
        <p:nvPicPr>
          <p:cNvPr id="106" name="组合 105"/>
          <p:cNvPicPr>
            <a:picLocks noChangeArrowheads="1"/>
          </p:cNvPicPr>
          <p:nvPr/>
        </p:nvPicPr>
        <p:blipFill>
          <a:blip r:embed="rId8"/>
          <a:srcRect/>
          <a:stretch>
            <a:fillRect/>
          </a:stretch>
        </p:blipFill>
        <p:spPr bwMode="auto">
          <a:xfrm>
            <a:off x="5894388" y="2578100"/>
            <a:ext cx="1049337" cy="1049338"/>
          </a:xfrm>
          <a:prstGeom prst="rect">
            <a:avLst/>
          </a:prstGeom>
          <a:noFill/>
        </p:spPr>
      </p:pic>
      <p:grpSp>
        <p:nvGrpSpPr>
          <p:cNvPr id="109" name="组合 108"/>
          <p:cNvGrpSpPr/>
          <p:nvPr/>
        </p:nvGrpSpPr>
        <p:grpSpPr>
          <a:xfrm>
            <a:off x="5237182" y="2440919"/>
            <a:ext cx="350672" cy="350672"/>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1" name="椭圆 1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12" name="组合 111"/>
          <p:cNvGrpSpPr/>
          <p:nvPr/>
        </p:nvGrpSpPr>
        <p:grpSpPr>
          <a:xfrm>
            <a:off x="3803325" y="2567997"/>
            <a:ext cx="219777" cy="219777"/>
            <a:chOff x="304800" y="673100"/>
            <a:chExt cx="4000500" cy="4000500"/>
          </a:xfrm>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4" name="椭圆 1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115" name="组合 114"/>
          <p:cNvPicPr>
            <a:picLocks noChangeArrowheads="1"/>
          </p:cNvPicPr>
          <p:nvPr/>
        </p:nvPicPr>
        <p:blipFill>
          <a:blip r:embed="rId9"/>
          <a:srcRect/>
          <a:stretch>
            <a:fillRect/>
          </a:stretch>
        </p:blipFill>
        <p:spPr bwMode="auto">
          <a:xfrm>
            <a:off x="2951163" y="2036763"/>
            <a:ext cx="1255712" cy="1249362"/>
          </a:xfrm>
          <a:prstGeom prst="rect">
            <a:avLst/>
          </a:prstGeom>
          <a:noFill/>
        </p:spPr>
      </p:pic>
      <p:grpSp>
        <p:nvGrpSpPr>
          <p:cNvPr id="118" name="组合 117"/>
          <p:cNvGrpSpPr/>
          <p:nvPr/>
        </p:nvGrpSpPr>
        <p:grpSpPr>
          <a:xfrm>
            <a:off x="7290344" y="2787086"/>
            <a:ext cx="408377" cy="408377"/>
            <a:chOff x="304800" y="673100"/>
            <a:chExt cx="4000500" cy="4000500"/>
          </a:xfrm>
          <a:effectLst>
            <a:outerShdw blurRad="317500" dist="1905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0" name="椭圆 1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21" name="组合 120"/>
          <p:cNvGrpSpPr/>
          <p:nvPr/>
        </p:nvGrpSpPr>
        <p:grpSpPr>
          <a:xfrm>
            <a:off x="7078325" y="3147814"/>
            <a:ext cx="219777" cy="219777"/>
            <a:chOff x="304800" y="673100"/>
            <a:chExt cx="4000500" cy="4000500"/>
          </a:xfrm>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3" name="椭圆 1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24" name="组合 123"/>
          <p:cNvGrpSpPr/>
          <p:nvPr/>
        </p:nvGrpSpPr>
        <p:grpSpPr>
          <a:xfrm>
            <a:off x="6692506" y="2766766"/>
            <a:ext cx="350672" cy="350672"/>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6" name="椭圆 1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27" name="TextBox 126"/>
          <p:cNvSpPr txBox="1"/>
          <p:nvPr/>
        </p:nvSpPr>
        <p:spPr>
          <a:xfrm>
            <a:off x="7604125" y="1419225"/>
            <a:ext cx="1198563" cy="417513"/>
          </a:xfrm>
          <a:prstGeom prst="rect">
            <a:avLst/>
          </a:prstGeom>
          <a:noFill/>
        </p:spPr>
        <p:txBody>
          <a:bodyPr wrap="none">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全球变暖</a:t>
            </a:r>
          </a:p>
        </p:txBody>
      </p:sp>
      <p:grpSp>
        <p:nvGrpSpPr>
          <p:cNvPr id="128" name="组合 127"/>
          <p:cNvGrpSpPr/>
          <p:nvPr/>
        </p:nvGrpSpPr>
        <p:grpSpPr>
          <a:xfrm>
            <a:off x="7503343" y="1849266"/>
            <a:ext cx="219777" cy="219777"/>
            <a:chOff x="304800" y="673100"/>
            <a:chExt cx="4000500" cy="4000500"/>
          </a:xfrm>
          <a:effectLst>
            <a:outerShdw blurRad="381000" dist="152400" dir="8100000" algn="tr" rotWithShape="0">
              <a:prstClr val="black">
                <a:alpha val="7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0" name="椭圆 1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1" name="组合 130"/>
          <p:cNvGrpSpPr/>
          <p:nvPr/>
        </p:nvGrpSpPr>
        <p:grpSpPr>
          <a:xfrm>
            <a:off x="7882060" y="2093959"/>
            <a:ext cx="350672" cy="35067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3" name="椭圆 1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4" name="组合 133"/>
          <p:cNvGrpSpPr/>
          <p:nvPr/>
        </p:nvGrpSpPr>
        <p:grpSpPr>
          <a:xfrm>
            <a:off x="8816719" y="1845766"/>
            <a:ext cx="219777" cy="219777"/>
            <a:chOff x="304800" y="673100"/>
            <a:chExt cx="4000500" cy="4000500"/>
          </a:xfrm>
          <a:effectLst>
            <a:outerShdw blurRad="381000" dist="152400" dir="8100000" algn="tr" rotWithShape="0">
              <a:prstClr val="black">
                <a:alpha val="7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6" name="椭圆 13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7" name="组合 136"/>
          <p:cNvGrpSpPr/>
          <p:nvPr/>
        </p:nvGrpSpPr>
        <p:grpSpPr>
          <a:xfrm>
            <a:off x="8446673" y="2061895"/>
            <a:ext cx="219777" cy="219777"/>
            <a:chOff x="304800" y="673100"/>
            <a:chExt cx="4000500" cy="4000500"/>
          </a:xfrm>
          <a:effectLst>
            <a:outerShdw blurRad="381000" dist="152400" dir="8100000" algn="tr" rotWithShape="0">
              <a:prstClr val="black">
                <a:alpha val="7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9" name="椭圆 13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0" name="组合 139"/>
          <p:cNvGrpSpPr/>
          <p:nvPr/>
        </p:nvGrpSpPr>
        <p:grpSpPr>
          <a:xfrm>
            <a:off x="8169391" y="2089228"/>
            <a:ext cx="291782" cy="291782"/>
            <a:chOff x="304800" y="673100"/>
            <a:chExt cx="4000500" cy="4000500"/>
          </a:xfrm>
          <a:effectLst>
            <a:outerShdw blurRad="317500" dist="1905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42" name="椭圆 1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3" name="组合 142"/>
          <p:cNvGrpSpPr/>
          <p:nvPr/>
        </p:nvGrpSpPr>
        <p:grpSpPr>
          <a:xfrm>
            <a:off x="7956376" y="1851670"/>
            <a:ext cx="287919" cy="287919"/>
            <a:chOff x="304800" y="673100"/>
            <a:chExt cx="4000500" cy="4000500"/>
          </a:xfrm>
          <a:effectLst>
            <a:outerShdw blurRad="381000" dist="152400" dir="8100000" algn="tr" rotWithShape="0">
              <a:prstClr val="black">
                <a:alpha val="70000"/>
              </a:prstClr>
            </a:outerShdw>
          </a:effectLst>
        </p:grpSpPr>
        <p:sp>
          <p:nvSpPr>
            <p:cNvPr id="144" name="同心圆 1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45" name="椭圆 14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146" name="组合 145"/>
          <p:cNvPicPr>
            <a:picLocks noChangeArrowheads="1"/>
          </p:cNvPicPr>
          <p:nvPr/>
        </p:nvPicPr>
        <p:blipFill>
          <a:blip r:embed="rId10"/>
          <a:srcRect/>
          <a:stretch>
            <a:fillRect/>
          </a:stretch>
        </p:blipFill>
        <p:spPr bwMode="auto">
          <a:xfrm>
            <a:off x="7169150" y="1676400"/>
            <a:ext cx="1041400" cy="1047750"/>
          </a:xfrm>
          <a:prstGeom prst="rect">
            <a:avLst/>
          </a:prstGeom>
          <a:noFill/>
        </p:spPr>
      </p:pic>
      <p:grpSp>
        <p:nvGrpSpPr>
          <p:cNvPr id="149" name="组合 148"/>
          <p:cNvGrpSpPr/>
          <p:nvPr/>
        </p:nvGrpSpPr>
        <p:grpSpPr>
          <a:xfrm>
            <a:off x="8562448" y="1885040"/>
            <a:ext cx="408377" cy="408377"/>
            <a:chOff x="304800" y="673100"/>
            <a:chExt cx="4000500" cy="4000500"/>
          </a:xfrm>
          <a:effectLst>
            <a:outerShdw blurRad="317500" dist="1905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1" name="椭圆 1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2" name="组合 151"/>
          <p:cNvGrpSpPr/>
          <p:nvPr/>
        </p:nvGrpSpPr>
        <p:grpSpPr>
          <a:xfrm>
            <a:off x="8168647" y="2352979"/>
            <a:ext cx="219777" cy="219777"/>
            <a:chOff x="304800" y="673100"/>
            <a:chExt cx="4000500" cy="4000500"/>
          </a:xfrm>
          <a:effectLst>
            <a:outerShdw blurRad="381000" dist="152400" dir="8100000" algn="tr" rotWithShape="0">
              <a:prstClr val="black">
                <a:alpha val="7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4" name="椭圆 1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5" name="组合 154"/>
          <p:cNvGrpSpPr/>
          <p:nvPr/>
        </p:nvGrpSpPr>
        <p:grpSpPr>
          <a:xfrm>
            <a:off x="8253776" y="1864720"/>
            <a:ext cx="350672" cy="35067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7" name="椭圆 1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8" name="TextBox 157"/>
          <p:cNvSpPr txBox="1">
            <a:spLocks noChangeArrowheads="1"/>
          </p:cNvSpPr>
          <p:nvPr/>
        </p:nvSpPr>
        <p:spPr bwMode="auto">
          <a:xfrm>
            <a:off x="1895475" y="3525838"/>
            <a:ext cx="6632575" cy="1325562"/>
          </a:xfrm>
          <a:prstGeom prst="rect">
            <a:avLst/>
          </a:prstGeom>
          <a:noFill/>
          <a:ln w="9525">
            <a:noFill/>
            <a:miter lim="800000"/>
            <a:headEnd/>
            <a:tailEnd/>
          </a:ln>
        </p:spPr>
        <p:txBody>
          <a:bodyPr lIns="0" tIns="0" rIns="0" bIns="0">
            <a:spAutoFit/>
          </a:bodyPr>
          <a:lstStyle/>
          <a:p>
            <a:pPr algn="just">
              <a:lnSpc>
                <a:spcPct val="150000"/>
              </a:lnSpc>
            </a:pPr>
            <a:r>
              <a:rPr lang="zh-CN" altLang="en-US" sz="1000">
                <a:latin typeface="微软雅黑 Light"/>
                <a:ea typeface="微软雅黑 Light"/>
                <a:cs typeface="微软雅黑 Light"/>
              </a:rPr>
              <a:t>   </a:t>
            </a:r>
            <a:r>
              <a:rPr lang="zh-CN" altLang="en-US" sz="2400">
                <a:latin typeface="微软雅黑 Light"/>
                <a:ea typeface="微软雅黑 Light"/>
                <a:cs typeface="微软雅黑 Light"/>
              </a:rPr>
              <a:t>    想一想：除了以上的资源与环境问题，还存在哪些类似问题？</a:t>
            </a:r>
          </a:p>
          <a:p>
            <a:pPr algn="just">
              <a:lnSpc>
                <a:spcPct val="150000"/>
              </a:lnSpc>
            </a:pPr>
            <a:endParaRPr lang="zh-CN" altLang="zh-CN" sz="1000">
              <a:latin typeface="微软雅黑 Light"/>
              <a:ea typeface="微软雅黑 Light"/>
              <a:cs typeface="微软雅黑 Light"/>
            </a:endParaRPr>
          </a:p>
        </p:txBody>
      </p:sp>
      <p:sp>
        <p:nvSpPr>
          <p:cNvPr id="52281" name="TextBox 160"/>
          <p:cNvSpPr txBox="1">
            <a:spLocks noChangeArrowheads="1"/>
          </p:cNvSpPr>
          <p:nvPr/>
        </p:nvSpPr>
        <p:spPr bwMode="auto">
          <a:xfrm>
            <a:off x="3922713" y="266700"/>
            <a:ext cx="3313112" cy="587375"/>
          </a:xfrm>
          <a:prstGeom prst="rect">
            <a:avLst/>
          </a:prstGeom>
          <a:noFill/>
          <a:ln w="9525">
            <a:noFill/>
            <a:miter lim="800000"/>
            <a:headEnd/>
            <a:tailEnd/>
          </a:ln>
        </p:spPr>
        <p:txBody>
          <a:bodyPr lIns="0" tIns="0" rIns="0" bIns="0">
            <a:spAutoFit/>
          </a:bodyPr>
          <a:lstStyle/>
          <a:p>
            <a:pPr algn="ctr"/>
            <a:r>
              <a:rPr lang="zh-CN" altLang="en-US" sz="3600" b="1">
                <a:latin typeface="微软雅黑" pitchFamily="34" charset="-122"/>
                <a:ea typeface="微软雅黑" pitchFamily="34" charset="-122"/>
              </a:rPr>
              <a:t>资源与环境问题</a:t>
            </a:r>
            <a:endParaRPr lang="zh-CN" altLang="en-US" sz="1400">
              <a:latin typeface="微软雅黑" pitchFamily="34" charset="-122"/>
              <a:ea typeface="微软雅黑" pitchFamily="34" charset="-122"/>
            </a:endParaRP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162" name="单圆角矩形 161"/>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3" name="单圆角矩形 162"/>
          <p:cNvSpPr/>
          <p:nvPr/>
        </p:nvSpPr>
        <p:spPr>
          <a:xfrm>
            <a:off x="323850" y="16986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4" name="单圆角矩形 163"/>
          <p:cNvSpPr/>
          <p:nvPr/>
        </p:nvSpPr>
        <p:spPr>
          <a:xfrm>
            <a:off x="323850" y="2382838"/>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5" name="单圆角矩形 164"/>
          <p:cNvSpPr/>
          <p:nvPr/>
        </p:nvSpPr>
        <p:spPr>
          <a:xfrm>
            <a:off x="323850" y="3062288"/>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6" name="单圆角矩形 165"/>
          <p:cNvSpPr/>
          <p:nvPr/>
        </p:nvSpPr>
        <p:spPr>
          <a:xfrm>
            <a:off x="395288" y="3871913"/>
            <a:ext cx="1008062" cy="471487"/>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288" name="TextBox 23"/>
          <p:cNvSpPr txBox="1">
            <a:spLocks noChangeArrowheads="1"/>
          </p:cNvSpPr>
          <p:nvPr/>
        </p:nvSpPr>
        <p:spPr bwMode="auto">
          <a:xfrm>
            <a:off x="152400" y="1158875"/>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52289" name="TextBox 23"/>
          <p:cNvSpPr txBox="1">
            <a:spLocks noChangeArrowheads="1"/>
          </p:cNvSpPr>
          <p:nvPr/>
        </p:nvSpPr>
        <p:spPr bwMode="auto">
          <a:xfrm>
            <a:off x="152400" y="1870075"/>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sp>
        <p:nvSpPr>
          <p:cNvPr id="52290" name="TextBox 23"/>
          <p:cNvSpPr txBox="1">
            <a:spLocks noChangeArrowheads="1"/>
          </p:cNvSpPr>
          <p:nvPr/>
        </p:nvSpPr>
        <p:spPr bwMode="auto">
          <a:xfrm>
            <a:off x="152400" y="252730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公共服务</a:t>
            </a:r>
          </a:p>
        </p:txBody>
      </p:sp>
      <p:sp>
        <p:nvSpPr>
          <p:cNvPr id="52291" name="TextBox 23"/>
          <p:cNvSpPr txBox="1">
            <a:spLocks noChangeArrowheads="1"/>
          </p:cNvSpPr>
          <p:nvPr/>
        </p:nvSpPr>
        <p:spPr bwMode="auto">
          <a:xfrm>
            <a:off x="-349250" y="3148013"/>
            <a:ext cx="2498725" cy="377825"/>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52292"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公共环境与资源</a:t>
            </a: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stCondLst>
                                    <p:cond delay="0"/>
                                  </p:stCondLst>
                                  <p:childTnLst>
                                    <p:animMotion origin="layout" path="M -2.77778E-7 -1.60494E-6 L 0.16788 0.62624 " pathEditMode="relative" rAng="0" ptsTypes="AA">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stCondLst>
                                    <p:cond delay="0"/>
                                  </p:stCondLst>
                                  <p:childTnLst>
                                    <p:animMotion origin="layout" path="M 1.38889E-6 -2.96296E-6 L -0.24583 0.48704 " pathEditMode="relative" rAng="0" ptsTypes="AA">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stCondLst>
                                    <p:cond delay="0"/>
                                  </p:stCondLst>
                                  <p:childTnLst>
                                    <p:animMotion origin="layout" path="M 3.88889E-6 3.20988E-6 L -0.13125 0.61296 " pathEditMode="relative" rAng="0" ptsTypes="AA">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stCondLst>
                                    <p:cond delay="0"/>
                                  </p:stCondLst>
                                  <p:childTnLst>
                                    <p:animMotion origin="layout" path="M 5E-6 4.32099E-6 L 0.27987 0.60648 " pathEditMode="relative" rAng="0" ptsTypes="AA">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stCondLst>
                                    <p:cond delay="0"/>
                                  </p:stCondLst>
                                  <p:childTnLst>
                                    <p:animMotion origin="layout" path="M -3.61111E-6 -9.87654E-7 L 0.08091 0.58364 " pathEditMode="relative" rAng="0" ptsTypes="AA">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stCondLst>
                                    <p:cond delay="0"/>
                                  </p:stCondLst>
                                  <p:childTnLst>
                                    <p:animMotion origin="layout" path="M -4.72222E-6 3.33333E-6 L 0.04619 0.57808 " pathEditMode="relative" rAng="0" ptsTypes="AA">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stCondLst>
                                    <p:cond delay="0"/>
                                  </p:stCondLst>
                                  <p:childTnLst>
                                    <p:animMotion origin="layout" path="M 2.5E-6 -1.11111E-6 L -0.05191 0.61512 " pathEditMode="relative" rAng="0" ptsTypes="AA">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stCondLst>
                                    <p:cond delay="0"/>
                                  </p:stCondLst>
                                  <p:childTnLst>
                                    <p:animMotion origin="layout" path="M -3.88889E-6 -3.7037E-6 L -0.1375 0.75 " pathEditMode="relative" rAng="0" ptsTypes="AA">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stCondLst>
                                    <p:cond delay="0"/>
                                  </p:stCondLst>
                                  <p:childTnLst>
                                    <p:animMotion origin="layout" path="M -4.44444E-6 -4.07407E-6 L 0.07709 0.69074 " pathEditMode="relative" rAng="0" ptsTypes="AA">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stCondLst>
                                    <p:cond delay="0"/>
                                  </p:stCondLst>
                                  <p:childTnLst>
                                    <p:animMotion origin="layout" path="M 1.11111E-6 -6.17284E-7 L -0.16389 0.69012 " pathEditMode="relative" rAng="0" ptsTypes="AA">
                                      <p:cBhvr>
                                        <p:cTn id="74" dur="500" spd="-100000" fill="hold"/>
                                        <p:tgtEl>
                                          <p:spTgt spid="31"/>
                                        </p:tgtEl>
                                        <p:attrNameLst>
                                          <p:attrName>ppt_x</p:attrName>
                                          <p:attrName>ppt_y</p:attrName>
                                        </p:attrNameLst>
                                      </p:cBhvr>
                                      <p:rCtr x="-8194" y="34506"/>
                                    </p:animMotion>
                                  </p:childTnLst>
                                </p:cTn>
                              </p:par>
                            </p:childTnLst>
                          </p:cTn>
                        </p:par>
                        <p:par>
                          <p:cTn id="75" fill="hold">
                            <p:stCondLst>
                              <p:cond delay="5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0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stCondLst>
                                    <p:cond delay="0"/>
                                  </p:stCondLst>
                                  <p:childTnLst>
                                    <p:animMotion origin="layout" path="M -2.77778E-7 -1.60494E-6 L 0.16788 0.62624 " pathEditMode="relative" rAng="0" ptsTypes="AA">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stCondLst>
                                    <p:cond delay="0"/>
                                  </p:stCondLst>
                                  <p:childTnLst>
                                    <p:animMotion origin="layout" path="M 1.38889E-6 -2.96296E-6 L -0.24583 0.48704 " pathEditMode="relative" rAng="0" ptsTypes="AA">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stCondLst>
                                    <p:cond delay="0"/>
                                  </p:stCondLst>
                                  <p:childTnLst>
                                    <p:animMotion origin="layout" path="M 3.88889E-6 3.20988E-6 L -0.13125 0.61296 " pathEditMode="relative" rAng="0" ptsTypes="AA">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stCondLst>
                                    <p:cond delay="0"/>
                                  </p:stCondLst>
                                  <p:childTnLst>
                                    <p:animMotion origin="layout" path="M 5E-6 4.32099E-6 L 0.27987 0.60648 " pathEditMode="relative" rAng="0" ptsTypes="AA">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stCondLst>
                                    <p:cond delay="0"/>
                                  </p:stCondLst>
                                  <p:childTnLst>
                                    <p:animMotion origin="layout" path="M -3.61111E-6 -9.87654E-7 L 0.08091 0.58364 " pathEditMode="relative" rAng="0" ptsTypes="AA">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stCondLst>
                                    <p:cond delay="0"/>
                                  </p:stCondLst>
                                  <p:childTnLst>
                                    <p:animMotion origin="layout" path="M -4.72222E-6 3.33333E-6 L 0.04619 0.57808 " pathEditMode="relative" rAng="0" ptsTypes="AA">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stCondLst>
                                    <p:cond delay="0"/>
                                  </p:stCondLst>
                                  <p:childTnLst>
                                    <p:animMotion origin="layout" path="M 2.5E-6 -1.11111E-6 L -0.05191 0.61512 " pathEditMode="relative" rAng="0" ptsTypes="AA">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stCondLst>
                                    <p:cond delay="0"/>
                                  </p:stCondLst>
                                  <p:childTnLst>
                                    <p:animMotion origin="layout" path="M -3.88889E-6 -3.7037E-6 L -0.1375 0.75 " pathEditMode="relative" rAng="0" ptsTypes="AA">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stCondLst>
                                    <p:cond delay="0"/>
                                  </p:stCondLst>
                                  <p:childTnLst>
                                    <p:animMotion origin="layout" path="M -4.44444E-6 -4.07407E-6 L 0.07709 0.69074 " pathEditMode="relative" rAng="0" ptsTypes="AA">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stCondLst>
                                    <p:cond delay="0"/>
                                  </p:stCondLst>
                                  <p:childTnLst>
                                    <p:animMotion origin="layout" path="M 1.11111E-6 -6.17284E-7 L -0.16389 0.69012 " pathEditMode="relative" rAng="0" ptsTypes="AA">
                                      <p:cBhvr>
                                        <p:cTn id="151" dur="500" spd="-100000" fill="hold"/>
                                        <p:tgtEl>
                                          <p:spTgt spid="56"/>
                                        </p:tgtEl>
                                        <p:attrNameLst>
                                          <p:attrName>ppt_x</p:attrName>
                                          <p:attrName>ppt_y</p:attrName>
                                        </p:attrNameLst>
                                      </p:cBhvr>
                                      <p:rCtr x="-8194" y="34506"/>
                                    </p:animMotion>
                                  </p:childTnLst>
                                </p:cTn>
                              </p:par>
                            </p:childTnLst>
                          </p:cTn>
                        </p:par>
                        <p:par>
                          <p:cTn id="152" fill="hold">
                            <p:stCondLst>
                              <p:cond delay="15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0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stCondLst>
                                    <p:cond delay="0"/>
                                  </p:stCondLst>
                                  <p:childTnLst>
                                    <p:animMotion origin="layout" path="M -2.77778E-7 -1.60494E-6 L 0.16788 0.62624 " pathEditMode="relative" rAng="0" ptsTypes="AA">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stCondLst>
                                    <p:cond delay="0"/>
                                  </p:stCondLst>
                                  <p:childTnLst>
                                    <p:animMotion origin="layout" path="M 1.38889E-6 -2.96296E-6 L -0.24583 0.48704 " pathEditMode="relative" rAng="0" ptsTypes="AA">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stCondLst>
                                    <p:cond delay="0"/>
                                  </p:stCondLst>
                                  <p:childTnLst>
                                    <p:animMotion origin="layout" path="M 3.88889E-6 3.20988E-6 L -0.13125 0.61296 " pathEditMode="relative" rAng="0" ptsTypes="AA">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stCondLst>
                                    <p:cond delay="0"/>
                                  </p:stCondLst>
                                  <p:childTnLst>
                                    <p:animMotion origin="layout" path="M 5E-6 4.32099E-6 L 0.27987 0.60648 " pathEditMode="relative" rAng="0" ptsTypes="AA">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stCondLst>
                                    <p:cond delay="0"/>
                                  </p:stCondLst>
                                  <p:childTnLst>
                                    <p:animMotion origin="layout" path="M -3.61111E-6 -9.87654E-7 L 0.08091 0.58364 " pathEditMode="relative" rAng="0" ptsTypes="AA">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stCondLst>
                                    <p:cond delay="0"/>
                                  </p:stCondLst>
                                  <p:childTnLst>
                                    <p:animMotion origin="layout" path="M -4.72222E-6 3.33333E-6 L 0.04619 0.57808 " pathEditMode="relative" rAng="0" ptsTypes="AA">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stCondLst>
                                    <p:cond delay="0"/>
                                  </p:stCondLst>
                                  <p:childTnLst>
                                    <p:animMotion origin="layout" path="M 2.5E-6 -1.11111E-6 L -0.05191 0.61512 " pathEditMode="relative" rAng="0" ptsTypes="AA">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stCondLst>
                                    <p:cond delay="0"/>
                                  </p:stCondLst>
                                  <p:childTnLst>
                                    <p:animMotion origin="layout" path="M -3.88889E-6 -3.7037E-6 L -0.1375 0.75 " pathEditMode="relative" rAng="0" ptsTypes="AA">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stCondLst>
                                    <p:cond delay="0"/>
                                  </p:stCondLst>
                                  <p:childTnLst>
                                    <p:animMotion origin="layout" path="M -4.44444E-6 -4.07407E-6 L 0.07709 0.69074 " pathEditMode="relative" rAng="0" ptsTypes="AA">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stCondLst>
                                    <p:cond delay="0"/>
                                  </p:stCondLst>
                                  <p:childTnLst>
                                    <p:animMotion origin="layout" path="M 1.11111E-6 -6.17284E-7 L -0.16389 0.69012 " pathEditMode="relative" rAng="0" ptsTypes="AA">
                                      <p:cBhvr>
                                        <p:cTn id="228" dur="500" spd="-100000" fill="hold"/>
                                        <p:tgtEl>
                                          <p:spTgt spid="84"/>
                                        </p:tgtEl>
                                        <p:attrNameLst>
                                          <p:attrName>ppt_x</p:attrName>
                                          <p:attrName>ppt_y</p:attrName>
                                        </p:attrNameLst>
                                      </p:cBhvr>
                                      <p:rCtr x="-8194" y="34506"/>
                                    </p:animMotion>
                                  </p:childTnLst>
                                </p:cTn>
                              </p:par>
                            </p:childTnLst>
                          </p:cTn>
                        </p:par>
                        <p:par>
                          <p:cTn id="229" fill="hold">
                            <p:stCondLst>
                              <p:cond delay="25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0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stCondLst>
                                    <p:cond delay="0"/>
                                  </p:stCondLst>
                                  <p:childTnLst>
                                    <p:animMotion origin="layout" path="M -2.77778E-7 -1.60494E-6 L 0.16788 0.62624 " pathEditMode="relative" rAng="0" ptsTypes="AA">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stCondLst>
                                    <p:cond delay="0"/>
                                  </p:stCondLst>
                                  <p:childTnLst>
                                    <p:animMotion origin="layout" path="M 1.38889E-6 -2.96296E-6 L -0.24583 0.48704 " pathEditMode="relative" rAng="0" ptsTypes="AA">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stCondLst>
                                    <p:cond delay="0"/>
                                  </p:stCondLst>
                                  <p:childTnLst>
                                    <p:animMotion origin="layout" path="M 3.88889E-6 3.20988E-6 L -0.13125 0.61296 " pathEditMode="relative" rAng="0" ptsTypes="AA">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stCondLst>
                                    <p:cond delay="0"/>
                                  </p:stCondLst>
                                  <p:childTnLst>
                                    <p:animMotion origin="layout" path="M 5E-6 4.32099E-6 L 0.27987 0.60648 " pathEditMode="relative" rAng="0" ptsTypes="AA">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stCondLst>
                                    <p:cond delay="0"/>
                                  </p:stCondLst>
                                  <p:childTnLst>
                                    <p:animMotion origin="layout" path="M -3.61111E-6 -9.87654E-7 L 0.08091 0.58364 " pathEditMode="relative" rAng="0" ptsTypes="AA">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stCondLst>
                                    <p:cond delay="0"/>
                                  </p:stCondLst>
                                  <p:childTnLst>
                                    <p:animMotion origin="layout" path="M -4.72222E-6 3.33333E-6 L 0.04619 0.57808 " pathEditMode="relative" rAng="0" ptsTypes="AA">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stCondLst>
                                    <p:cond delay="0"/>
                                  </p:stCondLst>
                                  <p:childTnLst>
                                    <p:animMotion origin="layout" path="M 2.5E-6 -1.11111E-6 L -0.05191 0.61512 " pathEditMode="relative" rAng="0" ptsTypes="AA">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stCondLst>
                                    <p:cond delay="0"/>
                                  </p:stCondLst>
                                  <p:childTnLst>
                                    <p:animMotion origin="layout" path="M -3.88889E-6 -3.7037E-6 L -0.1375 0.75 " pathEditMode="relative" rAng="0" ptsTypes="AA">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stCondLst>
                                    <p:cond delay="0"/>
                                  </p:stCondLst>
                                  <p:childTnLst>
                                    <p:animMotion origin="layout" path="M -4.44444E-6 -4.07407E-6 L 0.07709 0.69074 " pathEditMode="relative" rAng="0" ptsTypes="AA">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stCondLst>
                                    <p:cond delay="0"/>
                                  </p:stCondLst>
                                  <p:childTnLst>
                                    <p:animMotion origin="layout" path="M 1.11111E-6 -6.17284E-7 L -0.16389 0.69012 " pathEditMode="relative" rAng="0" ptsTypes="AA">
                                      <p:cBhvr>
                                        <p:cTn id="305" dur="500" spd="-100000" fill="hold"/>
                                        <p:tgtEl>
                                          <p:spTgt spid="106"/>
                                        </p:tgtEl>
                                        <p:attrNameLst>
                                          <p:attrName>ppt_x</p:attrName>
                                          <p:attrName>ppt_y</p:attrName>
                                        </p:attrNameLst>
                                      </p:cBhvr>
                                      <p:rCtr x="-8194" y="34506"/>
                                    </p:animMotion>
                                  </p:childTnLst>
                                </p:cTn>
                              </p:par>
                            </p:childTnLst>
                          </p:cTn>
                        </p:par>
                        <p:par>
                          <p:cTn id="306" fill="hold">
                            <p:stCondLst>
                              <p:cond delay="35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0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stCondLst>
                                    <p:cond delay="0"/>
                                  </p:stCondLst>
                                  <p:childTnLst>
                                    <p:animMotion origin="layout" path="M -2.77778E-7 -1.60494E-6 L 0.16788 0.62624 " pathEditMode="relative" rAng="0" ptsTypes="AA">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stCondLst>
                                    <p:cond delay="0"/>
                                  </p:stCondLst>
                                  <p:childTnLst>
                                    <p:animMotion origin="layout" path="M 1.38889E-6 -2.96296E-6 L -0.24583 0.48704 " pathEditMode="relative" rAng="0" ptsTypes="AA">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stCondLst>
                                    <p:cond delay="0"/>
                                  </p:stCondLst>
                                  <p:childTnLst>
                                    <p:animMotion origin="layout" path="M 3.88889E-6 3.20988E-6 L -0.13125 0.61296 " pathEditMode="relative" rAng="0" ptsTypes="AA">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stCondLst>
                                    <p:cond delay="0"/>
                                  </p:stCondLst>
                                  <p:childTnLst>
                                    <p:animMotion origin="layout" path="M 5E-6 4.32099E-6 L 0.27987 0.60648 " pathEditMode="relative" rAng="0" ptsTypes="AA">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stCondLst>
                                    <p:cond delay="0"/>
                                  </p:stCondLst>
                                  <p:childTnLst>
                                    <p:animMotion origin="layout" path="M -3.61111E-6 -9.87654E-7 L 0.08091 0.58364 " pathEditMode="relative" rAng="0" ptsTypes="AA">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stCondLst>
                                    <p:cond delay="0"/>
                                  </p:stCondLst>
                                  <p:childTnLst>
                                    <p:animMotion origin="layout" path="M -4.72222E-6 3.33333E-6 L 0.04619 0.57808 " pathEditMode="relative" rAng="0" ptsTypes="AA">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stCondLst>
                                    <p:cond delay="0"/>
                                  </p:stCondLst>
                                  <p:childTnLst>
                                    <p:animMotion origin="layout" path="M 2.5E-6 -1.11111E-6 L -0.05191 0.61512 " pathEditMode="relative" rAng="0" ptsTypes="AA">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stCondLst>
                                    <p:cond delay="0"/>
                                  </p:stCondLst>
                                  <p:childTnLst>
                                    <p:animMotion origin="layout" path="M -3.88889E-6 -3.7037E-6 L -0.1375 0.75 " pathEditMode="relative" rAng="0" ptsTypes="AA">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stCondLst>
                                    <p:cond delay="0"/>
                                  </p:stCondLst>
                                  <p:childTnLst>
                                    <p:animMotion origin="layout" path="M -4.44444E-6 -4.07407E-6 L 0.07709 0.69074 " pathEditMode="relative" rAng="0" ptsTypes="AA">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stCondLst>
                                    <p:cond delay="0"/>
                                  </p:stCondLst>
                                  <p:childTnLst>
                                    <p:animMotion origin="layout" path="M 1.11111E-6 -6.17284E-7 L -0.16389 0.69012 " pathEditMode="relative" rAng="0" ptsTypes="AA">
                                      <p:cBhvr>
                                        <p:cTn id="382" dur="500" spd="-100000" fill="hold"/>
                                        <p:tgtEl>
                                          <p:spTgt spid="146"/>
                                        </p:tgtEl>
                                        <p:attrNameLst>
                                          <p:attrName>ppt_x</p:attrName>
                                          <p:attrName>ppt_y</p:attrName>
                                        </p:attrNameLst>
                                      </p:cBhvr>
                                      <p:rCtr x="-8194" y="34506"/>
                                    </p:animMotion>
                                  </p:childTnLst>
                                </p:cTn>
                              </p:par>
                            </p:childTnLst>
                          </p:cTn>
                        </p:par>
                        <p:par>
                          <p:cTn id="383" fill="hold">
                            <p:stCondLst>
                              <p:cond delay="45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000"/>
                            </p:stCondLst>
                            <p:childTnLst>
                              <p:par>
                                <p:cTn id="390" presetID="22" presetClass="entr" presetSubtype="8" fill="hold" grpId="0" nodeType="afterEffect">
                                  <p:stCondLst>
                                    <p:cond delay="0"/>
                                  </p:stCondLst>
                                  <p:iterate type="lt">
                                    <p:tmPct val="30000"/>
                                  </p:iterate>
                                  <p:childTnLst>
                                    <p:set>
                                      <p:cBhvr>
                                        <p:cTn id="391" dur="1" fill="hold">
                                          <p:stCondLst>
                                            <p:cond delay="0"/>
                                          </p:stCondLst>
                                        </p:cTn>
                                        <p:tgtEl>
                                          <p:spTgt spid="158"/>
                                        </p:tgtEl>
                                        <p:attrNameLst>
                                          <p:attrName>style.visibility</p:attrName>
                                        </p:attrNameLst>
                                      </p:cBhvr>
                                      <p:to>
                                        <p:strVal val="visible"/>
                                      </p:to>
                                    </p:set>
                                    <p:animEffect transition="in" filter="wipe(left)">
                                      <p:cBhvr>
                                        <p:cTn id="392" dur="50"/>
                                        <p:tgtEl>
                                          <p:spTgt spid="158"/>
                                        </p:tgtEl>
                                      </p:cBhvr>
                                    </p:animEffect>
                                  </p:childTnLst>
                                </p:cTn>
                              </p:par>
                              <p:par>
                                <p:cTn id="393" presetID="36" presetClass="emph" presetSubtype="0" fill="hold" grpId="1" nodeType="withEffect">
                                  <p:stCondLst>
                                    <p:cond delay="0"/>
                                  </p:stCondLst>
                                  <p:iterate type="lt">
                                    <p:tmPct val="30000"/>
                                  </p:iterate>
                                  <p:childTnLst>
                                    <p:animScale>
                                      <p:cBhvr>
                                        <p:cTn id="394" dur="25" autoRev="1" fill="hold">
                                          <p:stCondLst>
                                            <p:cond delay="0"/>
                                          </p:stCondLst>
                                        </p:cTn>
                                        <p:tgtEl>
                                          <p:spTgt spid="158"/>
                                        </p:tgtEl>
                                      </p:cBhvr>
                                      <p:to x="80000" y="100000"/>
                                    </p:animScale>
                                    <p:anim by="(#ppt_w*0.10)" calcmode="lin" valueType="num">
                                      <p:cBhvr>
                                        <p:cTn id="395" dur="25" autoRev="1" fill="hold">
                                          <p:stCondLst>
                                            <p:cond delay="0"/>
                                          </p:stCondLst>
                                        </p:cTn>
                                        <p:tgtEl>
                                          <p:spTgt spid="158"/>
                                        </p:tgtEl>
                                        <p:attrNameLst>
                                          <p:attrName>ppt_x</p:attrName>
                                        </p:attrNameLst>
                                      </p:cBhvr>
                                    </p:anim>
                                    <p:anim by="(-#ppt_w*0.10)" calcmode="lin" valueType="num">
                                      <p:cBhvr>
                                        <p:cTn id="396" dur="25" autoRev="1" fill="hold">
                                          <p:stCondLst>
                                            <p:cond delay="0"/>
                                          </p:stCondLst>
                                        </p:cTn>
                                        <p:tgtEl>
                                          <p:spTgt spid="158"/>
                                        </p:tgtEl>
                                        <p:attrNameLst>
                                          <p:attrName>ppt_y</p:attrName>
                                        </p:attrNameLst>
                                      </p:cBhvr>
                                    </p:anim>
                                    <p:animRot by="-480000">
                                      <p:cBhvr>
                                        <p:cTn id="397"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759935" y="1547307"/>
            <a:ext cx="219777" cy="219777"/>
            <a:chOff x="304800" y="673100"/>
            <a:chExt cx="4000500" cy="4000500"/>
          </a:xfrm>
          <a:effectLst>
            <a:outerShdw blurRad="381000" dist="152400" dir="8100000" algn="tr" rotWithShape="0">
              <a:prstClr val="black">
                <a:alpha val="7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 name="椭圆 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97" name="组合 96"/>
          <p:cNvGrpSpPr/>
          <p:nvPr/>
        </p:nvGrpSpPr>
        <p:grpSpPr>
          <a:xfrm>
            <a:off x="7174569" y="2963941"/>
            <a:ext cx="219777" cy="219777"/>
            <a:chOff x="304800" y="673100"/>
            <a:chExt cx="4000500" cy="4000500"/>
          </a:xfrm>
          <a:effectLst>
            <a:outerShdw blurRad="381000" dist="152400" dir="8100000" algn="tr" rotWithShape="0">
              <a:prstClr val="black">
                <a:alpha val="7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9" name="椭圆 9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103" name="组合 102"/>
          <p:cNvPicPr>
            <a:picLocks noChangeArrowheads="1"/>
          </p:cNvPicPr>
          <p:nvPr/>
        </p:nvPicPr>
        <p:blipFill>
          <a:blip r:embed="rId3"/>
          <a:srcRect/>
          <a:stretch>
            <a:fillRect/>
          </a:stretch>
        </p:blipFill>
        <p:spPr bwMode="auto">
          <a:xfrm>
            <a:off x="1639888" y="1401763"/>
            <a:ext cx="1066800" cy="1073150"/>
          </a:xfrm>
          <a:prstGeom prst="rect">
            <a:avLst/>
          </a:prstGeom>
          <a:noFill/>
        </p:spPr>
      </p:pic>
      <p:grpSp>
        <p:nvGrpSpPr>
          <p:cNvPr id="118" name="组合 117"/>
          <p:cNvGrpSpPr/>
          <p:nvPr/>
        </p:nvGrpSpPr>
        <p:grpSpPr>
          <a:xfrm>
            <a:off x="2226854" y="978606"/>
            <a:ext cx="408377" cy="408377"/>
            <a:chOff x="304800" y="673100"/>
            <a:chExt cx="4000500" cy="4000500"/>
          </a:xfrm>
          <a:effectLst>
            <a:outerShdw blurRad="317500" dist="1905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0" name="椭圆 1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21" name="组合 120"/>
          <p:cNvGrpSpPr/>
          <p:nvPr/>
        </p:nvGrpSpPr>
        <p:grpSpPr>
          <a:xfrm>
            <a:off x="7078325" y="3147814"/>
            <a:ext cx="219777" cy="219777"/>
            <a:chOff x="304800" y="673100"/>
            <a:chExt cx="4000500" cy="4000500"/>
          </a:xfrm>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3" name="椭圆 1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1" name="组合 130"/>
          <p:cNvGrpSpPr/>
          <p:nvPr/>
        </p:nvGrpSpPr>
        <p:grpSpPr>
          <a:xfrm>
            <a:off x="7882060" y="2093959"/>
            <a:ext cx="350672" cy="35067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3" name="椭圆 1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4" name="组合 133"/>
          <p:cNvGrpSpPr/>
          <p:nvPr/>
        </p:nvGrpSpPr>
        <p:grpSpPr>
          <a:xfrm>
            <a:off x="8816719" y="1845766"/>
            <a:ext cx="219777" cy="219777"/>
            <a:chOff x="304800" y="673100"/>
            <a:chExt cx="4000500" cy="4000500"/>
          </a:xfrm>
          <a:effectLst>
            <a:outerShdw blurRad="381000" dist="152400" dir="8100000" algn="tr" rotWithShape="0">
              <a:prstClr val="black">
                <a:alpha val="7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6" name="椭圆 13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7" name="组合 136"/>
          <p:cNvGrpSpPr/>
          <p:nvPr/>
        </p:nvGrpSpPr>
        <p:grpSpPr>
          <a:xfrm>
            <a:off x="8446673" y="2061895"/>
            <a:ext cx="219777" cy="219777"/>
            <a:chOff x="304800" y="673100"/>
            <a:chExt cx="4000500" cy="4000500"/>
          </a:xfrm>
          <a:effectLst>
            <a:outerShdw blurRad="381000" dist="152400" dir="8100000" algn="tr" rotWithShape="0">
              <a:prstClr val="black">
                <a:alpha val="7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9" name="椭圆 13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0" name="组合 139"/>
          <p:cNvGrpSpPr/>
          <p:nvPr/>
        </p:nvGrpSpPr>
        <p:grpSpPr>
          <a:xfrm>
            <a:off x="8169391" y="2089228"/>
            <a:ext cx="291782" cy="291782"/>
            <a:chOff x="304800" y="673100"/>
            <a:chExt cx="4000500" cy="4000500"/>
          </a:xfrm>
          <a:effectLst>
            <a:outerShdw blurRad="317500" dist="1905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42" name="椭圆 1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3" name="组合 142"/>
          <p:cNvGrpSpPr/>
          <p:nvPr/>
        </p:nvGrpSpPr>
        <p:grpSpPr>
          <a:xfrm>
            <a:off x="7956376" y="1851670"/>
            <a:ext cx="287919" cy="287919"/>
            <a:chOff x="304800" y="673100"/>
            <a:chExt cx="4000500" cy="4000500"/>
          </a:xfrm>
          <a:effectLst>
            <a:outerShdw blurRad="381000" dist="152400" dir="8100000" algn="tr" rotWithShape="0">
              <a:prstClr val="black">
                <a:alpha val="70000"/>
              </a:prstClr>
            </a:outerShdw>
          </a:effectLst>
        </p:grpSpPr>
        <p:sp>
          <p:nvSpPr>
            <p:cNvPr id="144" name="同心圆 1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45" name="椭圆 14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9" name="组合 148"/>
          <p:cNvGrpSpPr/>
          <p:nvPr/>
        </p:nvGrpSpPr>
        <p:grpSpPr>
          <a:xfrm>
            <a:off x="8562448" y="1885040"/>
            <a:ext cx="408377" cy="408377"/>
            <a:chOff x="304800" y="673100"/>
            <a:chExt cx="4000500" cy="4000500"/>
          </a:xfrm>
          <a:effectLst>
            <a:outerShdw blurRad="317500" dist="1905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1" name="椭圆 1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2" name="组合 151"/>
          <p:cNvGrpSpPr/>
          <p:nvPr/>
        </p:nvGrpSpPr>
        <p:grpSpPr>
          <a:xfrm>
            <a:off x="8168647" y="2352979"/>
            <a:ext cx="219777" cy="219777"/>
            <a:chOff x="304800" y="673100"/>
            <a:chExt cx="4000500" cy="4000500"/>
          </a:xfrm>
          <a:effectLst>
            <a:outerShdw blurRad="381000" dist="152400" dir="8100000" algn="tr" rotWithShape="0">
              <a:prstClr val="black">
                <a:alpha val="7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4" name="椭圆 1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155" name="组合 154"/>
          <p:cNvPicPr>
            <a:picLocks noChangeArrowheads="1"/>
          </p:cNvPicPr>
          <p:nvPr/>
        </p:nvPicPr>
        <p:blipFill>
          <a:blip r:embed="rId4"/>
          <a:srcRect/>
          <a:stretch>
            <a:fillRect/>
          </a:stretch>
        </p:blipFill>
        <p:spPr bwMode="auto">
          <a:xfrm>
            <a:off x="1481138" y="2078038"/>
            <a:ext cx="1249362" cy="1255712"/>
          </a:xfrm>
          <a:prstGeom prst="rect">
            <a:avLst/>
          </a:prstGeom>
          <a:noFill/>
        </p:spPr>
      </p:pic>
      <p:sp>
        <p:nvSpPr>
          <p:cNvPr id="158" name="TextBox 157"/>
          <p:cNvSpPr txBox="1">
            <a:spLocks noChangeArrowheads="1"/>
          </p:cNvSpPr>
          <p:nvPr/>
        </p:nvSpPr>
        <p:spPr bwMode="auto">
          <a:xfrm>
            <a:off x="2108200" y="3754438"/>
            <a:ext cx="6632575" cy="914400"/>
          </a:xfrm>
          <a:prstGeom prst="rect">
            <a:avLst/>
          </a:prstGeom>
          <a:noFill/>
          <a:ln w="9525">
            <a:noFill/>
            <a:miter lim="800000"/>
            <a:headEnd/>
            <a:tailEnd/>
          </a:ln>
        </p:spPr>
        <p:txBody>
          <a:bodyPr lIns="0" tIns="0" rIns="0" bIns="0">
            <a:spAutoFit/>
          </a:bodyPr>
          <a:lstStyle/>
          <a:p>
            <a:pPr algn="just">
              <a:lnSpc>
                <a:spcPct val="150000"/>
              </a:lnSpc>
            </a:pPr>
            <a:r>
              <a:rPr lang="zh-CN" altLang="en-US" sz="2000">
                <a:latin typeface="微软雅黑 Light"/>
                <a:ea typeface="微软雅黑 Light"/>
                <a:cs typeface="微软雅黑 Light"/>
              </a:rPr>
              <a:t>思考：在日常生活中我们应该怎样为自然资源的保护做贡献？</a:t>
            </a:r>
          </a:p>
        </p:txBody>
      </p:sp>
      <p:sp>
        <p:nvSpPr>
          <p:cNvPr id="54287" name="TextBox 160"/>
          <p:cNvSpPr txBox="1">
            <a:spLocks noChangeArrowheads="1"/>
          </p:cNvSpPr>
          <p:nvPr/>
        </p:nvSpPr>
        <p:spPr bwMode="auto">
          <a:xfrm>
            <a:off x="2509838" y="238125"/>
            <a:ext cx="5716587" cy="457200"/>
          </a:xfrm>
          <a:prstGeom prst="rect">
            <a:avLst/>
          </a:prstGeom>
          <a:noFill/>
          <a:ln w="9525">
            <a:noFill/>
            <a:miter lim="800000"/>
            <a:headEnd/>
            <a:tailEnd/>
          </a:ln>
        </p:spPr>
        <p:txBody>
          <a:bodyPr lIns="0" tIns="0" rIns="0" bIns="0">
            <a:spAutoFit/>
          </a:bodyPr>
          <a:lstStyle/>
          <a:p>
            <a:r>
              <a:rPr lang="zh-CN" altLang="en-US" sz="2800" b="1">
                <a:latin typeface="微软雅黑" pitchFamily="34" charset="-122"/>
                <a:ea typeface="微软雅黑" pitchFamily="34" charset="-122"/>
                <a:sym typeface="+mn-ea"/>
              </a:rPr>
              <a:t>自然环境资源的重要性</a:t>
            </a:r>
            <a:r>
              <a:rPr lang="zh-CN" altLang="en-US" sz="2800" b="1">
                <a:latin typeface="微软雅黑" pitchFamily="34" charset="-122"/>
                <a:ea typeface="微软雅黑" pitchFamily="34" charset="-122"/>
                <a:sym typeface="冬青黑体简体中文 W3"/>
              </a:rPr>
              <a:t>的作用？</a:t>
            </a: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162" name="单圆角矩形 161"/>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3" name="单圆角矩形 162"/>
          <p:cNvSpPr/>
          <p:nvPr/>
        </p:nvSpPr>
        <p:spPr>
          <a:xfrm>
            <a:off x="323850" y="16986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4" name="单圆角矩形 163"/>
          <p:cNvSpPr/>
          <p:nvPr/>
        </p:nvSpPr>
        <p:spPr>
          <a:xfrm>
            <a:off x="323850" y="2382838"/>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5" name="单圆角矩形 164"/>
          <p:cNvSpPr/>
          <p:nvPr/>
        </p:nvSpPr>
        <p:spPr>
          <a:xfrm>
            <a:off x="323850" y="3062288"/>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6" name="单圆角矩形 165"/>
          <p:cNvSpPr/>
          <p:nvPr/>
        </p:nvSpPr>
        <p:spPr>
          <a:xfrm>
            <a:off x="395288" y="3871913"/>
            <a:ext cx="1008062" cy="471487"/>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294" name="TextBox 23"/>
          <p:cNvSpPr txBox="1">
            <a:spLocks noChangeArrowheads="1"/>
          </p:cNvSpPr>
          <p:nvPr/>
        </p:nvSpPr>
        <p:spPr bwMode="auto">
          <a:xfrm>
            <a:off x="152400" y="1158875"/>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54295" name="TextBox 23"/>
          <p:cNvSpPr txBox="1">
            <a:spLocks noChangeArrowheads="1"/>
          </p:cNvSpPr>
          <p:nvPr/>
        </p:nvSpPr>
        <p:spPr bwMode="auto">
          <a:xfrm>
            <a:off x="152400" y="1870075"/>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sp>
        <p:nvSpPr>
          <p:cNvPr id="54296" name="TextBox 23"/>
          <p:cNvSpPr txBox="1">
            <a:spLocks noChangeArrowheads="1"/>
          </p:cNvSpPr>
          <p:nvPr/>
        </p:nvSpPr>
        <p:spPr bwMode="auto">
          <a:xfrm>
            <a:off x="152400" y="252730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公共服务</a:t>
            </a:r>
          </a:p>
        </p:txBody>
      </p:sp>
      <p:sp>
        <p:nvSpPr>
          <p:cNvPr id="54297" name="TextBox 23"/>
          <p:cNvSpPr txBox="1">
            <a:spLocks noChangeArrowheads="1"/>
          </p:cNvSpPr>
          <p:nvPr/>
        </p:nvSpPr>
        <p:spPr bwMode="auto">
          <a:xfrm>
            <a:off x="-349250" y="3148013"/>
            <a:ext cx="2498725" cy="377825"/>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54298"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公共环境与资源</a:t>
            </a:r>
          </a:p>
        </p:txBody>
      </p:sp>
      <p:sp>
        <p:nvSpPr>
          <p:cNvPr id="174" name="文本框 173"/>
          <p:cNvSpPr txBox="1"/>
          <p:nvPr/>
        </p:nvSpPr>
        <p:spPr>
          <a:xfrm>
            <a:off x="2730500" y="1154113"/>
            <a:ext cx="4768850" cy="2011362"/>
          </a:xfrm>
          <a:prstGeom prst="rect">
            <a:avLst/>
          </a:prstGeom>
          <a:noFill/>
        </p:spPr>
        <p:txBody>
          <a:bodyPr>
            <a:spAutoFit/>
          </a:bodyPr>
          <a:lstStyle/>
          <a:p>
            <a:pPr>
              <a:spcBef>
                <a:spcPct val="50000"/>
              </a:spcBef>
              <a:buFont typeface="Arial" panose="020B0604020202020204" pitchFamily="34" charset="0"/>
              <a:buNone/>
              <a:defRPr/>
            </a:pPr>
            <a:r>
              <a:rPr lang="zh-CN" altLang="en-US" b="1">
                <a:latin typeface="Arial" panose="020B0604020202020204" pitchFamily="34" charset="0"/>
                <a:ea typeface="华文楷体" panose="02010600040101010101" pitchFamily="2" charset="-122"/>
                <a:sym typeface="+mn-ea"/>
              </a:rPr>
              <a:t>作用（重要性或意义）：</a:t>
            </a:r>
            <a:endParaRPr lang="zh-CN" altLang="en-US" b="1" noProof="1">
              <a:latin typeface="Arial" panose="020B0604020202020204" pitchFamily="34" charset="0"/>
              <a:ea typeface="华文楷体" panose="02010600040101010101" pitchFamily="2" charset="-122"/>
              <a:sym typeface="+mn-ea"/>
            </a:endParaRPr>
          </a:p>
          <a:p>
            <a:pPr marL="514350" indent="-514350">
              <a:spcBef>
                <a:spcPct val="50000"/>
              </a:spcBef>
              <a:buFont typeface="+mj-ea"/>
              <a:buAutoNum type="circleNumDbPlain"/>
              <a:defRPr/>
            </a:pPr>
            <a:r>
              <a:rPr lang="zh-CN" altLang="en-US" b="1">
                <a:latin typeface="微软雅黑" panose="020B0503020204020204" pitchFamily="34" charset="-122"/>
                <a:ea typeface="微软雅黑" panose="020B0503020204020204" pitchFamily="34" charset="-122"/>
                <a:sym typeface="+mn-ea"/>
              </a:rPr>
              <a:t>自然环境资源，是人类生存的基础，是人类未来发展的希望，与全人类的公共利益紧密相连</a:t>
            </a:r>
            <a:endParaRPr lang="zh-CN" altLang="en-US" b="1" noProof="1">
              <a:latin typeface="微软雅黑" panose="020B0503020204020204" pitchFamily="34" charset="-122"/>
              <a:ea typeface="微软雅黑" panose="020B0503020204020204" pitchFamily="34" charset="-122"/>
              <a:sym typeface="+mn-ea"/>
            </a:endParaRPr>
          </a:p>
          <a:p>
            <a:pPr marL="514350" indent="-514350">
              <a:spcBef>
                <a:spcPct val="50000"/>
              </a:spcBef>
              <a:buFont typeface="+mj-ea"/>
              <a:buAutoNum type="circleNumDbPlain"/>
              <a:defRPr/>
            </a:pPr>
            <a:r>
              <a:rPr lang="zh-CN" altLang="en-US" b="1">
                <a:latin typeface="微软雅黑" panose="020B0503020204020204" pitchFamily="34" charset="-122"/>
                <a:ea typeface="微软雅黑" panose="020B0503020204020204" pitchFamily="34" charset="-122"/>
                <a:sym typeface="+mn-ea"/>
              </a:rPr>
              <a:t>环境的可持续发展与人类的生存和繁衍息息相关。</a:t>
            </a: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42" presetClass="path" presetSubtype="0" fill="hold" nodeType="withEffect">
                                  <p:stCondLst>
                                    <p:cond delay="0"/>
                                  </p:stCondLst>
                                  <p:childTnLst>
                                    <p:animMotion origin="layout" path="M 1.38889E-6 -2.96296E-6 L -0.24583 0.48704 " pathEditMode="relative" rAng="0" ptsTypes="AA">
                                      <p:cBhvr>
                                        <p:cTn id="11" dur="500" spd="-100000" fill="hold"/>
                                        <p:tgtEl>
                                          <p:spTgt spid="7"/>
                                        </p:tgtEl>
                                        <p:attrNameLst>
                                          <p:attrName>ppt_x</p:attrName>
                                          <p:attrName>ppt_y</p:attrName>
                                        </p:attrNameLst>
                                      </p:cBhvr>
                                      <p:rCtr x="-12292" y="24352"/>
                                    </p:animMotion>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18"/>
                                        </p:tgtEl>
                                        <p:attrNameLst>
                                          <p:attrName>style.visibility</p:attrName>
                                        </p:attrNameLst>
                                      </p:cBhvr>
                                      <p:to>
                                        <p:strVal val="visible"/>
                                      </p:to>
                                    </p:set>
                                    <p:anim calcmode="lin" valueType="num">
                                      <p:cBhvr>
                                        <p:cTn id="15" dur="500" fill="hold"/>
                                        <p:tgtEl>
                                          <p:spTgt spid="118"/>
                                        </p:tgtEl>
                                        <p:attrNameLst>
                                          <p:attrName>ppt_w</p:attrName>
                                        </p:attrNameLst>
                                      </p:cBhvr>
                                      <p:tavLst>
                                        <p:tav tm="0">
                                          <p:val>
                                            <p:fltVal val="0"/>
                                          </p:val>
                                        </p:tav>
                                        <p:tav tm="100000">
                                          <p:val>
                                            <p:strVal val="#ppt_w"/>
                                          </p:val>
                                        </p:tav>
                                      </p:tavLst>
                                    </p:anim>
                                    <p:anim calcmode="lin" valueType="num">
                                      <p:cBhvr>
                                        <p:cTn id="16" dur="500" fill="hold"/>
                                        <p:tgtEl>
                                          <p:spTgt spid="118"/>
                                        </p:tgtEl>
                                        <p:attrNameLst>
                                          <p:attrName>ppt_h</p:attrName>
                                        </p:attrNameLst>
                                      </p:cBhvr>
                                      <p:tavLst>
                                        <p:tav tm="0">
                                          <p:val>
                                            <p:fltVal val="0"/>
                                          </p:val>
                                        </p:tav>
                                        <p:tav tm="100000">
                                          <p:val>
                                            <p:strVal val="#ppt_h"/>
                                          </p:val>
                                        </p:tav>
                                      </p:tavLst>
                                    </p:anim>
                                    <p:animEffect transition="in" filter="fade">
                                      <p:cBhvr>
                                        <p:cTn id="17" dur="500"/>
                                        <p:tgtEl>
                                          <p:spTgt spid="118"/>
                                        </p:tgtEl>
                                      </p:cBhvr>
                                    </p:animEffect>
                                  </p:childTnLst>
                                </p:cTn>
                              </p:par>
                              <p:par>
                                <p:cTn id="18" presetID="53" presetClass="entr" presetSubtype="16" fill="hold" nodeType="withEffect">
                                  <p:stCondLst>
                                    <p:cond delay="0"/>
                                  </p:stCondLst>
                                  <p:childTnLst>
                                    <p:set>
                                      <p:cBhvr>
                                        <p:cTn id="19" dur="1" fill="hold">
                                          <p:stCondLst>
                                            <p:cond delay="0"/>
                                          </p:stCondLst>
                                        </p:cTn>
                                        <p:tgtEl>
                                          <p:spTgt spid="97"/>
                                        </p:tgtEl>
                                        <p:attrNameLst>
                                          <p:attrName>style.visibility</p:attrName>
                                        </p:attrNameLst>
                                      </p:cBhvr>
                                      <p:to>
                                        <p:strVal val="visible"/>
                                      </p:to>
                                    </p:set>
                                    <p:anim calcmode="lin" valueType="num">
                                      <p:cBhvr>
                                        <p:cTn id="20" dur="500" fill="hold"/>
                                        <p:tgtEl>
                                          <p:spTgt spid="97"/>
                                        </p:tgtEl>
                                        <p:attrNameLst>
                                          <p:attrName>ppt_w</p:attrName>
                                        </p:attrNameLst>
                                      </p:cBhvr>
                                      <p:tavLst>
                                        <p:tav tm="0">
                                          <p:val>
                                            <p:fltVal val="0"/>
                                          </p:val>
                                        </p:tav>
                                        <p:tav tm="100000">
                                          <p:val>
                                            <p:strVal val="#ppt_w"/>
                                          </p:val>
                                        </p:tav>
                                      </p:tavLst>
                                    </p:anim>
                                    <p:anim calcmode="lin" valueType="num">
                                      <p:cBhvr>
                                        <p:cTn id="21" dur="500" fill="hold"/>
                                        <p:tgtEl>
                                          <p:spTgt spid="97"/>
                                        </p:tgtEl>
                                        <p:attrNameLst>
                                          <p:attrName>ppt_h</p:attrName>
                                        </p:attrNameLst>
                                      </p:cBhvr>
                                      <p:tavLst>
                                        <p:tav tm="0">
                                          <p:val>
                                            <p:fltVal val="0"/>
                                          </p:val>
                                        </p:tav>
                                        <p:tav tm="100000">
                                          <p:val>
                                            <p:strVal val="#ppt_h"/>
                                          </p:val>
                                        </p:tav>
                                      </p:tavLst>
                                    </p:anim>
                                    <p:animEffect transition="in" filter="fade">
                                      <p:cBhvr>
                                        <p:cTn id="22" dur="500"/>
                                        <p:tgtEl>
                                          <p:spTgt spid="97"/>
                                        </p:tgtEl>
                                      </p:cBhvr>
                                    </p:animEffect>
                                  </p:childTnLst>
                                </p:cTn>
                              </p:par>
                              <p:par>
                                <p:cTn id="23" presetID="53" presetClass="entr" presetSubtype="16" fill="hold" nodeType="withEffect">
                                  <p:stCondLst>
                                    <p:cond delay="0"/>
                                  </p:stCondLst>
                                  <p:childTnLst>
                                    <p:set>
                                      <p:cBhvr>
                                        <p:cTn id="24" dur="1" fill="hold">
                                          <p:stCondLst>
                                            <p:cond delay="0"/>
                                          </p:stCondLst>
                                        </p:cTn>
                                        <p:tgtEl>
                                          <p:spTgt spid="121"/>
                                        </p:tgtEl>
                                        <p:attrNameLst>
                                          <p:attrName>style.visibility</p:attrName>
                                        </p:attrNameLst>
                                      </p:cBhvr>
                                      <p:to>
                                        <p:strVal val="visible"/>
                                      </p:to>
                                    </p:set>
                                    <p:anim calcmode="lin" valueType="num">
                                      <p:cBhvr>
                                        <p:cTn id="25" dur="500" fill="hold"/>
                                        <p:tgtEl>
                                          <p:spTgt spid="121"/>
                                        </p:tgtEl>
                                        <p:attrNameLst>
                                          <p:attrName>ppt_w</p:attrName>
                                        </p:attrNameLst>
                                      </p:cBhvr>
                                      <p:tavLst>
                                        <p:tav tm="0">
                                          <p:val>
                                            <p:fltVal val="0"/>
                                          </p:val>
                                        </p:tav>
                                        <p:tav tm="100000">
                                          <p:val>
                                            <p:strVal val="#ppt_w"/>
                                          </p:val>
                                        </p:tav>
                                      </p:tavLst>
                                    </p:anim>
                                    <p:anim calcmode="lin" valueType="num">
                                      <p:cBhvr>
                                        <p:cTn id="26" dur="500" fill="hold"/>
                                        <p:tgtEl>
                                          <p:spTgt spid="121"/>
                                        </p:tgtEl>
                                        <p:attrNameLst>
                                          <p:attrName>ppt_h</p:attrName>
                                        </p:attrNameLst>
                                      </p:cBhvr>
                                      <p:tavLst>
                                        <p:tav tm="0">
                                          <p:val>
                                            <p:fltVal val="0"/>
                                          </p:val>
                                        </p:tav>
                                        <p:tav tm="100000">
                                          <p:val>
                                            <p:strVal val="#ppt_h"/>
                                          </p:val>
                                        </p:tav>
                                      </p:tavLst>
                                    </p:anim>
                                    <p:animEffect transition="in" filter="fade">
                                      <p:cBhvr>
                                        <p:cTn id="27" dur="500"/>
                                        <p:tgtEl>
                                          <p:spTgt spid="121"/>
                                        </p:tgtEl>
                                      </p:cBhvr>
                                    </p:animEffect>
                                  </p:childTnLst>
                                </p:cTn>
                              </p:par>
                              <p:par>
                                <p:cTn id="28" presetID="53" presetClass="entr" presetSubtype="16" fill="hold" nodeType="withEffect">
                                  <p:stCondLst>
                                    <p:cond delay="0"/>
                                  </p:stCondLst>
                                  <p:childTnLst>
                                    <p:set>
                                      <p:cBhvr>
                                        <p:cTn id="29" dur="1" fill="hold">
                                          <p:stCondLst>
                                            <p:cond delay="0"/>
                                          </p:stCondLst>
                                        </p:cTn>
                                        <p:tgtEl>
                                          <p:spTgt spid="103"/>
                                        </p:tgtEl>
                                        <p:attrNameLst>
                                          <p:attrName>style.visibility</p:attrName>
                                        </p:attrNameLst>
                                      </p:cBhvr>
                                      <p:to>
                                        <p:strVal val="visible"/>
                                      </p:to>
                                    </p:set>
                                    <p:anim calcmode="lin" valueType="num">
                                      <p:cBhvr>
                                        <p:cTn id="30" dur="500" fill="hold"/>
                                        <p:tgtEl>
                                          <p:spTgt spid="103"/>
                                        </p:tgtEl>
                                        <p:attrNameLst>
                                          <p:attrName>ppt_w</p:attrName>
                                        </p:attrNameLst>
                                      </p:cBhvr>
                                      <p:tavLst>
                                        <p:tav tm="0">
                                          <p:val>
                                            <p:fltVal val="0"/>
                                          </p:val>
                                        </p:tav>
                                        <p:tav tm="100000">
                                          <p:val>
                                            <p:strVal val="#ppt_w"/>
                                          </p:val>
                                        </p:tav>
                                      </p:tavLst>
                                    </p:anim>
                                    <p:anim calcmode="lin" valueType="num">
                                      <p:cBhvr>
                                        <p:cTn id="31" dur="500" fill="hold"/>
                                        <p:tgtEl>
                                          <p:spTgt spid="103"/>
                                        </p:tgtEl>
                                        <p:attrNameLst>
                                          <p:attrName>ppt_h</p:attrName>
                                        </p:attrNameLst>
                                      </p:cBhvr>
                                      <p:tavLst>
                                        <p:tav tm="0">
                                          <p:val>
                                            <p:fltVal val="0"/>
                                          </p:val>
                                        </p:tav>
                                        <p:tav tm="100000">
                                          <p:val>
                                            <p:strVal val="#ppt_h"/>
                                          </p:val>
                                        </p:tav>
                                      </p:tavLst>
                                    </p:anim>
                                    <p:animEffect transition="in" filter="fade">
                                      <p:cBhvr>
                                        <p:cTn id="32" dur="500"/>
                                        <p:tgtEl>
                                          <p:spTgt spid="103"/>
                                        </p:tgtEl>
                                      </p:cBhvr>
                                    </p:animEffect>
                                  </p:childTnLst>
                                </p:cTn>
                              </p:par>
                              <p:par>
                                <p:cTn id="33" presetID="42" presetClass="path" presetSubtype="0" fill="hold" nodeType="withEffect">
                                  <p:stCondLst>
                                    <p:cond delay="0"/>
                                  </p:stCondLst>
                                  <p:childTnLst>
                                    <p:animMotion origin="layout" path="M -2.77778E-7 -1.60494E-6 L 0.16788 0.62624 " pathEditMode="relative" rAng="0" ptsTypes="AA">
                                      <p:cBhvr>
                                        <p:cTn id="34" dur="500" spd="-100000" fill="hold"/>
                                        <p:tgtEl>
                                          <p:spTgt spid="118"/>
                                        </p:tgtEl>
                                        <p:attrNameLst>
                                          <p:attrName>ppt_x</p:attrName>
                                          <p:attrName>ppt_y</p:attrName>
                                        </p:attrNameLst>
                                      </p:cBhvr>
                                      <p:rCtr x="8385" y="31296"/>
                                    </p:animMotion>
                                  </p:childTnLst>
                                </p:cTn>
                              </p:par>
                              <p:par>
                                <p:cTn id="35" presetID="42" presetClass="path" presetSubtype="0" fill="hold" nodeType="withEffect">
                                  <p:stCondLst>
                                    <p:cond delay="0"/>
                                  </p:stCondLst>
                                  <p:childTnLst>
                                    <p:animMotion origin="layout" path="M -3.61111E-6 -9.87654E-7 L 0.08091 0.58364 " pathEditMode="relative" rAng="0" ptsTypes="AA">
                                      <p:cBhvr>
                                        <p:cTn id="36" dur="500" spd="-100000" fill="hold"/>
                                        <p:tgtEl>
                                          <p:spTgt spid="97"/>
                                        </p:tgtEl>
                                        <p:attrNameLst>
                                          <p:attrName>ppt_x</p:attrName>
                                          <p:attrName>ppt_y</p:attrName>
                                        </p:attrNameLst>
                                      </p:cBhvr>
                                      <p:rCtr x="4045" y="29167"/>
                                    </p:animMotion>
                                  </p:childTnLst>
                                </p:cTn>
                              </p:par>
                              <p:par>
                                <p:cTn id="37" presetID="42" presetClass="path" presetSubtype="0" fill="hold" nodeType="withEffect">
                                  <p:stCondLst>
                                    <p:cond delay="0"/>
                                  </p:stCondLst>
                                  <p:childTnLst>
                                    <p:animMotion origin="layout" path="M 2.5E-6 -1.11111E-6 L -0.05191 0.61512 " pathEditMode="relative" rAng="0" ptsTypes="AA">
                                      <p:cBhvr>
                                        <p:cTn id="38" dur="500" spd="-100000" fill="hold"/>
                                        <p:tgtEl>
                                          <p:spTgt spid="121"/>
                                        </p:tgtEl>
                                        <p:attrNameLst>
                                          <p:attrName>ppt_x</p:attrName>
                                          <p:attrName>ppt_y</p:attrName>
                                        </p:attrNameLst>
                                      </p:cBhvr>
                                      <p:rCtr x="-2604" y="30741"/>
                                    </p:animMotion>
                                  </p:childTnLst>
                                </p:cTn>
                              </p:par>
                              <p:par>
                                <p:cTn id="39" presetID="42" presetClass="path" presetSubtype="0" fill="hold" nodeType="withEffect">
                                  <p:stCondLst>
                                    <p:cond delay="0"/>
                                  </p:stCondLst>
                                  <p:childTnLst>
                                    <p:animMotion origin="layout" path="M -4.44444E-6 -4.07407E-6 L 0.07709 0.69074 " pathEditMode="relative" rAng="0" ptsTypes="AA">
                                      <p:cBhvr>
                                        <p:cTn id="40" dur="500" spd="-100000" fill="hold"/>
                                        <p:tgtEl>
                                          <p:spTgt spid="103"/>
                                        </p:tgtEl>
                                        <p:attrNameLst>
                                          <p:attrName>ppt_x</p:attrName>
                                          <p:attrName>ppt_y</p:attrName>
                                        </p:attrNameLst>
                                      </p:cBhvr>
                                      <p:rCtr x="3854" y="34537"/>
                                    </p:animMotion>
                                  </p:childTnLst>
                                </p:cTn>
                              </p:par>
                            </p:childTnLst>
                          </p:cTn>
                        </p:par>
                        <p:par>
                          <p:cTn id="41" fill="hold">
                            <p:stCondLst>
                              <p:cond delay="1000"/>
                            </p:stCondLst>
                            <p:childTnLst>
                              <p:par>
                                <p:cTn id="42" presetID="53" presetClass="entr" presetSubtype="16" fill="hold" nodeType="afterEffect">
                                  <p:stCondLst>
                                    <p:cond delay="0"/>
                                  </p:stCondLst>
                                  <p:childTnLst>
                                    <p:set>
                                      <p:cBhvr>
                                        <p:cTn id="43" dur="1" fill="hold">
                                          <p:stCondLst>
                                            <p:cond delay="0"/>
                                          </p:stCondLst>
                                        </p:cTn>
                                        <p:tgtEl>
                                          <p:spTgt spid="149"/>
                                        </p:tgtEl>
                                        <p:attrNameLst>
                                          <p:attrName>style.visibility</p:attrName>
                                        </p:attrNameLst>
                                      </p:cBhvr>
                                      <p:to>
                                        <p:strVal val="visible"/>
                                      </p:to>
                                    </p:set>
                                    <p:anim calcmode="lin" valueType="num">
                                      <p:cBhvr>
                                        <p:cTn id="44" dur="500" fill="hold"/>
                                        <p:tgtEl>
                                          <p:spTgt spid="149"/>
                                        </p:tgtEl>
                                        <p:attrNameLst>
                                          <p:attrName>ppt_w</p:attrName>
                                        </p:attrNameLst>
                                      </p:cBhvr>
                                      <p:tavLst>
                                        <p:tav tm="0">
                                          <p:val>
                                            <p:fltVal val="0"/>
                                          </p:val>
                                        </p:tav>
                                        <p:tav tm="100000">
                                          <p:val>
                                            <p:strVal val="#ppt_w"/>
                                          </p:val>
                                        </p:tav>
                                      </p:tavLst>
                                    </p:anim>
                                    <p:anim calcmode="lin" valueType="num">
                                      <p:cBhvr>
                                        <p:cTn id="45" dur="500" fill="hold"/>
                                        <p:tgtEl>
                                          <p:spTgt spid="149"/>
                                        </p:tgtEl>
                                        <p:attrNameLst>
                                          <p:attrName>ppt_h</p:attrName>
                                        </p:attrNameLst>
                                      </p:cBhvr>
                                      <p:tavLst>
                                        <p:tav tm="0">
                                          <p:val>
                                            <p:fltVal val="0"/>
                                          </p:val>
                                        </p:tav>
                                        <p:tav tm="100000">
                                          <p:val>
                                            <p:strVal val="#ppt_h"/>
                                          </p:val>
                                        </p:tav>
                                      </p:tavLst>
                                    </p:anim>
                                    <p:animEffect transition="in" filter="fade">
                                      <p:cBhvr>
                                        <p:cTn id="46" dur="500"/>
                                        <p:tgtEl>
                                          <p:spTgt spid="149"/>
                                        </p:tgtEl>
                                      </p:cBhvr>
                                    </p:animEffect>
                                  </p:childTnLst>
                                </p:cTn>
                              </p:par>
                              <p:par>
                                <p:cTn id="47" presetID="53" presetClass="entr" presetSubtype="16" fill="hold" nodeType="withEffect">
                                  <p:stCondLst>
                                    <p:cond delay="0"/>
                                  </p:stCondLst>
                                  <p:childTnLst>
                                    <p:set>
                                      <p:cBhvr>
                                        <p:cTn id="48" dur="1" fill="hold">
                                          <p:stCondLst>
                                            <p:cond delay="0"/>
                                          </p:stCondLst>
                                        </p:cTn>
                                        <p:tgtEl>
                                          <p:spTgt spid="131"/>
                                        </p:tgtEl>
                                        <p:attrNameLst>
                                          <p:attrName>style.visibility</p:attrName>
                                        </p:attrNameLst>
                                      </p:cBhvr>
                                      <p:to>
                                        <p:strVal val="visible"/>
                                      </p:to>
                                    </p:set>
                                    <p:anim calcmode="lin" valueType="num">
                                      <p:cBhvr>
                                        <p:cTn id="49" dur="500" fill="hold"/>
                                        <p:tgtEl>
                                          <p:spTgt spid="131"/>
                                        </p:tgtEl>
                                        <p:attrNameLst>
                                          <p:attrName>ppt_w</p:attrName>
                                        </p:attrNameLst>
                                      </p:cBhvr>
                                      <p:tavLst>
                                        <p:tav tm="0">
                                          <p:val>
                                            <p:fltVal val="0"/>
                                          </p:val>
                                        </p:tav>
                                        <p:tav tm="100000">
                                          <p:val>
                                            <p:strVal val="#ppt_w"/>
                                          </p:val>
                                        </p:tav>
                                      </p:tavLst>
                                    </p:anim>
                                    <p:anim calcmode="lin" valueType="num">
                                      <p:cBhvr>
                                        <p:cTn id="50" dur="500" fill="hold"/>
                                        <p:tgtEl>
                                          <p:spTgt spid="131"/>
                                        </p:tgtEl>
                                        <p:attrNameLst>
                                          <p:attrName>ppt_h</p:attrName>
                                        </p:attrNameLst>
                                      </p:cBhvr>
                                      <p:tavLst>
                                        <p:tav tm="0">
                                          <p:val>
                                            <p:fltVal val="0"/>
                                          </p:val>
                                        </p:tav>
                                        <p:tav tm="100000">
                                          <p:val>
                                            <p:strVal val="#ppt_h"/>
                                          </p:val>
                                        </p:tav>
                                      </p:tavLst>
                                    </p:anim>
                                    <p:animEffect transition="in" filter="fade">
                                      <p:cBhvr>
                                        <p:cTn id="51" dur="500"/>
                                        <p:tgtEl>
                                          <p:spTgt spid="131"/>
                                        </p:tgtEl>
                                      </p:cBhvr>
                                    </p:animEffect>
                                  </p:childTnLst>
                                </p:cTn>
                              </p:par>
                              <p:par>
                                <p:cTn id="52" presetID="53" presetClass="entr" presetSubtype="16" fill="hold" nodeType="withEffect">
                                  <p:stCondLst>
                                    <p:cond delay="0"/>
                                  </p:stCondLst>
                                  <p:childTnLst>
                                    <p:set>
                                      <p:cBhvr>
                                        <p:cTn id="53" dur="1" fill="hold">
                                          <p:stCondLst>
                                            <p:cond delay="0"/>
                                          </p:stCondLst>
                                        </p:cTn>
                                        <p:tgtEl>
                                          <p:spTgt spid="134"/>
                                        </p:tgtEl>
                                        <p:attrNameLst>
                                          <p:attrName>style.visibility</p:attrName>
                                        </p:attrNameLst>
                                      </p:cBhvr>
                                      <p:to>
                                        <p:strVal val="visible"/>
                                      </p:to>
                                    </p:set>
                                    <p:anim calcmode="lin" valueType="num">
                                      <p:cBhvr>
                                        <p:cTn id="54" dur="500" fill="hold"/>
                                        <p:tgtEl>
                                          <p:spTgt spid="134"/>
                                        </p:tgtEl>
                                        <p:attrNameLst>
                                          <p:attrName>ppt_w</p:attrName>
                                        </p:attrNameLst>
                                      </p:cBhvr>
                                      <p:tavLst>
                                        <p:tav tm="0">
                                          <p:val>
                                            <p:fltVal val="0"/>
                                          </p:val>
                                        </p:tav>
                                        <p:tav tm="100000">
                                          <p:val>
                                            <p:strVal val="#ppt_w"/>
                                          </p:val>
                                        </p:tav>
                                      </p:tavLst>
                                    </p:anim>
                                    <p:anim calcmode="lin" valueType="num">
                                      <p:cBhvr>
                                        <p:cTn id="55" dur="500" fill="hold"/>
                                        <p:tgtEl>
                                          <p:spTgt spid="134"/>
                                        </p:tgtEl>
                                        <p:attrNameLst>
                                          <p:attrName>ppt_h</p:attrName>
                                        </p:attrNameLst>
                                      </p:cBhvr>
                                      <p:tavLst>
                                        <p:tav tm="0">
                                          <p:val>
                                            <p:fltVal val="0"/>
                                          </p:val>
                                        </p:tav>
                                        <p:tav tm="100000">
                                          <p:val>
                                            <p:strVal val="#ppt_h"/>
                                          </p:val>
                                        </p:tav>
                                      </p:tavLst>
                                    </p:anim>
                                    <p:animEffect transition="in" filter="fade">
                                      <p:cBhvr>
                                        <p:cTn id="56" dur="500"/>
                                        <p:tgtEl>
                                          <p:spTgt spid="134"/>
                                        </p:tgtEl>
                                      </p:cBhvr>
                                    </p:animEffect>
                                  </p:childTnLst>
                                </p:cTn>
                              </p:par>
                              <p:par>
                                <p:cTn id="57" presetID="53" presetClass="entr" presetSubtype="16" fill="hold" nodeType="withEffect">
                                  <p:stCondLst>
                                    <p:cond delay="0"/>
                                  </p:stCondLst>
                                  <p:childTnLst>
                                    <p:set>
                                      <p:cBhvr>
                                        <p:cTn id="58" dur="1" fill="hold">
                                          <p:stCondLst>
                                            <p:cond delay="0"/>
                                          </p:stCondLst>
                                        </p:cTn>
                                        <p:tgtEl>
                                          <p:spTgt spid="137"/>
                                        </p:tgtEl>
                                        <p:attrNameLst>
                                          <p:attrName>style.visibility</p:attrName>
                                        </p:attrNameLst>
                                      </p:cBhvr>
                                      <p:to>
                                        <p:strVal val="visible"/>
                                      </p:to>
                                    </p:set>
                                    <p:anim calcmode="lin" valueType="num">
                                      <p:cBhvr>
                                        <p:cTn id="59" dur="500" fill="hold"/>
                                        <p:tgtEl>
                                          <p:spTgt spid="137"/>
                                        </p:tgtEl>
                                        <p:attrNameLst>
                                          <p:attrName>ppt_w</p:attrName>
                                        </p:attrNameLst>
                                      </p:cBhvr>
                                      <p:tavLst>
                                        <p:tav tm="0">
                                          <p:val>
                                            <p:fltVal val="0"/>
                                          </p:val>
                                        </p:tav>
                                        <p:tav tm="100000">
                                          <p:val>
                                            <p:strVal val="#ppt_w"/>
                                          </p:val>
                                        </p:tav>
                                      </p:tavLst>
                                    </p:anim>
                                    <p:anim calcmode="lin" valueType="num">
                                      <p:cBhvr>
                                        <p:cTn id="60" dur="500" fill="hold"/>
                                        <p:tgtEl>
                                          <p:spTgt spid="137"/>
                                        </p:tgtEl>
                                        <p:attrNameLst>
                                          <p:attrName>ppt_h</p:attrName>
                                        </p:attrNameLst>
                                      </p:cBhvr>
                                      <p:tavLst>
                                        <p:tav tm="0">
                                          <p:val>
                                            <p:fltVal val="0"/>
                                          </p:val>
                                        </p:tav>
                                        <p:tav tm="100000">
                                          <p:val>
                                            <p:strVal val="#ppt_h"/>
                                          </p:val>
                                        </p:tav>
                                      </p:tavLst>
                                    </p:anim>
                                    <p:animEffect transition="in" filter="fade">
                                      <p:cBhvr>
                                        <p:cTn id="61" dur="500"/>
                                        <p:tgtEl>
                                          <p:spTgt spid="137"/>
                                        </p:tgtEl>
                                      </p:cBhvr>
                                    </p:animEffect>
                                  </p:childTnLst>
                                </p:cTn>
                              </p:par>
                              <p:par>
                                <p:cTn id="62" presetID="53" presetClass="entr" presetSubtype="16" fill="hold" nodeType="withEffect">
                                  <p:stCondLst>
                                    <p:cond delay="0"/>
                                  </p:stCondLst>
                                  <p:childTnLst>
                                    <p:set>
                                      <p:cBhvr>
                                        <p:cTn id="63" dur="1" fill="hold">
                                          <p:stCondLst>
                                            <p:cond delay="0"/>
                                          </p:stCondLst>
                                        </p:cTn>
                                        <p:tgtEl>
                                          <p:spTgt spid="140"/>
                                        </p:tgtEl>
                                        <p:attrNameLst>
                                          <p:attrName>style.visibility</p:attrName>
                                        </p:attrNameLst>
                                      </p:cBhvr>
                                      <p:to>
                                        <p:strVal val="visible"/>
                                      </p:to>
                                    </p:set>
                                    <p:anim calcmode="lin" valueType="num">
                                      <p:cBhvr>
                                        <p:cTn id="64" dur="500" fill="hold"/>
                                        <p:tgtEl>
                                          <p:spTgt spid="140"/>
                                        </p:tgtEl>
                                        <p:attrNameLst>
                                          <p:attrName>ppt_w</p:attrName>
                                        </p:attrNameLst>
                                      </p:cBhvr>
                                      <p:tavLst>
                                        <p:tav tm="0">
                                          <p:val>
                                            <p:fltVal val="0"/>
                                          </p:val>
                                        </p:tav>
                                        <p:tav tm="100000">
                                          <p:val>
                                            <p:strVal val="#ppt_w"/>
                                          </p:val>
                                        </p:tav>
                                      </p:tavLst>
                                    </p:anim>
                                    <p:anim calcmode="lin" valueType="num">
                                      <p:cBhvr>
                                        <p:cTn id="65" dur="500" fill="hold"/>
                                        <p:tgtEl>
                                          <p:spTgt spid="140"/>
                                        </p:tgtEl>
                                        <p:attrNameLst>
                                          <p:attrName>ppt_h</p:attrName>
                                        </p:attrNameLst>
                                      </p:cBhvr>
                                      <p:tavLst>
                                        <p:tav tm="0">
                                          <p:val>
                                            <p:fltVal val="0"/>
                                          </p:val>
                                        </p:tav>
                                        <p:tav tm="100000">
                                          <p:val>
                                            <p:strVal val="#ppt_h"/>
                                          </p:val>
                                        </p:tav>
                                      </p:tavLst>
                                    </p:anim>
                                    <p:animEffect transition="in" filter="fade">
                                      <p:cBhvr>
                                        <p:cTn id="66" dur="500"/>
                                        <p:tgtEl>
                                          <p:spTgt spid="140"/>
                                        </p:tgtEl>
                                      </p:cBhvr>
                                    </p:animEffect>
                                  </p:childTnLst>
                                </p:cTn>
                              </p:par>
                              <p:par>
                                <p:cTn id="67" presetID="53" presetClass="entr" presetSubtype="16" fill="hold" nodeType="withEffect">
                                  <p:stCondLst>
                                    <p:cond delay="0"/>
                                  </p:stCondLst>
                                  <p:childTnLst>
                                    <p:set>
                                      <p:cBhvr>
                                        <p:cTn id="68" dur="1" fill="hold">
                                          <p:stCondLst>
                                            <p:cond delay="0"/>
                                          </p:stCondLst>
                                        </p:cTn>
                                        <p:tgtEl>
                                          <p:spTgt spid="152"/>
                                        </p:tgtEl>
                                        <p:attrNameLst>
                                          <p:attrName>style.visibility</p:attrName>
                                        </p:attrNameLst>
                                      </p:cBhvr>
                                      <p:to>
                                        <p:strVal val="visible"/>
                                      </p:to>
                                    </p:set>
                                    <p:anim calcmode="lin" valueType="num">
                                      <p:cBhvr>
                                        <p:cTn id="69" dur="500" fill="hold"/>
                                        <p:tgtEl>
                                          <p:spTgt spid="152"/>
                                        </p:tgtEl>
                                        <p:attrNameLst>
                                          <p:attrName>ppt_w</p:attrName>
                                        </p:attrNameLst>
                                      </p:cBhvr>
                                      <p:tavLst>
                                        <p:tav tm="0">
                                          <p:val>
                                            <p:fltVal val="0"/>
                                          </p:val>
                                        </p:tav>
                                        <p:tav tm="100000">
                                          <p:val>
                                            <p:strVal val="#ppt_w"/>
                                          </p:val>
                                        </p:tav>
                                      </p:tavLst>
                                    </p:anim>
                                    <p:anim calcmode="lin" valueType="num">
                                      <p:cBhvr>
                                        <p:cTn id="70" dur="500" fill="hold"/>
                                        <p:tgtEl>
                                          <p:spTgt spid="152"/>
                                        </p:tgtEl>
                                        <p:attrNameLst>
                                          <p:attrName>ppt_h</p:attrName>
                                        </p:attrNameLst>
                                      </p:cBhvr>
                                      <p:tavLst>
                                        <p:tav tm="0">
                                          <p:val>
                                            <p:fltVal val="0"/>
                                          </p:val>
                                        </p:tav>
                                        <p:tav tm="100000">
                                          <p:val>
                                            <p:strVal val="#ppt_h"/>
                                          </p:val>
                                        </p:tav>
                                      </p:tavLst>
                                    </p:anim>
                                    <p:animEffect transition="in" filter="fade">
                                      <p:cBhvr>
                                        <p:cTn id="71" dur="500"/>
                                        <p:tgtEl>
                                          <p:spTgt spid="152"/>
                                        </p:tgtEl>
                                      </p:cBhvr>
                                    </p:animEffect>
                                  </p:childTnLst>
                                </p:cTn>
                              </p:par>
                              <p:par>
                                <p:cTn id="72" presetID="53" presetClass="entr" presetSubtype="16" fill="hold" nodeType="withEffect">
                                  <p:stCondLst>
                                    <p:cond delay="0"/>
                                  </p:stCondLst>
                                  <p:childTnLst>
                                    <p:set>
                                      <p:cBhvr>
                                        <p:cTn id="73" dur="1" fill="hold">
                                          <p:stCondLst>
                                            <p:cond delay="0"/>
                                          </p:stCondLst>
                                        </p:cTn>
                                        <p:tgtEl>
                                          <p:spTgt spid="155"/>
                                        </p:tgtEl>
                                        <p:attrNameLst>
                                          <p:attrName>style.visibility</p:attrName>
                                        </p:attrNameLst>
                                      </p:cBhvr>
                                      <p:to>
                                        <p:strVal val="visible"/>
                                      </p:to>
                                    </p:set>
                                    <p:anim calcmode="lin" valueType="num">
                                      <p:cBhvr>
                                        <p:cTn id="74" dur="500" fill="hold"/>
                                        <p:tgtEl>
                                          <p:spTgt spid="155"/>
                                        </p:tgtEl>
                                        <p:attrNameLst>
                                          <p:attrName>ppt_w</p:attrName>
                                        </p:attrNameLst>
                                      </p:cBhvr>
                                      <p:tavLst>
                                        <p:tav tm="0">
                                          <p:val>
                                            <p:fltVal val="0"/>
                                          </p:val>
                                        </p:tav>
                                        <p:tav tm="100000">
                                          <p:val>
                                            <p:strVal val="#ppt_w"/>
                                          </p:val>
                                        </p:tav>
                                      </p:tavLst>
                                    </p:anim>
                                    <p:anim calcmode="lin" valueType="num">
                                      <p:cBhvr>
                                        <p:cTn id="75" dur="500" fill="hold"/>
                                        <p:tgtEl>
                                          <p:spTgt spid="155"/>
                                        </p:tgtEl>
                                        <p:attrNameLst>
                                          <p:attrName>ppt_h</p:attrName>
                                        </p:attrNameLst>
                                      </p:cBhvr>
                                      <p:tavLst>
                                        <p:tav tm="0">
                                          <p:val>
                                            <p:fltVal val="0"/>
                                          </p:val>
                                        </p:tav>
                                        <p:tav tm="100000">
                                          <p:val>
                                            <p:strVal val="#ppt_h"/>
                                          </p:val>
                                        </p:tav>
                                      </p:tavLst>
                                    </p:anim>
                                    <p:animEffect transition="in" filter="fade">
                                      <p:cBhvr>
                                        <p:cTn id="76" dur="500"/>
                                        <p:tgtEl>
                                          <p:spTgt spid="155"/>
                                        </p:tgtEl>
                                      </p:cBhvr>
                                    </p:animEffect>
                                  </p:childTnLst>
                                </p:cTn>
                              </p:par>
                              <p:par>
                                <p:cTn id="77" presetID="53" presetClass="entr" presetSubtype="16" fill="hold" nodeType="withEffect">
                                  <p:stCondLst>
                                    <p:cond delay="0"/>
                                  </p:stCondLst>
                                  <p:childTnLst>
                                    <p:set>
                                      <p:cBhvr>
                                        <p:cTn id="78" dur="1" fill="hold">
                                          <p:stCondLst>
                                            <p:cond delay="0"/>
                                          </p:stCondLst>
                                        </p:cTn>
                                        <p:tgtEl>
                                          <p:spTgt spid="143"/>
                                        </p:tgtEl>
                                        <p:attrNameLst>
                                          <p:attrName>style.visibility</p:attrName>
                                        </p:attrNameLst>
                                      </p:cBhvr>
                                      <p:to>
                                        <p:strVal val="visible"/>
                                      </p:to>
                                    </p:set>
                                    <p:anim calcmode="lin" valueType="num">
                                      <p:cBhvr>
                                        <p:cTn id="79" dur="500" fill="hold"/>
                                        <p:tgtEl>
                                          <p:spTgt spid="143"/>
                                        </p:tgtEl>
                                        <p:attrNameLst>
                                          <p:attrName>ppt_w</p:attrName>
                                        </p:attrNameLst>
                                      </p:cBhvr>
                                      <p:tavLst>
                                        <p:tav tm="0">
                                          <p:val>
                                            <p:fltVal val="0"/>
                                          </p:val>
                                        </p:tav>
                                        <p:tav tm="100000">
                                          <p:val>
                                            <p:strVal val="#ppt_w"/>
                                          </p:val>
                                        </p:tav>
                                      </p:tavLst>
                                    </p:anim>
                                    <p:anim calcmode="lin" valueType="num">
                                      <p:cBhvr>
                                        <p:cTn id="80" dur="500" fill="hold"/>
                                        <p:tgtEl>
                                          <p:spTgt spid="143"/>
                                        </p:tgtEl>
                                        <p:attrNameLst>
                                          <p:attrName>ppt_h</p:attrName>
                                        </p:attrNameLst>
                                      </p:cBhvr>
                                      <p:tavLst>
                                        <p:tav tm="0">
                                          <p:val>
                                            <p:fltVal val="0"/>
                                          </p:val>
                                        </p:tav>
                                        <p:tav tm="100000">
                                          <p:val>
                                            <p:strVal val="#ppt_h"/>
                                          </p:val>
                                        </p:tav>
                                      </p:tavLst>
                                    </p:anim>
                                    <p:animEffect transition="in" filter="fade">
                                      <p:cBhvr>
                                        <p:cTn id="81" dur="500"/>
                                        <p:tgtEl>
                                          <p:spTgt spid="143"/>
                                        </p:tgtEl>
                                      </p:cBhvr>
                                    </p:animEffect>
                                  </p:childTnLst>
                                </p:cTn>
                              </p:par>
                              <p:par>
                                <p:cTn id="82" presetID="42" presetClass="path" presetSubtype="0" fill="hold" nodeType="withEffect">
                                  <p:stCondLst>
                                    <p:cond delay="0"/>
                                  </p:stCondLst>
                                  <p:childTnLst>
                                    <p:animMotion origin="layout" path="M -2.77778E-7 -1.60494E-6 L 0.16788 0.62624 " pathEditMode="relative" rAng="0" ptsTypes="AA">
                                      <p:cBhvr>
                                        <p:cTn id="83" dur="500" spd="-100000" fill="hold"/>
                                        <p:tgtEl>
                                          <p:spTgt spid="149"/>
                                        </p:tgtEl>
                                        <p:attrNameLst>
                                          <p:attrName>ppt_x</p:attrName>
                                          <p:attrName>ppt_y</p:attrName>
                                        </p:attrNameLst>
                                      </p:cBhvr>
                                      <p:rCtr x="8385" y="31296"/>
                                    </p:animMotion>
                                  </p:childTnLst>
                                </p:cTn>
                              </p:par>
                              <p:par>
                                <p:cTn id="84" presetID="42" presetClass="path" presetSubtype="0" fill="hold" nodeType="withEffect">
                                  <p:stCondLst>
                                    <p:cond delay="0"/>
                                  </p:stCondLst>
                                  <p:childTnLst>
                                    <p:animMotion origin="layout" path="M 3.88889E-6 3.20988E-6 L -0.13125 0.61296 " pathEditMode="relative" rAng="0" ptsTypes="AA">
                                      <p:cBhvr>
                                        <p:cTn id="85" dur="500" spd="-100000" fill="hold"/>
                                        <p:tgtEl>
                                          <p:spTgt spid="131"/>
                                        </p:tgtEl>
                                        <p:attrNameLst>
                                          <p:attrName>ppt_x</p:attrName>
                                          <p:attrName>ppt_y</p:attrName>
                                        </p:attrNameLst>
                                      </p:cBhvr>
                                      <p:rCtr x="-6562" y="30648"/>
                                    </p:animMotion>
                                  </p:childTnLst>
                                </p:cTn>
                              </p:par>
                              <p:par>
                                <p:cTn id="86" presetID="42" presetClass="path" presetSubtype="0" fill="hold" nodeType="withEffect">
                                  <p:stCondLst>
                                    <p:cond delay="0"/>
                                  </p:stCondLst>
                                  <p:childTnLst>
                                    <p:animMotion origin="layout" path="M 5E-6 4.32099E-6 L 0.27987 0.60648 " pathEditMode="relative" rAng="0" ptsTypes="AA">
                                      <p:cBhvr>
                                        <p:cTn id="87" dur="500" spd="-100000" fill="hold"/>
                                        <p:tgtEl>
                                          <p:spTgt spid="134"/>
                                        </p:tgtEl>
                                        <p:attrNameLst>
                                          <p:attrName>ppt_x</p:attrName>
                                          <p:attrName>ppt_y</p:attrName>
                                        </p:attrNameLst>
                                      </p:cBhvr>
                                      <p:rCtr x="13993" y="30309"/>
                                    </p:animMotion>
                                  </p:childTnLst>
                                </p:cTn>
                              </p:par>
                              <p:par>
                                <p:cTn id="88" presetID="42" presetClass="path" presetSubtype="0" fill="hold" nodeType="withEffect">
                                  <p:stCondLst>
                                    <p:cond delay="0"/>
                                  </p:stCondLst>
                                  <p:childTnLst>
                                    <p:animMotion origin="layout" path="M -3.61111E-6 -9.87654E-7 L 0.08091 0.58364 " pathEditMode="relative" rAng="0" ptsTypes="AA">
                                      <p:cBhvr>
                                        <p:cTn id="89" dur="500" spd="-100000" fill="hold"/>
                                        <p:tgtEl>
                                          <p:spTgt spid="137"/>
                                        </p:tgtEl>
                                        <p:attrNameLst>
                                          <p:attrName>ppt_x</p:attrName>
                                          <p:attrName>ppt_y</p:attrName>
                                        </p:attrNameLst>
                                      </p:cBhvr>
                                      <p:rCtr x="4045" y="29167"/>
                                    </p:animMotion>
                                  </p:childTnLst>
                                </p:cTn>
                              </p:par>
                              <p:par>
                                <p:cTn id="90" presetID="42" presetClass="path" presetSubtype="0" fill="hold" nodeType="withEffect">
                                  <p:stCondLst>
                                    <p:cond delay="0"/>
                                  </p:stCondLst>
                                  <p:childTnLst>
                                    <p:animMotion origin="layout" path="M -4.72222E-6 3.33333E-6 L 0.04619 0.57808 " pathEditMode="relative" rAng="0" ptsTypes="AA">
                                      <p:cBhvr>
                                        <p:cTn id="91" dur="500" spd="-100000" fill="hold"/>
                                        <p:tgtEl>
                                          <p:spTgt spid="140"/>
                                        </p:tgtEl>
                                        <p:attrNameLst>
                                          <p:attrName>ppt_x</p:attrName>
                                          <p:attrName>ppt_y</p:attrName>
                                        </p:attrNameLst>
                                      </p:cBhvr>
                                      <p:rCtr x="2309" y="28889"/>
                                    </p:animMotion>
                                  </p:childTnLst>
                                </p:cTn>
                              </p:par>
                              <p:par>
                                <p:cTn id="92" presetID="42" presetClass="path" presetSubtype="0" fill="hold" nodeType="withEffect">
                                  <p:stCondLst>
                                    <p:cond delay="0"/>
                                  </p:stCondLst>
                                  <p:childTnLst>
                                    <p:animMotion origin="layout" path="M 2.5E-6 -1.11111E-6 L -0.05191 0.61512 " pathEditMode="relative" rAng="0" ptsTypes="AA">
                                      <p:cBhvr>
                                        <p:cTn id="93" dur="500" spd="-100000" fill="hold"/>
                                        <p:tgtEl>
                                          <p:spTgt spid="152"/>
                                        </p:tgtEl>
                                        <p:attrNameLst>
                                          <p:attrName>ppt_x</p:attrName>
                                          <p:attrName>ppt_y</p:attrName>
                                        </p:attrNameLst>
                                      </p:cBhvr>
                                      <p:rCtr x="-2604" y="30741"/>
                                    </p:animMotion>
                                  </p:childTnLst>
                                </p:cTn>
                              </p:par>
                              <p:par>
                                <p:cTn id="94" presetID="42" presetClass="path" presetSubtype="0" fill="hold" nodeType="withEffect">
                                  <p:stCondLst>
                                    <p:cond delay="0"/>
                                  </p:stCondLst>
                                  <p:childTnLst>
                                    <p:animMotion origin="layout" path="M -3.88889E-6 -3.7037E-6 L -0.1375 0.75 " pathEditMode="relative" rAng="0" ptsTypes="AA">
                                      <p:cBhvr>
                                        <p:cTn id="95" dur="500" spd="-100000" fill="hold"/>
                                        <p:tgtEl>
                                          <p:spTgt spid="155"/>
                                        </p:tgtEl>
                                        <p:attrNameLst>
                                          <p:attrName>ppt_x</p:attrName>
                                          <p:attrName>ppt_y</p:attrName>
                                        </p:attrNameLst>
                                      </p:cBhvr>
                                      <p:rCtr x="-6875" y="37500"/>
                                    </p:animMotion>
                                  </p:childTnLst>
                                </p:cTn>
                              </p:par>
                              <p:par>
                                <p:cTn id="96" presetID="42" presetClass="path" presetSubtype="0" fill="hold" nodeType="withEffect">
                                  <p:stCondLst>
                                    <p:cond delay="0"/>
                                  </p:stCondLst>
                                  <p:childTnLst>
                                    <p:animMotion origin="layout" path="M -4.44444E-6 -4.07407E-6 L 0.07709 0.69074 " pathEditMode="relative" rAng="0" ptsTypes="AA">
                                      <p:cBhvr>
                                        <p:cTn id="97" dur="500" spd="-100000" fill="hold"/>
                                        <p:tgtEl>
                                          <p:spTgt spid="143"/>
                                        </p:tgtEl>
                                        <p:attrNameLst>
                                          <p:attrName>ppt_x</p:attrName>
                                          <p:attrName>ppt_y</p:attrName>
                                        </p:attrNameLst>
                                      </p:cBhvr>
                                      <p:rCtr x="3854" y="34537"/>
                                    </p:animMotion>
                                  </p:childTnLst>
                                </p:cTn>
                              </p:par>
                            </p:childTnLst>
                          </p:cTn>
                        </p:par>
                        <p:par>
                          <p:cTn id="98" fill="hold">
                            <p:stCondLst>
                              <p:cond delay="1500"/>
                            </p:stCondLst>
                            <p:childTnLst>
                              <p:par>
                                <p:cTn id="99" presetID="22" presetClass="entr" presetSubtype="8" fill="hold" grpId="0" nodeType="afterEffect">
                                  <p:stCondLst>
                                    <p:cond delay="0"/>
                                  </p:stCondLst>
                                  <p:iterate type="lt">
                                    <p:tmPct val="30000"/>
                                  </p:iterate>
                                  <p:childTnLst>
                                    <p:set>
                                      <p:cBhvr>
                                        <p:cTn id="100" dur="1" fill="hold">
                                          <p:stCondLst>
                                            <p:cond delay="0"/>
                                          </p:stCondLst>
                                        </p:cTn>
                                        <p:tgtEl>
                                          <p:spTgt spid="158"/>
                                        </p:tgtEl>
                                        <p:attrNameLst>
                                          <p:attrName>style.visibility</p:attrName>
                                        </p:attrNameLst>
                                      </p:cBhvr>
                                      <p:to>
                                        <p:strVal val="visible"/>
                                      </p:to>
                                    </p:set>
                                    <p:animEffect transition="in" filter="wipe(left)">
                                      <p:cBhvr>
                                        <p:cTn id="101" dur="50"/>
                                        <p:tgtEl>
                                          <p:spTgt spid="158"/>
                                        </p:tgtEl>
                                      </p:cBhvr>
                                    </p:animEffect>
                                  </p:childTnLst>
                                </p:cTn>
                              </p:par>
                              <p:par>
                                <p:cTn id="102" presetID="36" presetClass="emph" presetSubtype="0" fill="hold" grpId="1" nodeType="withEffect">
                                  <p:stCondLst>
                                    <p:cond delay="0"/>
                                  </p:stCondLst>
                                  <p:iterate type="lt">
                                    <p:tmPct val="30000"/>
                                  </p:iterate>
                                  <p:childTnLst>
                                    <p:animScale>
                                      <p:cBhvr>
                                        <p:cTn id="103" dur="25" autoRev="1" fill="hold">
                                          <p:stCondLst>
                                            <p:cond delay="0"/>
                                          </p:stCondLst>
                                        </p:cTn>
                                        <p:tgtEl>
                                          <p:spTgt spid="158"/>
                                        </p:tgtEl>
                                      </p:cBhvr>
                                      <p:to x="80000" y="100000"/>
                                    </p:animScale>
                                    <p:anim by="(#ppt_w*0.10)" calcmode="lin" valueType="num">
                                      <p:cBhvr>
                                        <p:cTn id="104" dur="25" autoRev="1" fill="hold">
                                          <p:stCondLst>
                                            <p:cond delay="0"/>
                                          </p:stCondLst>
                                        </p:cTn>
                                        <p:tgtEl>
                                          <p:spTgt spid="158"/>
                                        </p:tgtEl>
                                        <p:attrNameLst>
                                          <p:attrName>ppt_x</p:attrName>
                                        </p:attrNameLst>
                                      </p:cBhvr>
                                    </p:anim>
                                    <p:anim by="(-#ppt_w*0.10)" calcmode="lin" valueType="num">
                                      <p:cBhvr>
                                        <p:cTn id="105" dur="25" autoRev="1" fill="hold">
                                          <p:stCondLst>
                                            <p:cond delay="0"/>
                                          </p:stCondLst>
                                        </p:cTn>
                                        <p:tgtEl>
                                          <p:spTgt spid="158"/>
                                        </p:tgtEl>
                                        <p:attrNameLst>
                                          <p:attrName>ppt_y</p:attrName>
                                        </p:attrNameLst>
                                      </p:cBhvr>
                                    </p:anim>
                                    <p:animRot by="-480000">
                                      <p:cBhvr>
                                        <p:cTn id="106"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组合 32"/>
          <p:cNvPicPr>
            <a:picLocks noChangeArrowheads="1"/>
          </p:cNvPicPr>
          <p:nvPr/>
        </p:nvPicPr>
        <p:blipFill>
          <a:blip r:embed="rId4"/>
          <a:srcRect/>
          <a:stretch>
            <a:fillRect/>
          </a:stretch>
        </p:blipFill>
        <p:spPr bwMode="auto">
          <a:xfrm>
            <a:off x="1122363" y="573088"/>
            <a:ext cx="2773362" cy="2773362"/>
          </a:xfrm>
          <a:prstGeom prst="rect">
            <a:avLst/>
          </a:prstGeom>
          <a:noFill/>
        </p:spPr>
      </p:pic>
      <p:sp>
        <p:nvSpPr>
          <p:cNvPr id="40" name="椭圆 39"/>
          <p:cNvSpPr/>
          <p:nvPr/>
        </p:nvSpPr>
        <p:spPr>
          <a:xfrm>
            <a:off x="1020763" y="3290888"/>
            <a:ext cx="677862" cy="677862"/>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 name="椭圆 40"/>
          <p:cNvSpPr/>
          <p:nvPr/>
        </p:nvSpPr>
        <p:spPr>
          <a:xfrm>
            <a:off x="1898650" y="508000"/>
            <a:ext cx="274638" cy="274638"/>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2" name="组合 41"/>
          <p:cNvPicPr>
            <a:picLocks noChangeArrowheads="1"/>
          </p:cNvPicPr>
          <p:nvPr/>
        </p:nvPicPr>
        <p:blipFill>
          <a:blip r:embed="rId5"/>
          <a:srcRect/>
          <a:stretch>
            <a:fillRect/>
          </a:stretch>
        </p:blipFill>
        <p:spPr bwMode="auto">
          <a:xfrm>
            <a:off x="4370388" y="2382838"/>
            <a:ext cx="1079500" cy="1085850"/>
          </a:xfrm>
          <a:prstGeom prst="rect">
            <a:avLst/>
          </a:prstGeom>
          <a:noFill/>
        </p:spPr>
      </p:pic>
      <p:grpSp>
        <p:nvGrpSpPr>
          <p:cNvPr id="65" name="组合 64"/>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69" name="组合 68"/>
          <p:cNvPicPr>
            <a:picLocks noChangeArrowheads="1"/>
          </p:cNvPicPr>
          <p:nvPr/>
        </p:nvPicPr>
        <p:blipFill>
          <a:blip r:embed="rId6"/>
          <a:srcRect/>
          <a:stretch>
            <a:fillRect/>
          </a:stretch>
        </p:blipFill>
        <p:spPr bwMode="auto">
          <a:xfrm>
            <a:off x="2182813" y="3084513"/>
            <a:ext cx="998537" cy="1000125"/>
          </a:xfrm>
          <a:prstGeom prst="rect">
            <a:avLst/>
          </a:prstGeom>
          <a:noFill/>
        </p:spPr>
      </p:pic>
      <p:grpSp>
        <p:nvGrpSpPr>
          <p:cNvPr id="72" name="组合 71"/>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74" name="椭圆 7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75" name="椭圆 74"/>
          <p:cNvSpPr/>
          <p:nvPr/>
        </p:nvSpPr>
        <p:spPr>
          <a:xfrm>
            <a:off x="4535488" y="1054100"/>
            <a:ext cx="274637" cy="27622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6" name="椭圆 75"/>
          <p:cNvSpPr/>
          <p:nvPr/>
        </p:nvSpPr>
        <p:spPr>
          <a:xfrm>
            <a:off x="4549775" y="4511675"/>
            <a:ext cx="136525" cy="13652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77" name="组合 76"/>
          <p:cNvPicPr>
            <a:picLocks noChangeArrowheads="1"/>
          </p:cNvPicPr>
          <p:nvPr/>
        </p:nvPicPr>
        <p:blipFill>
          <a:blip r:embed="rId7"/>
          <a:srcRect/>
          <a:stretch>
            <a:fillRect/>
          </a:stretch>
        </p:blipFill>
        <p:spPr bwMode="auto">
          <a:xfrm>
            <a:off x="3103563" y="2925763"/>
            <a:ext cx="1487487" cy="1487487"/>
          </a:xfrm>
          <a:prstGeom prst="rect">
            <a:avLst/>
          </a:prstGeom>
          <a:noFill/>
        </p:spPr>
      </p:pic>
      <p:sp>
        <p:nvSpPr>
          <p:cNvPr id="81" name="TextBox 80"/>
          <p:cNvSpPr txBox="1">
            <a:spLocks noChangeArrowheads="1"/>
          </p:cNvSpPr>
          <p:nvPr/>
        </p:nvSpPr>
        <p:spPr bwMode="auto">
          <a:xfrm>
            <a:off x="1885950" y="1557338"/>
            <a:ext cx="1630363" cy="492125"/>
          </a:xfrm>
          <a:prstGeom prst="rect">
            <a:avLst/>
          </a:prstGeom>
          <a:noFill/>
          <a:ln w="9525">
            <a:noFill/>
            <a:miter lim="800000"/>
            <a:headEnd/>
            <a:tailEnd/>
          </a:ln>
        </p:spPr>
        <p:txBody>
          <a:bodyPr wrap="none">
            <a:spAutoFit/>
          </a:bodyPr>
          <a:lstStyle/>
          <a:p>
            <a:r>
              <a:rPr lang="en-US" altLang="zh-CN" sz="2600" b="1">
                <a:solidFill>
                  <a:srgbClr val="002060"/>
                </a:solidFill>
                <a:latin typeface="微软雅黑" pitchFamily="34" charset="-122"/>
                <a:ea typeface="造字工房俊雅锐宋体验版常规体"/>
                <a:cs typeface="造字工房俊雅锐宋体验版常规体"/>
              </a:rPr>
              <a:t>THANKS</a:t>
            </a:r>
            <a:endParaRPr lang="zh-CN" altLang="en-US" sz="2600" b="1">
              <a:solidFill>
                <a:srgbClr val="002060"/>
              </a:solidFill>
              <a:latin typeface="微软雅黑" pitchFamily="34" charset="-122"/>
              <a:ea typeface="造字工房俊雅锐宋体验版常规体"/>
              <a:cs typeface="造字工房俊雅锐宋体验版常规体"/>
            </a:endParaRPr>
          </a:p>
        </p:txBody>
      </p:sp>
      <p:sp>
        <p:nvSpPr>
          <p:cNvPr id="83" name="TextBox 82"/>
          <p:cNvSpPr txBox="1">
            <a:spLocks noChangeArrowheads="1"/>
          </p:cNvSpPr>
          <p:nvPr/>
        </p:nvSpPr>
        <p:spPr bwMode="auto">
          <a:xfrm>
            <a:off x="6156325" y="3194050"/>
            <a:ext cx="2544763" cy="1508125"/>
          </a:xfrm>
          <a:prstGeom prst="rect">
            <a:avLst/>
          </a:prstGeom>
          <a:noFill/>
          <a:ln w="9525">
            <a:noFill/>
            <a:miter lim="800000"/>
            <a:headEnd/>
            <a:tailEnd/>
          </a:ln>
        </p:spPr>
        <p:txBody>
          <a:bodyPr wrap="none">
            <a:spAutoFit/>
          </a:bodyPr>
          <a:lstStyle/>
          <a:p>
            <a:r>
              <a:rPr lang="zh-CN" altLang="en-US" sz="4600">
                <a:latin typeface="微软雅黑" pitchFamily="34" charset="-122"/>
                <a:ea typeface="微软雅黑" pitchFamily="34" charset="-122"/>
              </a:rPr>
              <a:t>演示完毕</a:t>
            </a:r>
            <a:endParaRPr lang="en-US" altLang="zh-CN" sz="4600">
              <a:latin typeface="微软雅黑" pitchFamily="34" charset="-122"/>
              <a:ea typeface="微软雅黑" pitchFamily="34" charset="-122"/>
            </a:endParaRPr>
          </a:p>
          <a:p>
            <a:r>
              <a:rPr lang="zh-CN" altLang="en-US" sz="4600">
                <a:latin typeface="微软雅黑" pitchFamily="34" charset="-122"/>
                <a:ea typeface="微软雅黑" pitchFamily="34" charset="-122"/>
              </a:rPr>
              <a:t>感谢观看</a:t>
            </a:r>
            <a:endParaRPr lang="en-US" altLang="zh-CN" sz="4600">
              <a:latin typeface="微软雅黑" pitchFamily="34" charset="-122"/>
              <a:ea typeface="微软雅黑" pitchFamily="34" charset="-122"/>
            </a:endParaRPr>
          </a:p>
        </p:txBody>
      </p:sp>
      <p:sp>
        <p:nvSpPr>
          <p:cNvPr id="27" name="TextBox 26"/>
          <p:cNvSpPr txBox="1">
            <a:spLocks noChangeArrowheads="1"/>
          </p:cNvSpPr>
          <p:nvPr/>
        </p:nvSpPr>
        <p:spPr bwMode="auto">
          <a:xfrm>
            <a:off x="10609263" y="6383338"/>
            <a:ext cx="877887" cy="368300"/>
          </a:xfrm>
          <a:prstGeom prst="rect">
            <a:avLst/>
          </a:prstGeom>
          <a:noFill/>
          <a:ln w="9525">
            <a:noFill/>
            <a:miter lim="800000"/>
            <a:headEnd/>
            <a:tailEnd/>
          </a:ln>
        </p:spPr>
        <p:txBody>
          <a:bodyPr wrap="none">
            <a:spAutoFit/>
          </a:bodyPr>
          <a:lstStyle/>
          <a:p>
            <a:r>
              <a:rPr lang="zh-CN" altLang="en-US"/>
              <a:t>延时符</a:t>
            </a:r>
          </a:p>
        </p:txBody>
      </p:sp>
    </p:spTree>
    <p:custDataLst>
      <p:tags r:id="rId1"/>
    </p:custDataLst>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33"/>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33"/>
                                        </p:tgtEl>
                                        <p:attrNameLst>
                                          <p:attrName>style.visibility</p:attrName>
                                        </p:attrNameLst>
                                      </p:cBhvr>
                                      <p:to>
                                        <p:strVal val="visible"/>
                                      </p:to>
                                    </p:set>
                                    <p:anim calcmode="lin" valueType="num">
                                      <p:cBhvr>
                                        <p:cTn id="9" dur="1000" fill="hold"/>
                                        <p:tgtEl>
                                          <p:spTgt spid="33"/>
                                        </p:tgtEl>
                                        <p:attrNameLst>
                                          <p:attrName>ppt_w</p:attrName>
                                        </p:attrNameLst>
                                      </p:cBhvr>
                                      <p:tavLst>
                                        <p:tav tm="0">
                                          <p:val>
                                            <p:fltVal val="0"/>
                                          </p:val>
                                        </p:tav>
                                        <p:tav tm="100000">
                                          <p:val>
                                            <p:strVal val="#ppt_w"/>
                                          </p:val>
                                        </p:tav>
                                      </p:tavLst>
                                    </p:anim>
                                    <p:anim calcmode="lin" valueType="num">
                                      <p:cBhvr>
                                        <p:cTn id="10" dur="1000" fill="hold"/>
                                        <p:tgtEl>
                                          <p:spTgt spid="33"/>
                                        </p:tgtEl>
                                        <p:attrNameLst>
                                          <p:attrName>ppt_h</p:attrName>
                                        </p:attrNameLst>
                                      </p:cBhvr>
                                      <p:tavLst>
                                        <p:tav tm="0">
                                          <p:val>
                                            <p:fltVal val="0"/>
                                          </p:val>
                                        </p:tav>
                                        <p:tav tm="100000">
                                          <p:val>
                                            <p:strVal val="#ppt_h"/>
                                          </p:val>
                                        </p:tav>
                                      </p:tavLst>
                                    </p:anim>
                                    <p:animEffect transition="in" filter="fade">
                                      <p:cBhvr>
                                        <p:cTn id="11" dur="1000"/>
                                        <p:tgtEl>
                                          <p:spTgt spid="33"/>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33"/>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41"/>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1000" fill="hold"/>
                                        <p:tgtEl>
                                          <p:spTgt spid="41"/>
                                        </p:tgtEl>
                                        <p:attrNameLst>
                                          <p:attrName>ppt_w</p:attrName>
                                        </p:attrNameLst>
                                      </p:cBhvr>
                                      <p:tavLst>
                                        <p:tav tm="0">
                                          <p:val>
                                            <p:fltVal val="0"/>
                                          </p:val>
                                        </p:tav>
                                        <p:tav tm="100000">
                                          <p:val>
                                            <p:strVal val="#ppt_w"/>
                                          </p:val>
                                        </p:tav>
                                      </p:tavLst>
                                    </p:anim>
                                    <p:anim calcmode="lin" valueType="num">
                                      <p:cBhvr>
                                        <p:cTn id="19" dur="1000" fill="hold"/>
                                        <p:tgtEl>
                                          <p:spTgt spid="41"/>
                                        </p:tgtEl>
                                        <p:attrNameLst>
                                          <p:attrName>ppt_h</p:attrName>
                                        </p:attrNameLst>
                                      </p:cBhvr>
                                      <p:tavLst>
                                        <p:tav tm="0">
                                          <p:val>
                                            <p:fltVal val="0"/>
                                          </p:val>
                                        </p:tav>
                                        <p:tav tm="100000">
                                          <p:val>
                                            <p:strVal val="#ppt_h"/>
                                          </p:val>
                                        </p:tav>
                                      </p:tavLst>
                                    </p:anim>
                                    <p:animEffect transition="in" filter="fade">
                                      <p:cBhvr>
                                        <p:cTn id="20" dur="1000"/>
                                        <p:tgtEl>
                                          <p:spTgt spid="41"/>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41"/>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42"/>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Effect transition="in" filter="fade">
                                      <p:cBhvr>
                                        <p:cTn id="29" dur="1000"/>
                                        <p:tgtEl>
                                          <p:spTgt spid="42"/>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42"/>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1000" fill="hold"/>
                                        <p:tgtEl>
                                          <p:spTgt spid="65"/>
                                        </p:tgtEl>
                                        <p:attrNameLst>
                                          <p:attrName>ppt_w</p:attrName>
                                        </p:attrNameLst>
                                      </p:cBhvr>
                                      <p:tavLst>
                                        <p:tav tm="0">
                                          <p:val>
                                            <p:fltVal val="0"/>
                                          </p:val>
                                        </p:tav>
                                        <p:tav tm="100000">
                                          <p:val>
                                            <p:strVal val="#ppt_w"/>
                                          </p:val>
                                        </p:tav>
                                      </p:tavLst>
                                    </p:anim>
                                    <p:anim calcmode="lin" valueType="num">
                                      <p:cBhvr>
                                        <p:cTn id="37" dur="1000" fill="hold"/>
                                        <p:tgtEl>
                                          <p:spTgt spid="65"/>
                                        </p:tgtEl>
                                        <p:attrNameLst>
                                          <p:attrName>ppt_h</p:attrName>
                                        </p:attrNameLst>
                                      </p:cBhvr>
                                      <p:tavLst>
                                        <p:tav tm="0">
                                          <p:val>
                                            <p:fltVal val="0"/>
                                          </p:val>
                                        </p:tav>
                                        <p:tav tm="100000">
                                          <p:val>
                                            <p:strVal val="#ppt_h"/>
                                          </p:val>
                                        </p:tav>
                                      </p:tavLst>
                                    </p:anim>
                                    <p:animEffect transition="in" filter="fade">
                                      <p:cBhvr>
                                        <p:cTn id="38" dur="1000"/>
                                        <p:tgtEl>
                                          <p:spTgt spid="65"/>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65"/>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75"/>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75"/>
                                        </p:tgtEl>
                                        <p:attrNameLst>
                                          <p:attrName>style.visibility</p:attrName>
                                        </p:attrNameLst>
                                      </p:cBhvr>
                                      <p:to>
                                        <p:strVal val="visible"/>
                                      </p:to>
                                    </p:set>
                                    <p:anim calcmode="lin" valueType="num">
                                      <p:cBhvr>
                                        <p:cTn id="45" dur="1000" fill="hold"/>
                                        <p:tgtEl>
                                          <p:spTgt spid="75"/>
                                        </p:tgtEl>
                                        <p:attrNameLst>
                                          <p:attrName>ppt_w</p:attrName>
                                        </p:attrNameLst>
                                      </p:cBhvr>
                                      <p:tavLst>
                                        <p:tav tm="0">
                                          <p:val>
                                            <p:fltVal val="0"/>
                                          </p:val>
                                        </p:tav>
                                        <p:tav tm="100000">
                                          <p:val>
                                            <p:strVal val="#ppt_w"/>
                                          </p:val>
                                        </p:tav>
                                      </p:tavLst>
                                    </p:anim>
                                    <p:anim calcmode="lin" valueType="num">
                                      <p:cBhvr>
                                        <p:cTn id="46" dur="1000" fill="hold"/>
                                        <p:tgtEl>
                                          <p:spTgt spid="75"/>
                                        </p:tgtEl>
                                        <p:attrNameLst>
                                          <p:attrName>ppt_h</p:attrName>
                                        </p:attrNameLst>
                                      </p:cBhvr>
                                      <p:tavLst>
                                        <p:tav tm="0">
                                          <p:val>
                                            <p:fltVal val="0"/>
                                          </p:val>
                                        </p:tav>
                                        <p:tav tm="100000">
                                          <p:val>
                                            <p:strVal val="#ppt_h"/>
                                          </p:val>
                                        </p:tav>
                                      </p:tavLst>
                                    </p:anim>
                                    <p:animEffect transition="in" filter="fade">
                                      <p:cBhvr>
                                        <p:cTn id="47" dur="1000"/>
                                        <p:tgtEl>
                                          <p:spTgt spid="75"/>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75"/>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76"/>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76"/>
                                        </p:tgtEl>
                                        <p:attrNameLst>
                                          <p:attrName>style.visibility</p:attrName>
                                        </p:attrNameLst>
                                      </p:cBhvr>
                                      <p:to>
                                        <p:strVal val="visible"/>
                                      </p:to>
                                    </p:set>
                                    <p:anim calcmode="lin" valueType="num">
                                      <p:cBhvr>
                                        <p:cTn id="54" dur="1000" fill="hold"/>
                                        <p:tgtEl>
                                          <p:spTgt spid="76"/>
                                        </p:tgtEl>
                                        <p:attrNameLst>
                                          <p:attrName>ppt_w</p:attrName>
                                        </p:attrNameLst>
                                      </p:cBhvr>
                                      <p:tavLst>
                                        <p:tav tm="0">
                                          <p:val>
                                            <p:fltVal val="0"/>
                                          </p:val>
                                        </p:tav>
                                        <p:tav tm="100000">
                                          <p:val>
                                            <p:strVal val="#ppt_w"/>
                                          </p:val>
                                        </p:tav>
                                      </p:tavLst>
                                    </p:anim>
                                    <p:anim calcmode="lin" valueType="num">
                                      <p:cBhvr>
                                        <p:cTn id="55" dur="1000" fill="hold"/>
                                        <p:tgtEl>
                                          <p:spTgt spid="76"/>
                                        </p:tgtEl>
                                        <p:attrNameLst>
                                          <p:attrName>ppt_h</p:attrName>
                                        </p:attrNameLst>
                                      </p:cBhvr>
                                      <p:tavLst>
                                        <p:tav tm="0">
                                          <p:val>
                                            <p:fltVal val="0"/>
                                          </p:val>
                                        </p:tav>
                                        <p:tav tm="100000">
                                          <p:val>
                                            <p:strVal val="#ppt_h"/>
                                          </p:val>
                                        </p:tav>
                                      </p:tavLst>
                                    </p:anim>
                                    <p:animEffect transition="in" filter="fade">
                                      <p:cBhvr>
                                        <p:cTn id="56" dur="1000"/>
                                        <p:tgtEl>
                                          <p:spTgt spid="76"/>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76"/>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40"/>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ppt_w</p:attrName>
                                        </p:attrNameLst>
                                      </p:cBhvr>
                                      <p:tavLst>
                                        <p:tav tm="0">
                                          <p:val>
                                            <p:fltVal val="0"/>
                                          </p:val>
                                        </p:tav>
                                        <p:tav tm="100000">
                                          <p:val>
                                            <p:strVal val="#ppt_w"/>
                                          </p:val>
                                        </p:tav>
                                      </p:tavLst>
                                    </p:anim>
                                    <p:anim calcmode="lin" valueType="num">
                                      <p:cBhvr>
                                        <p:cTn id="64" dur="1000" fill="hold"/>
                                        <p:tgtEl>
                                          <p:spTgt spid="40"/>
                                        </p:tgtEl>
                                        <p:attrNameLst>
                                          <p:attrName>ppt_h</p:attrName>
                                        </p:attrNameLst>
                                      </p:cBhvr>
                                      <p:tavLst>
                                        <p:tav tm="0">
                                          <p:val>
                                            <p:fltVal val="0"/>
                                          </p:val>
                                        </p:tav>
                                        <p:tav tm="100000">
                                          <p:val>
                                            <p:strVal val="#ppt_h"/>
                                          </p:val>
                                        </p:tav>
                                      </p:tavLst>
                                    </p:anim>
                                    <p:animEffect transition="in" filter="fade">
                                      <p:cBhvr>
                                        <p:cTn id="65" dur="1000"/>
                                        <p:tgtEl>
                                          <p:spTgt spid="40"/>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40"/>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69"/>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69"/>
                                        </p:tgtEl>
                                        <p:attrNameLst>
                                          <p:attrName>style.visibility</p:attrName>
                                        </p:attrNameLst>
                                      </p:cBhvr>
                                      <p:to>
                                        <p:strVal val="visible"/>
                                      </p:to>
                                    </p:set>
                                    <p:anim calcmode="lin" valueType="num">
                                      <p:cBhvr>
                                        <p:cTn id="72" dur="1000" fill="hold"/>
                                        <p:tgtEl>
                                          <p:spTgt spid="69"/>
                                        </p:tgtEl>
                                        <p:attrNameLst>
                                          <p:attrName>ppt_w</p:attrName>
                                        </p:attrNameLst>
                                      </p:cBhvr>
                                      <p:tavLst>
                                        <p:tav tm="0">
                                          <p:val>
                                            <p:fltVal val="0"/>
                                          </p:val>
                                        </p:tav>
                                        <p:tav tm="100000">
                                          <p:val>
                                            <p:strVal val="#ppt_w"/>
                                          </p:val>
                                        </p:tav>
                                      </p:tavLst>
                                    </p:anim>
                                    <p:anim calcmode="lin" valueType="num">
                                      <p:cBhvr>
                                        <p:cTn id="73" dur="1000" fill="hold"/>
                                        <p:tgtEl>
                                          <p:spTgt spid="69"/>
                                        </p:tgtEl>
                                        <p:attrNameLst>
                                          <p:attrName>ppt_h</p:attrName>
                                        </p:attrNameLst>
                                      </p:cBhvr>
                                      <p:tavLst>
                                        <p:tav tm="0">
                                          <p:val>
                                            <p:fltVal val="0"/>
                                          </p:val>
                                        </p:tav>
                                        <p:tav tm="100000">
                                          <p:val>
                                            <p:strVal val="#ppt_h"/>
                                          </p:val>
                                        </p:tav>
                                      </p:tavLst>
                                    </p:anim>
                                    <p:animEffect transition="in" filter="fade">
                                      <p:cBhvr>
                                        <p:cTn id="74" dur="1000"/>
                                        <p:tgtEl>
                                          <p:spTgt spid="69"/>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69"/>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72"/>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72"/>
                                        </p:tgtEl>
                                        <p:attrNameLst>
                                          <p:attrName>style.visibility</p:attrName>
                                        </p:attrNameLst>
                                      </p:cBhvr>
                                      <p:to>
                                        <p:strVal val="visible"/>
                                      </p:to>
                                    </p:set>
                                    <p:anim calcmode="lin" valueType="num">
                                      <p:cBhvr>
                                        <p:cTn id="81" dur="1000" fill="hold"/>
                                        <p:tgtEl>
                                          <p:spTgt spid="72"/>
                                        </p:tgtEl>
                                        <p:attrNameLst>
                                          <p:attrName>ppt_w</p:attrName>
                                        </p:attrNameLst>
                                      </p:cBhvr>
                                      <p:tavLst>
                                        <p:tav tm="0">
                                          <p:val>
                                            <p:fltVal val="0"/>
                                          </p:val>
                                        </p:tav>
                                        <p:tav tm="100000">
                                          <p:val>
                                            <p:strVal val="#ppt_w"/>
                                          </p:val>
                                        </p:tav>
                                      </p:tavLst>
                                    </p:anim>
                                    <p:anim calcmode="lin" valueType="num">
                                      <p:cBhvr>
                                        <p:cTn id="82" dur="1000" fill="hold"/>
                                        <p:tgtEl>
                                          <p:spTgt spid="72"/>
                                        </p:tgtEl>
                                        <p:attrNameLst>
                                          <p:attrName>ppt_h</p:attrName>
                                        </p:attrNameLst>
                                      </p:cBhvr>
                                      <p:tavLst>
                                        <p:tav tm="0">
                                          <p:val>
                                            <p:fltVal val="0"/>
                                          </p:val>
                                        </p:tav>
                                        <p:tav tm="100000">
                                          <p:val>
                                            <p:strVal val="#ppt_h"/>
                                          </p:val>
                                        </p:tav>
                                      </p:tavLst>
                                    </p:anim>
                                    <p:animEffect transition="in" filter="fade">
                                      <p:cBhvr>
                                        <p:cTn id="83" dur="1000"/>
                                        <p:tgtEl>
                                          <p:spTgt spid="72"/>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72"/>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77"/>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77"/>
                                        </p:tgtEl>
                                        <p:attrNameLst>
                                          <p:attrName>style.visibility</p:attrName>
                                        </p:attrNameLst>
                                      </p:cBhvr>
                                      <p:to>
                                        <p:strVal val="visible"/>
                                      </p:to>
                                    </p:set>
                                    <p:anim calcmode="lin" valueType="num">
                                      <p:cBhvr>
                                        <p:cTn id="90" dur="1000" fill="hold"/>
                                        <p:tgtEl>
                                          <p:spTgt spid="77"/>
                                        </p:tgtEl>
                                        <p:attrNameLst>
                                          <p:attrName>ppt_w</p:attrName>
                                        </p:attrNameLst>
                                      </p:cBhvr>
                                      <p:tavLst>
                                        <p:tav tm="0">
                                          <p:val>
                                            <p:fltVal val="0"/>
                                          </p:val>
                                        </p:tav>
                                        <p:tav tm="100000">
                                          <p:val>
                                            <p:strVal val="#ppt_w"/>
                                          </p:val>
                                        </p:tav>
                                      </p:tavLst>
                                    </p:anim>
                                    <p:anim calcmode="lin" valueType="num">
                                      <p:cBhvr>
                                        <p:cTn id="91" dur="1000" fill="hold"/>
                                        <p:tgtEl>
                                          <p:spTgt spid="77"/>
                                        </p:tgtEl>
                                        <p:attrNameLst>
                                          <p:attrName>ppt_h</p:attrName>
                                        </p:attrNameLst>
                                      </p:cBhvr>
                                      <p:tavLst>
                                        <p:tav tm="0">
                                          <p:val>
                                            <p:fltVal val="0"/>
                                          </p:val>
                                        </p:tav>
                                        <p:tav tm="100000">
                                          <p:val>
                                            <p:strVal val="#ppt_h"/>
                                          </p:val>
                                        </p:tav>
                                      </p:tavLst>
                                    </p:anim>
                                    <p:animEffect transition="in" filter="fade">
                                      <p:cBhvr>
                                        <p:cTn id="92" dur="1000"/>
                                        <p:tgtEl>
                                          <p:spTgt spid="77"/>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77"/>
                                        </p:tgtEl>
                                        <p:attrNameLst>
                                          <p:attrName>ppt_x</p:attrName>
                                          <p:attrName>ppt_y</p:attrName>
                                        </p:attrNameLst>
                                      </p:cBhvr>
                                      <p:rCtr x="-32066" y="-47482"/>
                                    </p:animMotion>
                                  </p:childTnLst>
                                </p:cTn>
                              </p:par>
                            </p:childTnLst>
                          </p:cTn>
                        </p:par>
                        <p:par>
                          <p:cTn id="95" fill="hold">
                            <p:stCondLst>
                              <p:cond delay="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childTnLst>
                          </p:cTn>
                        </p:par>
                        <p:par>
                          <p:cTn id="99" fill="hold">
                            <p:stCondLst>
                              <p:cond delay="1899"/>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81"/>
                                        </p:tgtEl>
                                        <p:attrNameLst>
                                          <p:attrName>ppt_x</p:attrName>
                                          <p:attrName>ppt_y</p:attrName>
                                        </p:attrNameLst>
                                      </p:cBhvr>
                                    </p:animMotion>
                                    <p:animRot by="1500000">
                                      <p:cBhvr>
                                        <p:cTn id="102" dur="125" fill="hold">
                                          <p:stCondLst>
                                            <p:cond delay="0"/>
                                          </p:stCondLst>
                                        </p:cTn>
                                        <p:tgtEl>
                                          <p:spTgt spid="81"/>
                                        </p:tgtEl>
                                        <p:attrNameLst>
                                          <p:attrName>r</p:attrName>
                                        </p:attrNameLst>
                                      </p:cBhvr>
                                    </p:animRot>
                                    <p:animRot by="-1500000">
                                      <p:cBhvr>
                                        <p:cTn id="103" dur="125" fill="hold">
                                          <p:stCondLst>
                                            <p:cond delay="125"/>
                                          </p:stCondLst>
                                        </p:cTn>
                                        <p:tgtEl>
                                          <p:spTgt spid="81"/>
                                        </p:tgtEl>
                                        <p:attrNameLst>
                                          <p:attrName>r</p:attrName>
                                        </p:attrNameLst>
                                      </p:cBhvr>
                                    </p:animRot>
                                    <p:animRot by="-1500000">
                                      <p:cBhvr>
                                        <p:cTn id="104" dur="125" fill="hold">
                                          <p:stCondLst>
                                            <p:cond delay="250"/>
                                          </p:stCondLst>
                                        </p:cTn>
                                        <p:tgtEl>
                                          <p:spTgt spid="81"/>
                                        </p:tgtEl>
                                        <p:attrNameLst>
                                          <p:attrName>r</p:attrName>
                                        </p:attrNameLst>
                                      </p:cBhvr>
                                    </p:animRot>
                                    <p:animRot by="1500000">
                                      <p:cBhvr>
                                        <p:cTn id="105" dur="125" fill="hold">
                                          <p:stCondLst>
                                            <p:cond delay="375"/>
                                          </p:stCondLst>
                                        </p:cTn>
                                        <p:tgtEl>
                                          <p:spTgt spid="81"/>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3000"/>
                                        <p:tgtEl>
                                          <p:spTgt spid="83"/>
                                        </p:tgtEl>
                                      </p:cBhvr>
                                    </p:animEffect>
                                    <p:anim calcmode="lin" valueType="num">
                                      <p:cBhvr>
                                        <p:cTn id="110" dur="3000" fill="hold"/>
                                        <p:tgtEl>
                                          <p:spTgt spid="83"/>
                                        </p:tgtEl>
                                        <p:attrNameLst>
                                          <p:attrName>ppt_x</p:attrName>
                                        </p:attrNameLst>
                                      </p:cBhvr>
                                      <p:tavLst>
                                        <p:tav tm="0">
                                          <p:val>
                                            <p:strVal val="#ppt_x"/>
                                          </p:val>
                                        </p:tav>
                                        <p:tav tm="100000">
                                          <p:val>
                                            <p:strVal val="#ppt_x"/>
                                          </p:val>
                                        </p:tav>
                                      </p:tavLst>
                                    </p:anim>
                                    <p:anim calcmode="lin" valueType="num">
                                      <p:cBhvr>
                                        <p:cTn id="111" dur="3000" fill="hold"/>
                                        <p:tgtEl>
                                          <p:spTgt spid="83"/>
                                        </p:tgtEl>
                                        <p:attrNameLst>
                                          <p:attrName>ppt_y</p:attrName>
                                        </p:attrNameLst>
                                      </p:cBhvr>
                                      <p:tavLst>
                                        <p:tav tm="0">
                                          <p:val>
                                            <p:strVal val="#ppt_y+.1"/>
                                          </p:val>
                                        </p:tav>
                                        <p:tav tm="100000">
                                          <p:val>
                                            <p:strVal val="#ppt_y"/>
                                          </p:val>
                                        </p:tav>
                                      </p:tavLst>
                                    </p:anim>
                                  </p:childTnLst>
                                </p:cTn>
                              </p:par>
                            </p:childTnLst>
                          </p:cTn>
                        </p:par>
                        <p:par>
                          <p:cTn id="112" fill="hold">
                            <p:stCondLst>
                              <p:cond delay="5650"/>
                            </p:stCondLst>
                            <p:childTnLst>
                              <p:par>
                                <p:cTn id="113" presetID="10"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0" grpId="1" bldLvl="0" animBg="1"/>
      <p:bldP spid="40" grpId="2" bldLvl="0" animBg="1"/>
      <p:bldP spid="41" grpId="0" bldLvl="0" animBg="1"/>
      <p:bldP spid="41" grpId="1" bldLvl="0" animBg="1"/>
      <p:bldP spid="41" grpId="2" bldLvl="0" animBg="1"/>
      <p:bldP spid="75" grpId="0" bldLvl="0" animBg="1"/>
      <p:bldP spid="75" grpId="1" bldLvl="0" animBg="1"/>
      <p:bldP spid="75" grpId="2" bldLvl="0" animBg="1"/>
      <p:bldP spid="76" grpId="0" bldLvl="0" animBg="1"/>
      <p:bldP spid="76" grpId="1" bldLvl="0" animBg="1"/>
      <p:bldP spid="76" grpId="2" bldLvl="0" animBg="1"/>
      <p:bldP spid="81" grpId="0" bldLvl="0" animBg="1"/>
      <p:bldP spid="81" grpId="1" bldLvl="0" animBg="1"/>
      <p:bldP spid="83"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ctrTitle"/>
          </p:nvPr>
        </p:nvSpPr>
        <p:spPr bwMode="auto">
          <a:xfrm>
            <a:off x="685800" y="1598613"/>
            <a:ext cx="7772400" cy="1101725"/>
          </a:xfrm>
          <a:noFill/>
          <a:ln>
            <a:miter lim="800000"/>
            <a:headEnd/>
            <a:tailEnd/>
          </a:ln>
        </p:spPr>
        <p:txBody>
          <a:bodyPr vert="horz" wrap="square" lIns="91440" tIns="45720" rIns="91440" bIns="45720" numCol="1" anchor="t" anchorCtr="0" compatLnSpc="1">
            <a:prstTxWarp prst="textNoShape">
              <a:avLst/>
            </a:prstTxWarp>
          </a:bodyPr>
          <a:lstStyle/>
          <a:p>
            <a:pPr eaLnBrk="1" hangingPunct="1"/>
            <a:endParaRPr lang="zh-CN" altLang="en-US" smtClean="0"/>
          </a:p>
        </p:txBody>
      </p:sp>
      <p:sp>
        <p:nvSpPr>
          <p:cNvPr id="3" name="副标题 2"/>
          <p:cNvSpPr>
            <a:spLocks noGrp="1"/>
          </p:cNvSpPr>
          <p:nvPr>
            <p:ph type="subTitle" idx="1"/>
          </p:nvPr>
        </p:nvSpPr>
        <p:spPr/>
        <p:txBody>
          <a:bodyPr/>
          <a:lstStyle/>
          <a:p>
            <a:pPr eaLnBrk="1" hangingPunct="1">
              <a:buFont typeface="Arial" panose="020B0604020202020204" pitchFamily="34" charset="0"/>
              <a:buNone/>
              <a:defRPr/>
            </a:pPr>
            <a:endParaRPr lang="zh-CN" altLang="en-US"/>
          </a:p>
        </p:txBody>
      </p:sp>
      <p:pic>
        <p:nvPicPr>
          <p:cNvPr id="21507" name="Picture 4" descr="F:\0PPT素材\背景及图片\白麻子.jpg"/>
          <p:cNvPicPr>
            <a:picLocks noChangeAspect="1" noChangeArrowheads="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11" name="椭圆 10"/>
          <p:cNvSpPr/>
          <p:nvPr/>
        </p:nvSpPr>
        <p:spPr>
          <a:xfrm>
            <a:off x="1257300" y="3729038"/>
            <a:ext cx="676275" cy="677862"/>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椭圆 11"/>
          <p:cNvSpPr/>
          <p:nvPr/>
        </p:nvSpPr>
        <p:spPr>
          <a:xfrm>
            <a:off x="1457325" y="1270000"/>
            <a:ext cx="276225" cy="274638"/>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3" name="组合 12"/>
          <p:cNvGrpSpPr/>
          <p:nvPr/>
        </p:nvGrpSpPr>
        <p:grpSpPr>
          <a:xfrm>
            <a:off x="3216986" y="4440947"/>
            <a:ext cx="301060" cy="301060"/>
            <a:chOff x="304800" y="673100"/>
            <a:chExt cx="4000500" cy="4000500"/>
          </a:xfrm>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 name="椭圆 1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6" name="组合 15"/>
          <p:cNvGrpSpPr/>
          <p:nvPr/>
        </p:nvGrpSpPr>
        <p:grpSpPr>
          <a:xfrm>
            <a:off x="2555140" y="809202"/>
            <a:ext cx="623903" cy="623903"/>
            <a:chOff x="304800" y="673100"/>
            <a:chExt cx="4000500" cy="4000500"/>
          </a:xfrm>
          <a:effectLst>
            <a:outerShdw blurRad="317500" dist="1905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8" name="椭圆 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9" name="组合 18"/>
          <p:cNvGrpSpPr/>
          <p:nvPr/>
        </p:nvGrpSpPr>
        <p:grpSpPr>
          <a:xfrm>
            <a:off x="2098095" y="4423601"/>
            <a:ext cx="219777" cy="219777"/>
            <a:chOff x="304800" y="673100"/>
            <a:chExt cx="4000500" cy="4000500"/>
          </a:xfrm>
          <a:effectLst>
            <a:outerShdw blurRad="381000" dist="152400" dir="8100000" algn="tr" rotWithShape="0">
              <a:prstClr val="black">
                <a:alpha val="7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1" name="椭圆 2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2" name="组合 21"/>
          <p:cNvGrpSpPr/>
          <p:nvPr/>
        </p:nvGrpSpPr>
        <p:grpSpPr>
          <a:xfrm>
            <a:off x="773523" y="3230102"/>
            <a:ext cx="287919" cy="287919"/>
            <a:chOff x="304800" y="673100"/>
            <a:chExt cx="4000500" cy="4000500"/>
          </a:xfrm>
          <a:effectLst>
            <a:outerShdw blurRad="381000" dist="152400" dir="8100000" algn="tr" rotWithShape="0">
              <a:prstClr val="black">
                <a:alpha val="7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4" name="椭圆 2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5" name="椭圆 24"/>
          <p:cNvSpPr/>
          <p:nvPr/>
        </p:nvSpPr>
        <p:spPr>
          <a:xfrm>
            <a:off x="8502650" y="4295775"/>
            <a:ext cx="411163" cy="41275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椭圆 25"/>
          <p:cNvSpPr/>
          <p:nvPr/>
        </p:nvSpPr>
        <p:spPr>
          <a:xfrm>
            <a:off x="3024188" y="3867150"/>
            <a:ext cx="138112" cy="13652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27" name="组合 26"/>
          <p:cNvPicPr>
            <a:picLocks noChangeArrowheads="1"/>
          </p:cNvPicPr>
          <p:nvPr/>
        </p:nvPicPr>
        <p:blipFill>
          <a:blip r:embed="rId4"/>
          <a:srcRect/>
          <a:stretch>
            <a:fillRect/>
          </a:stretch>
        </p:blipFill>
        <p:spPr bwMode="auto">
          <a:xfrm>
            <a:off x="3140075" y="3956050"/>
            <a:ext cx="1108075" cy="1109663"/>
          </a:xfrm>
          <a:prstGeom prst="rect">
            <a:avLst/>
          </a:prstGeom>
          <a:noFill/>
        </p:spPr>
      </p:pic>
      <p:pic>
        <p:nvPicPr>
          <p:cNvPr id="34" name="组合 33"/>
          <p:cNvPicPr>
            <a:picLocks noChangeArrowheads="1"/>
          </p:cNvPicPr>
          <p:nvPr/>
        </p:nvPicPr>
        <p:blipFill>
          <a:blip r:embed="rId5"/>
          <a:srcRect/>
          <a:stretch>
            <a:fillRect/>
          </a:stretch>
        </p:blipFill>
        <p:spPr bwMode="auto">
          <a:xfrm>
            <a:off x="1731963" y="1639888"/>
            <a:ext cx="7588250" cy="2036762"/>
          </a:xfrm>
          <a:prstGeom prst="rect">
            <a:avLst/>
          </a:prstGeom>
          <a:noFill/>
        </p:spPr>
      </p:pic>
      <p:sp>
        <p:nvSpPr>
          <p:cNvPr id="38" name="椭圆 37"/>
          <p:cNvSpPr/>
          <p:nvPr/>
        </p:nvSpPr>
        <p:spPr>
          <a:xfrm>
            <a:off x="479425" y="4314825"/>
            <a:ext cx="379413" cy="379413"/>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9" name="组合 38"/>
          <p:cNvGrpSpPr/>
          <p:nvPr/>
        </p:nvGrpSpPr>
        <p:grpSpPr>
          <a:xfrm>
            <a:off x="2479789" y="3699099"/>
            <a:ext cx="301060" cy="301060"/>
            <a:chOff x="304800" y="673100"/>
            <a:chExt cx="4000500" cy="4000500"/>
          </a:xfrm>
          <a:effectLst>
            <a:outerShdw blurRad="381000" dist="152400" dir="8100000" algn="tr" rotWithShape="0">
              <a:prstClr val="black">
                <a:alpha val="7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1" name="椭圆 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2" name="组合 41"/>
          <p:cNvGrpSpPr/>
          <p:nvPr/>
        </p:nvGrpSpPr>
        <p:grpSpPr>
          <a:xfrm>
            <a:off x="2470196" y="249672"/>
            <a:ext cx="219777" cy="219777"/>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4" name="椭圆 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5" name="组合 44"/>
          <p:cNvGrpSpPr/>
          <p:nvPr/>
        </p:nvGrpSpPr>
        <p:grpSpPr>
          <a:xfrm>
            <a:off x="786091" y="833234"/>
            <a:ext cx="287919" cy="287919"/>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8" name="椭圆 47"/>
          <p:cNvSpPr/>
          <p:nvPr/>
        </p:nvSpPr>
        <p:spPr>
          <a:xfrm>
            <a:off x="2170113" y="574675"/>
            <a:ext cx="138112" cy="13652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9" name="组合 48"/>
          <p:cNvPicPr>
            <a:picLocks noChangeArrowheads="1"/>
          </p:cNvPicPr>
          <p:nvPr/>
        </p:nvPicPr>
        <p:blipFill>
          <a:blip r:embed="rId6"/>
          <a:srcRect/>
          <a:stretch>
            <a:fillRect/>
          </a:stretch>
        </p:blipFill>
        <p:spPr bwMode="auto">
          <a:xfrm>
            <a:off x="42863" y="1073150"/>
            <a:ext cx="1384300" cy="1389063"/>
          </a:xfrm>
          <a:prstGeom prst="rect">
            <a:avLst/>
          </a:prstGeom>
          <a:noFill/>
        </p:spPr>
      </p:pic>
      <p:grpSp>
        <p:nvGrpSpPr>
          <p:cNvPr id="52" name="组合 51"/>
          <p:cNvGrpSpPr/>
          <p:nvPr/>
        </p:nvGrpSpPr>
        <p:grpSpPr>
          <a:xfrm>
            <a:off x="3610178" y="367912"/>
            <a:ext cx="287919" cy="287919"/>
            <a:chOff x="304800" y="673100"/>
            <a:chExt cx="4000500" cy="4000500"/>
          </a:xfrm>
          <a:effectLst>
            <a:outerShdw blurRad="381000" dist="152400" dir="8100000" algn="tr" rotWithShape="0">
              <a:prstClr val="black">
                <a:alpha val="7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4" name="椭圆 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5" name="椭圆 54"/>
          <p:cNvSpPr/>
          <p:nvPr/>
        </p:nvSpPr>
        <p:spPr>
          <a:xfrm>
            <a:off x="465138" y="2571750"/>
            <a:ext cx="136525" cy="1381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TextBox 55"/>
          <p:cNvSpPr txBox="1">
            <a:spLocks noChangeArrowheads="1"/>
          </p:cNvSpPr>
          <p:nvPr/>
        </p:nvSpPr>
        <p:spPr bwMode="auto">
          <a:xfrm>
            <a:off x="3225800" y="2006600"/>
            <a:ext cx="4984750" cy="809625"/>
          </a:xfrm>
          <a:prstGeom prst="rect">
            <a:avLst/>
          </a:prstGeom>
          <a:noFill/>
          <a:ln w="9525">
            <a:noFill/>
            <a:miter lim="800000"/>
            <a:headEnd/>
            <a:tailEnd/>
          </a:ln>
        </p:spPr>
        <p:txBody>
          <a:bodyPr wrap="none">
            <a:spAutoFit/>
          </a:bodyPr>
          <a:lstStyle/>
          <a:p>
            <a:r>
              <a:rPr lang="zh-CN" altLang="en-US" sz="4400">
                <a:latin typeface="微软雅黑" pitchFamily="34" charset="-122"/>
                <a:ea typeface="微软雅黑" pitchFamily="34" charset="-122"/>
              </a:rPr>
              <a:t>第四课  共同的需要</a:t>
            </a:r>
          </a:p>
        </p:txBody>
      </p:sp>
      <p:grpSp>
        <p:nvGrpSpPr>
          <p:cNvPr id="9" name="组合 8"/>
          <p:cNvGrpSpPr>
            <a:grpSpLocks/>
          </p:cNvGrpSpPr>
          <p:nvPr/>
        </p:nvGrpSpPr>
        <p:grpSpPr bwMode="auto">
          <a:xfrm>
            <a:off x="1171575" y="1544638"/>
            <a:ext cx="1870075" cy="1870075"/>
            <a:chOff x="1747814" y="846409"/>
            <a:chExt cx="1870428" cy="1870428"/>
          </a:xfrm>
        </p:grpSpPr>
        <p:pic>
          <p:nvPicPr>
            <p:cNvPr id="4" name="组合 3"/>
            <p:cNvPicPr>
              <a:picLocks noChangeArrowheads="1"/>
            </p:cNvPicPr>
            <p:nvPr/>
          </p:nvPicPr>
          <p:blipFill>
            <a:blip r:embed="rId7"/>
            <a:srcRect/>
            <a:stretch>
              <a:fillRect/>
            </a:stretch>
          </p:blipFill>
          <p:spPr bwMode="auto">
            <a:xfrm>
              <a:off x="1119039" y="569920"/>
              <a:ext cx="2773680" cy="2773680"/>
            </a:xfrm>
            <a:prstGeom prst="rect">
              <a:avLst/>
            </a:prstGeom>
            <a:noFill/>
          </p:spPr>
        </p:pic>
        <p:pic>
          <p:nvPicPr>
            <p:cNvPr id="21534" name="Picture 2"/>
            <p:cNvPicPr>
              <a:picLocks noChangeAspect="1" noChangeArrowheads="1"/>
            </p:cNvPicPr>
            <p:nvPr/>
          </p:nvPicPr>
          <p:blipFill>
            <a:blip r:embed="rId8"/>
            <a:srcRect/>
            <a:stretch>
              <a:fillRect/>
            </a:stretch>
          </p:blipFill>
          <p:spPr bwMode="auto">
            <a:xfrm>
              <a:off x="2033535" y="1153622"/>
              <a:ext cx="1410052" cy="1201964"/>
            </a:xfrm>
            <a:prstGeom prst="rect">
              <a:avLst/>
            </a:prstGeom>
            <a:noFill/>
            <a:ln w="9525">
              <a:noFill/>
              <a:miter lim="800000"/>
              <a:headEnd/>
              <a:tailEnd/>
            </a:ln>
          </p:spPr>
        </p:pic>
      </p:grpSp>
      <p:sp>
        <p:nvSpPr>
          <p:cNvPr id="59" name="TextBox 58"/>
          <p:cNvSpPr txBox="1">
            <a:spLocks noChangeArrowheads="1"/>
          </p:cNvSpPr>
          <p:nvPr/>
        </p:nvSpPr>
        <p:spPr bwMode="auto">
          <a:xfrm>
            <a:off x="10609263" y="6383338"/>
            <a:ext cx="877887" cy="368300"/>
          </a:xfrm>
          <a:prstGeom prst="rect">
            <a:avLst/>
          </a:prstGeom>
          <a:noFill/>
          <a:ln w="9525">
            <a:noFill/>
            <a:miter lim="800000"/>
            <a:headEnd/>
            <a:tailEnd/>
          </a:ln>
        </p:spPr>
        <p:txBody>
          <a:bodyPr wrap="none">
            <a:spAutoFit/>
          </a:bodyPr>
          <a:lstStyle/>
          <a:p>
            <a:r>
              <a:rPr lang="zh-CN" altLang="en-US"/>
              <a:t>延时符</a:t>
            </a:r>
          </a:p>
        </p:txBody>
      </p:sp>
      <p:sp>
        <p:nvSpPr>
          <p:cNvPr id="58" name="椭圆 57"/>
          <p:cNvSpPr/>
          <p:nvPr/>
        </p:nvSpPr>
        <p:spPr>
          <a:xfrm>
            <a:off x="8172450" y="4633913"/>
            <a:ext cx="379413" cy="379412"/>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0" name="组合 59"/>
          <p:cNvPicPr>
            <a:picLocks noChangeArrowheads="1"/>
          </p:cNvPicPr>
          <p:nvPr/>
        </p:nvPicPr>
        <p:blipFill>
          <a:blip r:embed="rId9"/>
          <a:srcRect/>
          <a:stretch>
            <a:fillRect/>
          </a:stretch>
        </p:blipFill>
        <p:spPr bwMode="auto">
          <a:xfrm>
            <a:off x="7296150" y="4522788"/>
            <a:ext cx="1085850" cy="1079500"/>
          </a:xfrm>
          <a:prstGeom prst="rect">
            <a:avLst/>
          </a:prstGeom>
          <a:noFill/>
        </p:spPr>
      </p:pic>
      <p:pic>
        <p:nvPicPr>
          <p:cNvPr id="63" name="组合 62"/>
          <p:cNvPicPr>
            <a:picLocks noChangeArrowheads="1"/>
          </p:cNvPicPr>
          <p:nvPr/>
        </p:nvPicPr>
        <p:blipFill>
          <a:blip r:embed="rId10"/>
          <a:srcRect/>
          <a:stretch>
            <a:fillRect/>
          </a:stretch>
        </p:blipFill>
        <p:spPr bwMode="auto">
          <a:xfrm>
            <a:off x="7900988" y="4541838"/>
            <a:ext cx="1066800" cy="1036637"/>
          </a:xfrm>
          <a:prstGeom prst="rect">
            <a:avLst/>
          </a:prstGeom>
          <a:noFill/>
        </p:spPr>
      </p:pic>
      <p:pic>
        <p:nvPicPr>
          <p:cNvPr id="66" name="组合 65"/>
          <p:cNvPicPr>
            <a:picLocks noChangeArrowheads="1"/>
          </p:cNvPicPr>
          <p:nvPr/>
        </p:nvPicPr>
        <p:blipFill>
          <a:blip r:embed="rId11"/>
          <a:srcRect/>
          <a:stretch>
            <a:fillRect/>
          </a:stretch>
        </p:blipFill>
        <p:spPr bwMode="auto">
          <a:xfrm>
            <a:off x="8126413" y="4522788"/>
            <a:ext cx="931862" cy="927100"/>
          </a:xfrm>
          <a:prstGeom prst="rect">
            <a:avLst/>
          </a:prstGeom>
          <a:noFill/>
        </p:spPr>
      </p:pic>
    </p:spTree>
  </p:cSld>
  <p:clrMapOvr>
    <a:masterClrMapping/>
  </p:clrMapOvr>
  <p:transition spd="slow"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 presetClass="entr" presetSubtype="0" fill="hold" grpId="0" nodeType="afterEffect">
                                  <p:stCondLst>
                                    <p:cond delay="200"/>
                                  </p:stCondLst>
                                  <p:childTnLst>
                                    <p:set>
                                      <p:cBhvr>
                                        <p:cTn id="12" dur="1" fill="hold">
                                          <p:stCondLst>
                                            <p:cond delay="0"/>
                                          </p:stCondLst>
                                        </p:cTn>
                                        <p:tgtEl>
                                          <p:spTgt spid="11"/>
                                        </p:tgtEl>
                                        <p:attrNameLst>
                                          <p:attrName>style.visibility</p:attrName>
                                        </p:attrNameLst>
                                      </p:cBhvr>
                                      <p:to>
                                        <p:strVal val="visible"/>
                                      </p:to>
                                    </p:set>
                                  </p:childTnLst>
                                </p:cTn>
                              </p:par>
                              <p:par>
                                <p:cTn id="13" presetID="53" presetClass="entr" presetSubtype="16" fill="hold" grpId="1" nodeType="withEffect">
                                  <p:stCondLst>
                                    <p:cond delay="20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64" presetClass="path" presetSubtype="0" fill="hold" grpId="2" nodeType="withEffect">
                                  <p:stCondLst>
                                    <p:cond delay="200"/>
                                  </p:stCondLst>
                                  <p:childTnLst>
                                    <p:animMotion origin="layout" path="M 8.33333E-7 -7.40741E-7 L 0.05121 -0.31451 " pathEditMode="relative" rAng="0" ptsTypes="AA">
                                      <p:cBhvr>
                                        <p:cTn id="19" dur="500" spd="-100000" fill="hold"/>
                                        <p:tgtEl>
                                          <p:spTgt spid="11"/>
                                        </p:tgtEl>
                                        <p:attrNameLst>
                                          <p:attrName>ppt_x</p:attrName>
                                          <p:attrName>ppt_y</p:attrName>
                                        </p:attrNameLst>
                                      </p:cBhvr>
                                      <p:rCtr x="2552" y="-15741"/>
                                    </p:animMotion>
                                  </p:childTnLst>
                                </p:cTn>
                              </p:par>
                              <p:par>
                                <p:cTn id="20" presetID="1" presetClass="entr" presetSubtype="0"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childTnLst>
                                </p:cTn>
                              </p:par>
                              <p:par>
                                <p:cTn id="22" presetID="53" presetClass="entr" presetSubtype="16" fill="hold" nodeType="withEffect">
                                  <p:stCondLst>
                                    <p:cond delay="60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64" presetClass="path" presetSubtype="0" fill="hold" nodeType="withEffect">
                                  <p:stCondLst>
                                    <p:cond delay="600"/>
                                  </p:stCondLst>
                                  <p:childTnLst>
                                    <p:animMotion origin="layout" path="M 8.33333E-7 -2.59259E-6 L -0.13889 -0.41882 " pathEditMode="relative" rAng="0" ptsTypes="AA">
                                      <p:cBhvr>
                                        <p:cTn id="28" dur="500" spd="-100000" fill="hold"/>
                                        <p:tgtEl>
                                          <p:spTgt spid="13"/>
                                        </p:tgtEl>
                                        <p:attrNameLst>
                                          <p:attrName>ppt_x</p:attrName>
                                          <p:attrName>ppt_y</p:attrName>
                                        </p:attrNameLst>
                                      </p:cBhvr>
                                      <p:rCtr x="-6944" y="-20957"/>
                                    </p:animMotion>
                                  </p:childTnLst>
                                </p:cTn>
                              </p:par>
                              <p:par>
                                <p:cTn id="29" presetID="1" presetClass="entr" presetSubtype="0" fill="hold" nodeType="withEffect">
                                  <p:stCondLst>
                                    <p:cond delay="200"/>
                                  </p:stCondLst>
                                  <p:childTnLst>
                                    <p:set>
                                      <p:cBhvr>
                                        <p:cTn id="30" dur="1" fill="hold">
                                          <p:stCondLst>
                                            <p:cond delay="0"/>
                                          </p:stCondLst>
                                        </p:cTn>
                                        <p:tgtEl>
                                          <p:spTgt spid="19"/>
                                        </p:tgtEl>
                                        <p:attrNameLst>
                                          <p:attrName>style.visibility</p:attrName>
                                        </p:attrNameLst>
                                      </p:cBhvr>
                                      <p:to>
                                        <p:strVal val="visible"/>
                                      </p:to>
                                    </p:set>
                                  </p:childTnLst>
                                </p:cTn>
                              </p:par>
                              <p:par>
                                <p:cTn id="31" presetID="53" presetClass="entr" presetSubtype="16" fill="hold" nodeType="withEffect">
                                  <p:stCondLst>
                                    <p:cond delay="20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par>
                                <p:cTn id="36" presetID="64" presetClass="path" presetSubtype="0" fill="hold" nodeType="withEffect">
                                  <p:stCondLst>
                                    <p:cond delay="200"/>
                                  </p:stCondLst>
                                  <p:childTnLst>
                                    <p:animMotion origin="layout" path="M -3.05556E-6 -1.48148E-6 L -0.0125 -0.41667 " pathEditMode="relative" rAng="0" ptsTypes="AA">
                                      <p:cBhvr>
                                        <p:cTn id="37" dur="500" spd="-100000" fill="hold"/>
                                        <p:tgtEl>
                                          <p:spTgt spid="19"/>
                                        </p:tgtEl>
                                        <p:attrNameLst>
                                          <p:attrName>ppt_x</p:attrName>
                                          <p:attrName>ppt_y</p:attrName>
                                        </p:attrNameLst>
                                      </p:cBhvr>
                                      <p:rCtr x="-625" y="-20833"/>
                                    </p:animMotion>
                                  </p:childTnLst>
                                </p:cTn>
                              </p:par>
                              <p:par>
                                <p:cTn id="38" presetID="1" presetClass="entr" presetSubtype="0" fill="hold" grpId="0" nodeType="withEffect">
                                  <p:stCondLst>
                                    <p:cond delay="600"/>
                                  </p:stCondLst>
                                  <p:childTnLst>
                                    <p:set>
                                      <p:cBhvr>
                                        <p:cTn id="39" dur="1" fill="hold">
                                          <p:stCondLst>
                                            <p:cond delay="0"/>
                                          </p:stCondLst>
                                        </p:cTn>
                                        <p:tgtEl>
                                          <p:spTgt spid="26"/>
                                        </p:tgtEl>
                                        <p:attrNameLst>
                                          <p:attrName>style.visibility</p:attrName>
                                        </p:attrNameLst>
                                      </p:cBhvr>
                                      <p:to>
                                        <p:strVal val="visible"/>
                                      </p:to>
                                    </p:set>
                                  </p:childTnLst>
                                </p:cTn>
                              </p:par>
                              <p:par>
                                <p:cTn id="40" presetID="53" presetClass="entr" presetSubtype="16" fill="hold" grpId="1" nodeType="withEffect">
                                  <p:stCondLst>
                                    <p:cond delay="6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64" presetClass="path" presetSubtype="0" fill="hold" grpId="2" nodeType="withEffect">
                                  <p:stCondLst>
                                    <p:cond delay="600"/>
                                  </p:stCondLst>
                                  <p:childTnLst>
                                    <p:animMotion origin="layout" path="M -4.44444E-6 -3.45679E-6 L -0.10381 -0.2787 " pathEditMode="relative" rAng="0" ptsTypes="AA">
                                      <p:cBhvr>
                                        <p:cTn id="46" dur="500" spd="-100000" fill="hold"/>
                                        <p:tgtEl>
                                          <p:spTgt spid="26"/>
                                        </p:tgtEl>
                                        <p:attrNameLst>
                                          <p:attrName>ppt_x</p:attrName>
                                          <p:attrName>ppt_y</p:attrName>
                                        </p:attrNameLst>
                                      </p:cBhvr>
                                      <p:rCtr x="-5191" y="-13951"/>
                                    </p:animMotion>
                                  </p:childTnLst>
                                </p:cTn>
                              </p:par>
                              <p:par>
                                <p:cTn id="47" presetID="1" presetClass="entr" presetSubtype="0" fill="hold" nodeType="withEffect">
                                  <p:stCondLst>
                                    <p:cond delay="400"/>
                                  </p:stCondLst>
                                  <p:childTnLst>
                                    <p:set>
                                      <p:cBhvr>
                                        <p:cTn id="48" dur="1" fill="hold">
                                          <p:stCondLst>
                                            <p:cond delay="0"/>
                                          </p:stCondLst>
                                        </p:cTn>
                                        <p:tgtEl>
                                          <p:spTgt spid="27"/>
                                        </p:tgtEl>
                                        <p:attrNameLst>
                                          <p:attrName>style.visibility</p:attrName>
                                        </p:attrNameLst>
                                      </p:cBhvr>
                                      <p:to>
                                        <p:strVal val="visible"/>
                                      </p:to>
                                    </p:set>
                                  </p:childTnLst>
                                </p:cTn>
                              </p:par>
                              <p:par>
                                <p:cTn id="49" presetID="53" presetClass="entr" presetSubtype="16" fill="hold" nodeType="withEffect">
                                  <p:stCondLst>
                                    <p:cond delay="40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animEffect transition="in" filter="fade">
                                      <p:cBhvr>
                                        <p:cTn id="53" dur="500"/>
                                        <p:tgtEl>
                                          <p:spTgt spid="27"/>
                                        </p:tgtEl>
                                      </p:cBhvr>
                                    </p:animEffect>
                                  </p:childTnLst>
                                </p:cTn>
                              </p:par>
                              <p:par>
                                <p:cTn id="54" presetID="64" presetClass="path" presetSubtype="0" fill="hold" nodeType="withEffect">
                                  <p:stCondLst>
                                    <p:cond delay="400"/>
                                  </p:stCondLst>
                                  <p:childTnLst>
                                    <p:animMotion origin="layout" path="M -2.77778E-6 2.71605E-6 L -0.18993 -0.35895 " pathEditMode="relative" rAng="0" ptsTypes="AA">
                                      <p:cBhvr>
                                        <p:cTn id="55" dur="500" spd="-100000" fill="hold"/>
                                        <p:tgtEl>
                                          <p:spTgt spid="27"/>
                                        </p:tgtEl>
                                        <p:attrNameLst>
                                          <p:attrName>ppt_x</p:attrName>
                                          <p:attrName>ppt_y</p:attrName>
                                        </p:attrNameLst>
                                      </p:cBhvr>
                                      <p:rCtr x="-9497" y="-17963"/>
                                    </p:animMotion>
                                  </p:childTnLst>
                                </p:cTn>
                              </p:par>
                              <p:par>
                                <p:cTn id="56" presetID="1" presetClass="entr" presetSubtype="0" fill="hold" grpId="0" nodeType="withEffect">
                                  <p:stCondLst>
                                    <p:cond delay="200"/>
                                  </p:stCondLst>
                                  <p:childTnLst>
                                    <p:set>
                                      <p:cBhvr>
                                        <p:cTn id="57" dur="1" fill="hold">
                                          <p:stCondLst>
                                            <p:cond delay="0"/>
                                          </p:stCondLst>
                                        </p:cTn>
                                        <p:tgtEl>
                                          <p:spTgt spid="38"/>
                                        </p:tgtEl>
                                        <p:attrNameLst>
                                          <p:attrName>style.visibility</p:attrName>
                                        </p:attrNameLst>
                                      </p:cBhvr>
                                      <p:to>
                                        <p:strVal val="visible"/>
                                      </p:to>
                                    </p:set>
                                  </p:childTnLst>
                                </p:cTn>
                              </p:par>
                              <p:par>
                                <p:cTn id="58" presetID="53" presetClass="entr" presetSubtype="16" fill="hold" grpId="1" nodeType="withEffect">
                                  <p:stCondLst>
                                    <p:cond delay="20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par>
                                <p:cTn id="63" presetID="64" presetClass="path" presetSubtype="0" fill="hold" grpId="2" nodeType="withEffect">
                                  <p:stCondLst>
                                    <p:cond delay="200"/>
                                  </p:stCondLst>
                                  <p:childTnLst>
                                    <p:animMotion origin="layout" path="M -2.77778E-7 2.71605E-6 L 0.1526 -0.4034 " pathEditMode="relative" rAng="0" ptsTypes="AA">
                                      <p:cBhvr>
                                        <p:cTn id="64" dur="500" spd="-100000" fill="hold"/>
                                        <p:tgtEl>
                                          <p:spTgt spid="38"/>
                                        </p:tgtEl>
                                        <p:attrNameLst>
                                          <p:attrName>ppt_x</p:attrName>
                                          <p:attrName>ppt_y</p:attrName>
                                        </p:attrNameLst>
                                      </p:cBhvr>
                                      <p:rCtr x="7622" y="-20185"/>
                                    </p:animMotion>
                                  </p:childTnLst>
                                </p:cTn>
                              </p:par>
                              <p:par>
                                <p:cTn id="65" presetID="1" presetClass="entr" presetSubtype="0"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childTnLst>
                                </p:cTn>
                              </p:par>
                              <p:par>
                                <p:cTn id="67" presetID="53" presetClass="entr" presetSubtype="16" fill="hold"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Effect transition="in" filter="fade">
                                      <p:cBhvr>
                                        <p:cTn id="71" dur="500"/>
                                        <p:tgtEl>
                                          <p:spTgt spid="39"/>
                                        </p:tgtEl>
                                      </p:cBhvr>
                                    </p:animEffect>
                                  </p:childTnLst>
                                </p:cTn>
                              </p:par>
                              <p:par>
                                <p:cTn id="72" presetID="64" presetClass="path" presetSubtype="0" fill="hold" nodeType="withEffect">
                                  <p:stCondLst>
                                    <p:cond delay="0"/>
                                  </p:stCondLst>
                                  <p:childTnLst>
                                    <p:animMotion origin="layout" path="M -3.61111E-6 3.20988E-6 L -0.05121 -0.27871 " pathEditMode="relative" rAng="0" ptsTypes="AA">
                                      <p:cBhvr>
                                        <p:cTn id="73" dur="500" spd="-100000" fill="hold"/>
                                        <p:tgtEl>
                                          <p:spTgt spid="39"/>
                                        </p:tgtEl>
                                        <p:attrNameLst>
                                          <p:attrName>ppt_x</p:attrName>
                                          <p:attrName>ppt_y</p:attrName>
                                        </p:attrNameLst>
                                      </p:cBhvr>
                                      <p:rCtr x="-2569" y="-13951"/>
                                    </p:animMotion>
                                  </p:childTnLst>
                                </p:cTn>
                              </p:par>
                              <p:par>
                                <p:cTn id="74" presetID="1" presetClass="entr" presetSubtype="0" fill="hold" nodeType="withEffect">
                                  <p:stCondLst>
                                    <p:cond delay="400"/>
                                  </p:stCondLst>
                                  <p:childTnLst>
                                    <p:set>
                                      <p:cBhvr>
                                        <p:cTn id="75" dur="1" fill="hold">
                                          <p:stCondLst>
                                            <p:cond delay="0"/>
                                          </p:stCondLst>
                                        </p:cTn>
                                        <p:tgtEl>
                                          <p:spTgt spid="22"/>
                                        </p:tgtEl>
                                        <p:attrNameLst>
                                          <p:attrName>style.visibility</p:attrName>
                                        </p:attrNameLst>
                                      </p:cBhvr>
                                      <p:to>
                                        <p:strVal val="visible"/>
                                      </p:to>
                                    </p:set>
                                  </p:childTnLst>
                                </p:cTn>
                              </p:par>
                              <p:par>
                                <p:cTn id="76" presetID="53" presetClass="entr" presetSubtype="16" fill="hold" nodeType="withEffect">
                                  <p:stCondLst>
                                    <p:cond delay="400"/>
                                  </p:stCondLst>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ppt_w</p:attrName>
                                        </p:attrNameLst>
                                      </p:cBhvr>
                                      <p:tavLst>
                                        <p:tav tm="0">
                                          <p:val>
                                            <p:fltVal val="0"/>
                                          </p:val>
                                        </p:tav>
                                        <p:tav tm="100000">
                                          <p:val>
                                            <p:strVal val="#ppt_w"/>
                                          </p:val>
                                        </p:tav>
                                      </p:tavLst>
                                    </p:anim>
                                    <p:anim calcmode="lin" valueType="num">
                                      <p:cBhvr>
                                        <p:cTn id="79" dur="500" fill="hold"/>
                                        <p:tgtEl>
                                          <p:spTgt spid="22"/>
                                        </p:tgtEl>
                                        <p:attrNameLst>
                                          <p:attrName>ppt_h</p:attrName>
                                        </p:attrNameLst>
                                      </p:cBhvr>
                                      <p:tavLst>
                                        <p:tav tm="0">
                                          <p:val>
                                            <p:fltVal val="0"/>
                                          </p:val>
                                        </p:tav>
                                        <p:tav tm="100000">
                                          <p:val>
                                            <p:strVal val="#ppt_h"/>
                                          </p:val>
                                        </p:tav>
                                      </p:tavLst>
                                    </p:anim>
                                    <p:animEffect transition="in" filter="fade">
                                      <p:cBhvr>
                                        <p:cTn id="80" dur="500"/>
                                        <p:tgtEl>
                                          <p:spTgt spid="22"/>
                                        </p:tgtEl>
                                      </p:cBhvr>
                                    </p:animEffect>
                                  </p:childTnLst>
                                </p:cTn>
                              </p:par>
                              <p:par>
                                <p:cTn id="81" presetID="64" presetClass="path" presetSubtype="0" fill="hold" nodeType="withEffect">
                                  <p:stCondLst>
                                    <p:cond delay="400"/>
                                  </p:stCondLst>
                                  <p:childTnLst>
                                    <p:animMotion origin="layout" path="M 2.77778E-6 -4.19753E-6 L 0.13021 -0.19259 " pathEditMode="relative" rAng="0" ptsTypes="AA">
                                      <p:cBhvr>
                                        <p:cTn id="82" dur="500" spd="-100000" fill="hold"/>
                                        <p:tgtEl>
                                          <p:spTgt spid="22"/>
                                        </p:tgtEl>
                                        <p:attrNameLst>
                                          <p:attrName>ppt_x</p:attrName>
                                          <p:attrName>ppt_y</p:attrName>
                                        </p:attrNameLst>
                                      </p:cBhvr>
                                      <p:rCtr x="6510" y="-9630"/>
                                    </p:animMotion>
                                  </p:childTnLst>
                                </p:cTn>
                              </p:par>
                              <p:par>
                                <p:cTn id="83" presetID="1" presetClass="entr" presetSubtype="0" fill="hold" grpId="0" nodeType="withEffect">
                                  <p:stCondLst>
                                    <p:cond delay="200"/>
                                  </p:stCondLst>
                                  <p:childTnLst>
                                    <p:set>
                                      <p:cBhvr>
                                        <p:cTn id="84" dur="1" fill="hold">
                                          <p:stCondLst>
                                            <p:cond delay="0"/>
                                          </p:stCondLst>
                                        </p:cTn>
                                        <p:tgtEl>
                                          <p:spTgt spid="55"/>
                                        </p:tgtEl>
                                        <p:attrNameLst>
                                          <p:attrName>style.visibility</p:attrName>
                                        </p:attrNameLst>
                                      </p:cBhvr>
                                      <p:to>
                                        <p:strVal val="visible"/>
                                      </p:to>
                                    </p:set>
                                  </p:childTnLst>
                                </p:cTn>
                              </p:par>
                              <p:par>
                                <p:cTn id="85" presetID="53" presetClass="entr" presetSubtype="16" fill="hold" grpId="1" nodeType="withEffect">
                                  <p:stCondLst>
                                    <p:cond delay="200"/>
                                  </p:stCondLst>
                                  <p:childTnLst>
                                    <p:set>
                                      <p:cBhvr>
                                        <p:cTn id="86" dur="1" fill="hold">
                                          <p:stCondLst>
                                            <p:cond delay="0"/>
                                          </p:stCondLst>
                                        </p:cTn>
                                        <p:tgtEl>
                                          <p:spTgt spid="55"/>
                                        </p:tgtEl>
                                        <p:attrNameLst>
                                          <p:attrName>style.visibility</p:attrName>
                                        </p:attrNameLst>
                                      </p:cBhvr>
                                      <p:to>
                                        <p:strVal val="visible"/>
                                      </p:to>
                                    </p:set>
                                    <p:anim calcmode="lin" valueType="num">
                                      <p:cBhvr>
                                        <p:cTn id="87" dur="500" fill="hold"/>
                                        <p:tgtEl>
                                          <p:spTgt spid="55"/>
                                        </p:tgtEl>
                                        <p:attrNameLst>
                                          <p:attrName>ppt_w</p:attrName>
                                        </p:attrNameLst>
                                      </p:cBhvr>
                                      <p:tavLst>
                                        <p:tav tm="0">
                                          <p:val>
                                            <p:fltVal val="0"/>
                                          </p:val>
                                        </p:tav>
                                        <p:tav tm="100000">
                                          <p:val>
                                            <p:strVal val="#ppt_w"/>
                                          </p:val>
                                        </p:tav>
                                      </p:tavLst>
                                    </p:anim>
                                    <p:anim calcmode="lin" valueType="num">
                                      <p:cBhvr>
                                        <p:cTn id="88" dur="500" fill="hold"/>
                                        <p:tgtEl>
                                          <p:spTgt spid="55"/>
                                        </p:tgtEl>
                                        <p:attrNameLst>
                                          <p:attrName>ppt_h</p:attrName>
                                        </p:attrNameLst>
                                      </p:cBhvr>
                                      <p:tavLst>
                                        <p:tav tm="0">
                                          <p:val>
                                            <p:fltVal val="0"/>
                                          </p:val>
                                        </p:tav>
                                        <p:tav tm="100000">
                                          <p:val>
                                            <p:strVal val="#ppt_h"/>
                                          </p:val>
                                        </p:tav>
                                      </p:tavLst>
                                    </p:anim>
                                    <p:animEffect transition="in" filter="fade">
                                      <p:cBhvr>
                                        <p:cTn id="89" dur="500"/>
                                        <p:tgtEl>
                                          <p:spTgt spid="55"/>
                                        </p:tgtEl>
                                      </p:cBhvr>
                                    </p:animEffect>
                                  </p:childTnLst>
                                </p:cTn>
                              </p:par>
                              <p:par>
                                <p:cTn id="90" presetID="1" presetClass="entr" presetSubtype="0" fill="hold" nodeType="withEffect">
                                  <p:stCondLst>
                                    <p:cond delay="200"/>
                                  </p:stCondLst>
                                  <p:childTnLst>
                                    <p:set>
                                      <p:cBhvr>
                                        <p:cTn id="91" dur="1" fill="hold">
                                          <p:stCondLst>
                                            <p:cond delay="0"/>
                                          </p:stCondLst>
                                        </p:cTn>
                                        <p:tgtEl>
                                          <p:spTgt spid="49"/>
                                        </p:tgtEl>
                                        <p:attrNameLst>
                                          <p:attrName>style.visibility</p:attrName>
                                        </p:attrNameLst>
                                      </p:cBhvr>
                                      <p:to>
                                        <p:strVal val="visible"/>
                                      </p:to>
                                    </p:set>
                                  </p:childTnLst>
                                </p:cTn>
                              </p:par>
                              <p:par>
                                <p:cTn id="92" presetID="53" presetClass="entr" presetSubtype="16" fill="hold" nodeType="withEffect">
                                  <p:stCondLst>
                                    <p:cond delay="200"/>
                                  </p:stCondLst>
                                  <p:childTnLst>
                                    <p:set>
                                      <p:cBhvr>
                                        <p:cTn id="93" dur="1" fill="hold">
                                          <p:stCondLst>
                                            <p:cond delay="0"/>
                                          </p:stCondLst>
                                        </p:cTn>
                                        <p:tgtEl>
                                          <p:spTgt spid="49"/>
                                        </p:tgtEl>
                                        <p:attrNameLst>
                                          <p:attrName>style.visibility</p:attrName>
                                        </p:attrNameLst>
                                      </p:cBhvr>
                                      <p:to>
                                        <p:strVal val="visible"/>
                                      </p:to>
                                    </p:set>
                                    <p:anim calcmode="lin" valueType="num">
                                      <p:cBhvr>
                                        <p:cTn id="94" dur="500" fill="hold"/>
                                        <p:tgtEl>
                                          <p:spTgt spid="49"/>
                                        </p:tgtEl>
                                        <p:attrNameLst>
                                          <p:attrName>ppt_w</p:attrName>
                                        </p:attrNameLst>
                                      </p:cBhvr>
                                      <p:tavLst>
                                        <p:tav tm="0">
                                          <p:val>
                                            <p:fltVal val="0"/>
                                          </p:val>
                                        </p:tav>
                                        <p:tav tm="100000">
                                          <p:val>
                                            <p:strVal val="#ppt_w"/>
                                          </p:val>
                                        </p:tav>
                                      </p:tavLst>
                                    </p:anim>
                                    <p:anim calcmode="lin" valueType="num">
                                      <p:cBhvr>
                                        <p:cTn id="95" dur="500" fill="hold"/>
                                        <p:tgtEl>
                                          <p:spTgt spid="49"/>
                                        </p:tgtEl>
                                        <p:attrNameLst>
                                          <p:attrName>ppt_h</p:attrName>
                                        </p:attrNameLst>
                                      </p:cBhvr>
                                      <p:tavLst>
                                        <p:tav tm="0">
                                          <p:val>
                                            <p:fltVal val="0"/>
                                          </p:val>
                                        </p:tav>
                                        <p:tav tm="100000">
                                          <p:val>
                                            <p:strVal val="#ppt_h"/>
                                          </p:val>
                                        </p:tav>
                                      </p:tavLst>
                                    </p:anim>
                                    <p:animEffect transition="in" filter="fade">
                                      <p:cBhvr>
                                        <p:cTn id="96" dur="500"/>
                                        <p:tgtEl>
                                          <p:spTgt spid="49"/>
                                        </p:tgtEl>
                                      </p:cBhvr>
                                    </p:animEffect>
                                  </p:childTnLst>
                                </p:cTn>
                              </p:par>
                              <p:par>
                                <p:cTn id="97" presetID="42" presetClass="path" presetSubtype="0" fill="hold" nodeType="withEffect">
                                  <p:stCondLst>
                                    <p:cond delay="200"/>
                                  </p:stCondLst>
                                  <p:childTnLst>
                                    <p:animMotion origin="layout" path="M -1.66667E-6 -2.59259E-6 L 0.14375 0.17222 " pathEditMode="relative" rAng="0" ptsTypes="AA">
                                      <p:cBhvr>
                                        <p:cTn id="98" dur="500" spd="-100000" fill="hold"/>
                                        <p:tgtEl>
                                          <p:spTgt spid="49"/>
                                        </p:tgtEl>
                                        <p:attrNameLst>
                                          <p:attrName>ppt_x</p:attrName>
                                          <p:attrName>ppt_y</p:attrName>
                                        </p:attrNameLst>
                                      </p:cBhvr>
                                      <p:rCtr x="7187" y="8611"/>
                                    </p:animMotion>
                                  </p:childTnLst>
                                </p:cTn>
                              </p:par>
                              <p:par>
                                <p:cTn id="99" presetID="1" presetClass="entr" presetSubtype="0" fill="hold" nodeType="withEffect">
                                  <p:stCondLst>
                                    <p:cond delay="600"/>
                                  </p:stCondLst>
                                  <p:childTnLst>
                                    <p:set>
                                      <p:cBhvr>
                                        <p:cTn id="100" dur="1" fill="hold">
                                          <p:stCondLst>
                                            <p:cond delay="0"/>
                                          </p:stCondLst>
                                        </p:cTn>
                                        <p:tgtEl>
                                          <p:spTgt spid="45"/>
                                        </p:tgtEl>
                                        <p:attrNameLst>
                                          <p:attrName>style.visibility</p:attrName>
                                        </p:attrNameLst>
                                      </p:cBhvr>
                                      <p:to>
                                        <p:strVal val="visible"/>
                                      </p:to>
                                    </p:set>
                                  </p:childTnLst>
                                </p:cTn>
                              </p:par>
                              <p:par>
                                <p:cTn id="101" presetID="53" presetClass="entr" presetSubtype="16" fill="hold" nodeType="withEffect">
                                  <p:stCondLst>
                                    <p:cond delay="600"/>
                                  </p:stCondLst>
                                  <p:childTnLst>
                                    <p:set>
                                      <p:cBhvr>
                                        <p:cTn id="102" dur="1" fill="hold">
                                          <p:stCondLst>
                                            <p:cond delay="0"/>
                                          </p:stCondLst>
                                        </p:cTn>
                                        <p:tgtEl>
                                          <p:spTgt spid="45"/>
                                        </p:tgtEl>
                                        <p:attrNameLst>
                                          <p:attrName>style.visibility</p:attrName>
                                        </p:attrNameLst>
                                      </p:cBhvr>
                                      <p:to>
                                        <p:strVal val="visible"/>
                                      </p:to>
                                    </p:set>
                                    <p:anim calcmode="lin" valueType="num">
                                      <p:cBhvr>
                                        <p:cTn id="103" dur="500" fill="hold"/>
                                        <p:tgtEl>
                                          <p:spTgt spid="45"/>
                                        </p:tgtEl>
                                        <p:attrNameLst>
                                          <p:attrName>ppt_w</p:attrName>
                                        </p:attrNameLst>
                                      </p:cBhvr>
                                      <p:tavLst>
                                        <p:tav tm="0">
                                          <p:val>
                                            <p:fltVal val="0"/>
                                          </p:val>
                                        </p:tav>
                                        <p:tav tm="100000">
                                          <p:val>
                                            <p:strVal val="#ppt_w"/>
                                          </p:val>
                                        </p:tav>
                                      </p:tavLst>
                                    </p:anim>
                                    <p:anim calcmode="lin" valueType="num">
                                      <p:cBhvr>
                                        <p:cTn id="104" dur="500" fill="hold"/>
                                        <p:tgtEl>
                                          <p:spTgt spid="45"/>
                                        </p:tgtEl>
                                        <p:attrNameLst>
                                          <p:attrName>ppt_h</p:attrName>
                                        </p:attrNameLst>
                                      </p:cBhvr>
                                      <p:tavLst>
                                        <p:tav tm="0">
                                          <p:val>
                                            <p:fltVal val="0"/>
                                          </p:val>
                                        </p:tav>
                                        <p:tav tm="100000">
                                          <p:val>
                                            <p:strVal val="#ppt_h"/>
                                          </p:val>
                                        </p:tav>
                                      </p:tavLst>
                                    </p:anim>
                                    <p:animEffect transition="in" filter="fade">
                                      <p:cBhvr>
                                        <p:cTn id="105" dur="500"/>
                                        <p:tgtEl>
                                          <p:spTgt spid="45"/>
                                        </p:tgtEl>
                                      </p:cBhvr>
                                    </p:animEffect>
                                  </p:childTnLst>
                                </p:cTn>
                              </p:par>
                              <p:par>
                                <p:cTn id="106" presetID="42" presetClass="path" presetSubtype="0" fill="hold" nodeType="withEffect">
                                  <p:stCondLst>
                                    <p:cond delay="600"/>
                                  </p:stCondLst>
                                  <p:childTnLst>
                                    <p:animMotion origin="layout" path="M 3.88889E-6 -4.81481E-6 L 0.13507 0.28334 " pathEditMode="relative" rAng="0" ptsTypes="AA">
                                      <p:cBhvr>
                                        <p:cTn id="107" dur="500" spd="-100000" fill="hold"/>
                                        <p:tgtEl>
                                          <p:spTgt spid="45"/>
                                        </p:tgtEl>
                                        <p:attrNameLst>
                                          <p:attrName>ppt_x</p:attrName>
                                          <p:attrName>ppt_y</p:attrName>
                                        </p:attrNameLst>
                                      </p:cBhvr>
                                      <p:rCtr x="6753" y="14167"/>
                                    </p:animMotion>
                                  </p:childTnLst>
                                </p:cTn>
                              </p:par>
                              <p:par>
                                <p:cTn id="108" presetID="1" presetClass="entr" presetSubtype="0" fill="hold" grpId="0" nodeType="withEffect">
                                  <p:stCondLst>
                                    <p:cond delay="400"/>
                                  </p:stCondLst>
                                  <p:childTnLst>
                                    <p:set>
                                      <p:cBhvr>
                                        <p:cTn id="109" dur="1" fill="hold">
                                          <p:stCondLst>
                                            <p:cond delay="0"/>
                                          </p:stCondLst>
                                        </p:cTn>
                                        <p:tgtEl>
                                          <p:spTgt spid="12"/>
                                        </p:tgtEl>
                                        <p:attrNameLst>
                                          <p:attrName>style.visibility</p:attrName>
                                        </p:attrNameLst>
                                      </p:cBhvr>
                                      <p:to>
                                        <p:strVal val="visible"/>
                                      </p:to>
                                    </p:set>
                                  </p:childTnLst>
                                </p:cTn>
                              </p:par>
                              <p:par>
                                <p:cTn id="110" presetID="53" presetClass="entr" presetSubtype="16" fill="hold" grpId="1" nodeType="withEffect">
                                  <p:stCondLst>
                                    <p:cond delay="400"/>
                                  </p:stCondLst>
                                  <p:childTnLst>
                                    <p:set>
                                      <p:cBhvr>
                                        <p:cTn id="111" dur="1" fill="hold">
                                          <p:stCondLst>
                                            <p:cond delay="0"/>
                                          </p:stCondLst>
                                        </p:cTn>
                                        <p:tgtEl>
                                          <p:spTgt spid="12"/>
                                        </p:tgtEl>
                                        <p:attrNameLst>
                                          <p:attrName>style.visibility</p:attrName>
                                        </p:attrNameLst>
                                      </p:cBhvr>
                                      <p:to>
                                        <p:strVal val="visible"/>
                                      </p:to>
                                    </p:set>
                                    <p:anim calcmode="lin" valueType="num">
                                      <p:cBhvr>
                                        <p:cTn id="112" dur="500" fill="hold"/>
                                        <p:tgtEl>
                                          <p:spTgt spid="12"/>
                                        </p:tgtEl>
                                        <p:attrNameLst>
                                          <p:attrName>ppt_w</p:attrName>
                                        </p:attrNameLst>
                                      </p:cBhvr>
                                      <p:tavLst>
                                        <p:tav tm="0">
                                          <p:val>
                                            <p:fltVal val="0"/>
                                          </p:val>
                                        </p:tav>
                                        <p:tav tm="100000">
                                          <p:val>
                                            <p:strVal val="#ppt_w"/>
                                          </p:val>
                                        </p:tav>
                                      </p:tavLst>
                                    </p:anim>
                                    <p:anim calcmode="lin" valueType="num">
                                      <p:cBhvr>
                                        <p:cTn id="113" dur="500" fill="hold"/>
                                        <p:tgtEl>
                                          <p:spTgt spid="12"/>
                                        </p:tgtEl>
                                        <p:attrNameLst>
                                          <p:attrName>ppt_h</p:attrName>
                                        </p:attrNameLst>
                                      </p:cBhvr>
                                      <p:tavLst>
                                        <p:tav tm="0">
                                          <p:val>
                                            <p:fltVal val="0"/>
                                          </p:val>
                                        </p:tav>
                                        <p:tav tm="100000">
                                          <p:val>
                                            <p:strVal val="#ppt_h"/>
                                          </p:val>
                                        </p:tav>
                                      </p:tavLst>
                                    </p:anim>
                                    <p:animEffect transition="in" filter="fade">
                                      <p:cBhvr>
                                        <p:cTn id="114" dur="500"/>
                                        <p:tgtEl>
                                          <p:spTgt spid="12"/>
                                        </p:tgtEl>
                                      </p:cBhvr>
                                    </p:animEffect>
                                  </p:childTnLst>
                                </p:cTn>
                              </p:par>
                              <p:par>
                                <p:cTn id="115" presetID="42" presetClass="path" presetSubtype="0" fill="hold" grpId="2" nodeType="withEffect">
                                  <p:stCondLst>
                                    <p:cond delay="400"/>
                                  </p:stCondLst>
                                  <p:childTnLst>
                                    <p:animMotion origin="layout" path="M 8.33333E-7 3.20988E-6 L 0.0625 0.20555 " pathEditMode="relative" rAng="0" ptsTypes="AA">
                                      <p:cBhvr>
                                        <p:cTn id="116" dur="500" spd="-100000" fill="hold"/>
                                        <p:tgtEl>
                                          <p:spTgt spid="12"/>
                                        </p:tgtEl>
                                        <p:attrNameLst>
                                          <p:attrName>ppt_x</p:attrName>
                                          <p:attrName>ppt_y</p:attrName>
                                        </p:attrNameLst>
                                      </p:cBhvr>
                                      <p:rCtr x="3125" y="10278"/>
                                    </p:animMotion>
                                  </p:childTnLst>
                                </p:cTn>
                              </p:par>
                              <p:par>
                                <p:cTn id="117" presetID="1" presetClass="entr" presetSubtype="0" fill="hold" grpId="0" nodeType="withEffect">
                                  <p:stCondLst>
                                    <p:cond delay="200"/>
                                  </p:stCondLst>
                                  <p:childTnLst>
                                    <p:set>
                                      <p:cBhvr>
                                        <p:cTn id="118" dur="1" fill="hold">
                                          <p:stCondLst>
                                            <p:cond delay="0"/>
                                          </p:stCondLst>
                                        </p:cTn>
                                        <p:tgtEl>
                                          <p:spTgt spid="48"/>
                                        </p:tgtEl>
                                        <p:attrNameLst>
                                          <p:attrName>style.visibility</p:attrName>
                                        </p:attrNameLst>
                                      </p:cBhvr>
                                      <p:to>
                                        <p:strVal val="visible"/>
                                      </p:to>
                                    </p:set>
                                  </p:childTnLst>
                                </p:cTn>
                              </p:par>
                              <p:par>
                                <p:cTn id="119" presetID="53" presetClass="entr" presetSubtype="16" fill="hold" grpId="1" nodeType="withEffect">
                                  <p:stCondLst>
                                    <p:cond delay="200"/>
                                  </p:stCondLst>
                                  <p:childTnLst>
                                    <p:set>
                                      <p:cBhvr>
                                        <p:cTn id="120" dur="1" fill="hold">
                                          <p:stCondLst>
                                            <p:cond delay="0"/>
                                          </p:stCondLst>
                                        </p:cTn>
                                        <p:tgtEl>
                                          <p:spTgt spid="48"/>
                                        </p:tgtEl>
                                        <p:attrNameLst>
                                          <p:attrName>style.visibility</p:attrName>
                                        </p:attrNameLst>
                                      </p:cBhvr>
                                      <p:to>
                                        <p:strVal val="visible"/>
                                      </p:to>
                                    </p:set>
                                    <p:anim calcmode="lin" valueType="num">
                                      <p:cBhvr>
                                        <p:cTn id="121" dur="500" fill="hold"/>
                                        <p:tgtEl>
                                          <p:spTgt spid="48"/>
                                        </p:tgtEl>
                                        <p:attrNameLst>
                                          <p:attrName>ppt_w</p:attrName>
                                        </p:attrNameLst>
                                      </p:cBhvr>
                                      <p:tavLst>
                                        <p:tav tm="0">
                                          <p:val>
                                            <p:fltVal val="0"/>
                                          </p:val>
                                        </p:tav>
                                        <p:tav tm="100000">
                                          <p:val>
                                            <p:strVal val="#ppt_w"/>
                                          </p:val>
                                        </p:tav>
                                      </p:tavLst>
                                    </p:anim>
                                    <p:anim calcmode="lin" valueType="num">
                                      <p:cBhvr>
                                        <p:cTn id="122" dur="500" fill="hold"/>
                                        <p:tgtEl>
                                          <p:spTgt spid="48"/>
                                        </p:tgtEl>
                                        <p:attrNameLst>
                                          <p:attrName>ppt_h</p:attrName>
                                        </p:attrNameLst>
                                      </p:cBhvr>
                                      <p:tavLst>
                                        <p:tav tm="0">
                                          <p:val>
                                            <p:fltVal val="0"/>
                                          </p:val>
                                        </p:tav>
                                        <p:tav tm="100000">
                                          <p:val>
                                            <p:strVal val="#ppt_h"/>
                                          </p:val>
                                        </p:tav>
                                      </p:tavLst>
                                    </p:anim>
                                    <p:animEffect transition="in" filter="fade">
                                      <p:cBhvr>
                                        <p:cTn id="123" dur="500"/>
                                        <p:tgtEl>
                                          <p:spTgt spid="48"/>
                                        </p:tgtEl>
                                      </p:cBhvr>
                                    </p:animEffect>
                                  </p:childTnLst>
                                </p:cTn>
                              </p:par>
                              <p:par>
                                <p:cTn id="124" presetID="42" presetClass="path" presetSubtype="0" fill="hold" grpId="2" nodeType="withEffect">
                                  <p:stCondLst>
                                    <p:cond delay="200"/>
                                  </p:stCondLst>
                                  <p:childTnLst>
                                    <p:animMotion origin="layout" path="M -1.66667E-6 0 L -0.01371 0.35 " pathEditMode="relative" rAng="0" ptsTypes="AA">
                                      <p:cBhvr>
                                        <p:cTn id="125" dur="500" spd="-100000" fill="hold"/>
                                        <p:tgtEl>
                                          <p:spTgt spid="48"/>
                                        </p:tgtEl>
                                        <p:attrNameLst>
                                          <p:attrName>ppt_x</p:attrName>
                                          <p:attrName>ppt_y</p:attrName>
                                        </p:attrNameLst>
                                      </p:cBhvr>
                                      <p:rCtr x="-694" y="17500"/>
                                    </p:animMotion>
                                  </p:childTnLst>
                                </p:cTn>
                              </p:par>
                              <p:par>
                                <p:cTn id="126" presetID="35" presetClass="path" presetSubtype="0" fill="hold" grpId="2" nodeType="withEffect">
                                  <p:stCondLst>
                                    <p:cond delay="200"/>
                                  </p:stCondLst>
                                  <p:childTnLst>
                                    <p:animMotion origin="layout" path="M -3.33333E-6 -1.60494E-6 L 0.16875 -0.04074 " pathEditMode="relative" rAng="0" ptsTypes="AA">
                                      <p:cBhvr>
                                        <p:cTn id="127" dur="500" spd="-100000" fill="hold"/>
                                        <p:tgtEl>
                                          <p:spTgt spid="55"/>
                                        </p:tgtEl>
                                        <p:attrNameLst>
                                          <p:attrName>ppt_x</p:attrName>
                                          <p:attrName>ppt_y</p:attrName>
                                        </p:attrNameLst>
                                      </p:cBhvr>
                                      <p:rCtr x="8438" y="-2037"/>
                                    </p:animMotion>
                                  </p:childTnLst>
                                </p:cTn>
                              </p:par>
                              <p:par>
                                <p:cTn id="128" presetID="1" presetClass="entr" presetSubtype="0" fill="hold" nodeType="withEffect">
                                  <p:stCondLst>
                                    <p:cond delay="600"/>
                                  </p:stCondLst>
                                  <p:childTnLst>
                                    <p:set>
                                      <p:cBhvr>
                                        <p:cTn id="129" dur="1" fill="hold">
                                          <p:stCondLst>
                                            <p:cond delay="0"/>
                                          </p:stCondLst>
                                        </p:cTn>
                                        <p:tgtEl>
                                          <p:spTgt spid="42"/>
                                        </p:tgtEl>
                                        <p:attrNameLst>
                                          <p:attrName>style.visibility</p:attrName>
                                        </p:attrNameLst>
                                      </p:cBhvr>
                                      <p:to>
                                        <p:strVal val="visible"/>
                                      </p:to>
                                    </p:set>
                                  </p:childTnLst>
                                </p:cTn>
                              </p:par>
                              <p:par>
                                <p:cTn id="130" presetID="53" presetClass="entr" presetSubtype="16" fill="hold" nodeType="withEffect">
                                  <p:stCondLst>
                                    <p:cond delay="600"/>
                                  </p:stCondLst>
                                  <p:childTnLst>
                                    <p:set>
                                      <p:cBhvr>
                                        <p:cTn id="131" dur="1" fill="hold">
                                          <p:stCondLst>
                                            <p:cond delay="0"/>
                                          </p:stCondLst>
                                        </p:cTn>
                                        <p:tgtEl>
                                          <p:spTgt spid="42"/>
                                        </p:tgtEl>
                                        <p:attrNameLst>
                                          <p:attrName>style.visibility</p:attrName>
                                        </p:attrNameLst>
                                      </p:cBhvr>
                                      <p:to>
                                        <p:strVal val="visible"/>
                                      </p:to>
                                    </p:set>
                                    <p:anim calcmode="lin" valueType="num">
                                      <p:cBhvr>
                                        <p:cTn id="132" dur="500" fill="hold"/>
                                        <p:tgtEl>
                                          <p:spTgt spid="42"/>
                                        </p:tgtEl>
                                        <p:attrNameLst>
                                          <p:attrName>ppt_w</p:attrName>
                                        </p:attrNameLst>
                                      </p:cBhvr>
                                      <p:tavLst>
                                        <p:tav tm="0">
                                          <p:val>
                                            <p:fltVal val="0"/>
                                          </p:val>
                                        </p:tav>
                                        <p:tav tm="100000">
                                          <p:val>
                                            <p:strVal val="#ppt_w"/>
                                          </p:val>
                                        </p:tav>
                                      </p:tavLst>
                                    </p:anim>
                                    <p:anim calcmode="lin" valueType="num">
                                      <p:cBhvr>
                                        <p:cTn id="133" dur="500" fill="hold"/>
                                        <p:tgtEl>
                                          <p:spTgt spid="42"/>
                                        </p:tgtEl>
                                        <p:attrNameLst>
                                          <p:attrName>ppt_h</p:attrName>
                                        </p:attrNameLst>
                                      </p:cBhvr>
                                      <p:tavLst>
                                        <p:tav tm="0">
                                          <p:val>
                                            <p:fltVal val="0"/>
                                          </p:val>
                                        </p:tav>
                                        <p:tav tm="100000">
                                          <p:val>
                                            <p:strVal val="#ppt_h"/>
                                          </p:val>
                                        </p:tav>
                                      </p:tavLst>
                                    </p:anim>
                                    <p:animEffect transition="in" filter="fade">
                                      <p:cBhvr>
                                        <p:cTn id="134" dur="500"/>
                                        <p:tgtEl>
                                          <p:spTgt spid="42"/>
                                        </p:tgtEl>
                                      </p:cBhvr>
                                    </p:animEffect>
                                  </p:childTnLst>
                                </p:cTn>
                              </p:par>
                              <p:par>
                                <p:cTn id="135" presetID="42" presetClass="path" presetSubtype="0" fill="hold" nodeType="withEffect">
                                  <p:stCondLst>
                                    <p:cond delay="600"/>
                                  </p:stCondLst>
                                  <p:childTnLst>
                                    <p:animMotion origin="layout" path="M 1.94444E-6 -3.08642E-6 L -0.04757 0.3855 " pathEditMode="relative" rAng="0" ptsTypes="AA">
                                      <p:cBhvr>
                                        <p:cTn id="136" dur="500" spd="-100000" fill="hold"/>
                                        <p:tgtEl>
                                          <p:spTgt spid="42"/>
                                        </p:tgtEl>
                                        <p:attrNameLst>
                                          <p:attrName>ppt_x</p:attrName>
                                          <p:attrName>ppt_y</p:attrName>
                                        </p:attrNameLst>
                                      </p:cBhvr>
                                      <p:rCtr x="-2378" y="19259"/>
                                    </p:animMotion>
                                  </p:childTnLst>
                                </p:cTn>
                              </p:par>
                              <p:par>
                                <p:cTn id="137" presetID="1" presetClass="entr" presetSubtype="0" fill="hold" nodeType="withEffect">
                                  <p:stCondLst>
                                    <p:cond delay="0"/>
                                  </p:stCondLst>
                                  <p:childTnLst>
                                    <p:set>
                                      <p:cBhvr>
                                        <p:cTn id="138" dur="1" fill="hold">
                                          <p:stCondLst>
                                            <p:cond delay="0"/>
                                          </p:stCondLst>
                                        </p:cTn>
                                        <p:tgtEl>
                                          <p:spTgt spid="16"/>
                                        </p:tgtEl>
                                        <p:attrNameLst>
                                          <p:attrName>style.visibility</p:attrName>
                                        </p:attrNameLst>
                                      </p:cBhvr>
                                      <p:to>
                                        <p:strVal val="visible"/>
                                      </p:to>
                                    </p:set>
                                  </p:childTnLst>
                                </p:cTn>
                              </p:par>
                              <p:par>
                                <p:cTn id="139" presetID="42" presetClass="path" presetSubtype="0" fill="hold" nodeType="withEffect">
                                  <p:stCondLst>
                                    <p:cond delay="0"/>
                                  </p:stCondLst>
                                  <p:childTnLst>
                                    <p:animMotion origin="layout" path="M -1.66667E-6 -1.23457E-6 L -0.0875 0.25895 " pathEditMode="relative" rAng="0" ptsTypes="AA">
                                      <p:cBhvr>
                                        <p:cTn id="140" dur="500" spd="-100000" fill="hold"/>
                                        <p:tgtEl>
                                          <p:spTgt spid="16"/>
                                        </p:tgtEl>
                                        <p:attrNameLst>
                                          <p:attrName>ppt_x</p:attrName>
                                          <p:attrName>ppt_y</p:attrName>
                                        </p:attrNameLst>
                                      </p:cBhvr>
                                      <p:rCtr x="-4375" y="12932"/>
                                    </p:animMotion>
                                  </p:childTnLst>
                                </p:cTn>
                              </p:par>
                              <p:par>
                                <p:cTn id="141" presetID="53" presetClass="entr" presetSubtype="16" fill="hold" nodeType="withEffect">
                                  <p:stCondLst>
                                    <p:cond delay="0"/>
                                  </p:stCondLst>
                                  <p:childTnLst>
                                    <p:set>
                                      <p:cBhvr>
                                        <p:cTn id="142" dur="1" fill="hold">
                                          <p:stCondLst>
                                            <p:cond delay="0"/>
                                          </p:stCondLst>
                                        </p:cTn>
                                        <p:tgtEl>
                                          <p:spTgt spid="16"/>
                                        </p:tgtEl>
                                        <p:attrNameLst>
                                          <p:attrName>style.visibility</p:attrName>
                                        </p:attrNameLst>
                                      </p:cBhvr>
                                      <p:to>
                                        <p:strVal val="visible"/>
                                      </p:to>
                                    </p:set>
                                    <p:anim calcmode="lin" valueType="num">
                                      <p:cBhvr>
                                        <p:cTn id="143" dur="500" fill="hold"/>
                                        <p:tgtEl>
                                          <p:spTgt spid="16"/>
                                        </p:tgtEl>
                                        <p:attrNameLst>
                                          <p:attrName>ppt_w</p:attrName>
                                        </p:attrNameLst>
                                      </p:cBhvr>
                                      <p:tavLst>
                                        <p:tav tm="0">
                                          <p:val>
                                            <p:fltVal val="0"/>
                                          </p:val>
                                        </p:tav>
                                        <p:tav tm="100000">
                                          <p:val>
                                            <p:strVal val="#ppt_w"/>
                                          </p:val>
                                        </p:tav>
                                      </p:tavLst>
                                    </p:anim>
                                    <p:anim calcmode="lin" valueType="num">
                                      <p:cBhvr>
                                        <p:cTn id="144" dur="500" fill="hold"/>
                                        <p:tgtEl>
                                          <p:spTgt spid="16"/>
                                        </p:tgtEl>
                                        <p:attrNameLst>
                                          <p:attrName>ppt_h</p:attrName>
                                        </p:attrNameLst>
                                      </p:cBhvr>
                                      <p:tavLst>
                                        <p:tav tm="0">
                                          <p:val>
                                            <p:fltVal val="0"/>
                                          </p:val>
                                        </p:tav>
                                        <p:tav tm="100000">
                                          <p:val>
                                            <p:strVal val="#ppt_h"/>
                                          </p:val>
                                        </p:tav>
                                      </p:tavLst>
                                    </p:anim>
                                    <p:animEffect transition="in" filter="fade">
                                      <p:cBhvr>
                                        <p:cTn id="145" dur="500"/>
                                        <p:tgtEl>
                                          <p:spTgt spid="16"/>
                                        </p:tgtEl>
                                      </p:cBhvr>
                                    </p:animEffect>
                                  </p:childTnLst>
                                </p:cTn>
                              </p:par>
                              <p:par>
                                <p:cTn id="146" presetID="1" presetClass="entr" presetSubtype="0" fill="hold" nodeType="withEffect">
                                  <p:stCondLst>
                                    <p:cond delay="400"/>
                                  </p:stCondLst>
                                  <p:childTnLst>
                                    <p:set>
                                      <p:cBhvr>
                                        <p:cTn id="147" dur="1" fill="hold">
                                          <p:stCondLst>
                                            <p:cond delay="0"/>
                                          </p:stCondLst>
                                        </p:cTn>
                                        <p:tgtEl>
                                          <p:spTgt spid="52"/>
                                        </p:tgtEl>
                                        <p:attrNameLst>
                                          <p:attrName>style.visibility</p:attrName>
                                        </p:attrNameLst>
                                      </p:cBhvr>
                                      <p:to>
                                        <p:strVal val="visible"/>
                                      </p:to>
                                    </p:set>
                                  </p:childTnLst>
                                </p:cTn>
                              </p:par>
                              <p:par>
                                <p:cTn id="148" presetID="53" presetClass="entr" presetSubtype="16" fill="hold" nodeType="withEffect">
                                  <p:stCondLst>
                                    <p:cond delay="400"/>
                                  </p:stCondLst>
                                  <p:childTnLst>
                                    <p:set>
                                      <p:cBhvr>
                                        <p:cTn id="149" dur="1" fill="hold">
                                          <p:stCondLst>
                                            <p:cond delay="0"/>
                                          </p:stCondLst>
                                        </p:cTn>
                                        <p:tgtEl>
                                          <p:spTgt spid="52"/>
                                        </p:tgtEl>
                                        <p:attrNameLst>
                                          <p:attrName>style.visibility</p:attrName>
                                        </p:attrNameLst>
                                      </p:cBhvr>
                                      <p:to>
                                        <p:strVal val="visible"/>
                                      </p:to>
                                    </p:set>
                                    <p:anim calcmode="lin" valueType="num">
                                      <p:cBhvr>
                                        <p:cTn id="150" dur="500" fill="hold"/>
                                        <p:tgtEl>
                                          <p:spTgt spid="52"/>
                                        </p:tgtEl>
                                        <p:attrNameLst>
                                          <p:attrName>ppt_w</p:attrName>
                                        </p:attrNameLst>
                                      </p:cBhvr>
                                      <p:tavLst>
                                        <p:tav tm="0">
                                          <p:val>
                                            <p:fltVal val="0"/>
                                          </p:val>
                                        </p:tav>
                                        <p:tav tm="100000">
                                          <p:val>
                                            <p:strVal val="#ppt_w"/>
                                          </p:val>
                                        </p:tav>
                                      </p:tavLst>
                                    </p:anim>
                                    <p:anim calcmode="lin" valueType="num">
                                      <p:cBhvr>
                                        <p:cTn id="151" dur="500" fill="hold"/>
                                        <p:tgtEl>
                                          <p:spTgt spid="52"/>
                                        </p:tgtEl>
                                        <p:attrNameLst>
                                          <p:attrName>ppt_h</p:attrName>
                                        </p:attrNameLst>
                                      </p:cBhvr>
                                      <p:tavLst>
                                        <p:tav tm="0">
                                          <p:val>
                                            <p:fltVal val="0"/>
                                          </p:val>
                                        </p:tav>
                                        <p:tav tm="100000">
                                          <p:val>
                                            <p:strVal val="#ppt_h"/>
                                          </p:val>
                                        </p:tav>
                                      </p:tavLst>
                                    </p:anim>
                                    <p:animEffect transition="in" filter="fade">
                                      <p:cBhvr>
                                        <p:cTn id="152" dur="500"/>
                                        <p:tgtEl>
                                          <p:spTgt spid="52"/>
                                        </p:tgtEl>
                                      </p:cBhvr>
                                    </p:animEffect>
                                  </p:childTnLst>
                                </p:cTn>
                              </p:par>
                              <p:par>
                                <p:cTn id="153" presetID="42" presetClass="path" presetSubtype="0" fill="hold" nodeType="withEffect">
                                  <p:stCondLst>
                                    <p:cond delay="400"/>
                                  </p:stCondLst>
                                  <p:childTnLst>
                                    <p:animMotion origin="layout" path="M 3.33333E-6 -2.71605E-6 L -0.18368 0.37439 " pathEditMode="relative" rAng="0" ptsTypes="AA">
                                      <p:cBhvr>
                                        <p:cTn id="154" dur="500" spd="-100000" fill="hold"/>
                                        <p:tgtEl>
                                          <p:spTgt spid="52"/>
                                        </p:tgtEl>
                                        <p:attrNameLst>
                                          <p:attrName>ppt_x</p:attrName>
                                          <p:attrName>ppt_y</p:attrName>
                                        </p:attrNameLst>
                                      </p:cBhvr>
                                      <p:rCtr x="-9184" y="18704"/>
                                    </p:animMotion>
                                  </p:childTnLst>
                                </p:cTn>
                              </p:par>
                              <p:par>
                                <p:cTn id="155" presetID="1" presetClass="entr" presetSubtype="0" fill="hold" grpId="0" nodeType="withEffect">
                                  <p:stCondLst>
                                    <p:cond delay="200"/>
                                  </p:stCondLst>
                                  <p:childTnLst>
                                    <p:set>
                                      <p:cBhvr>
                                        <p:cTn id="156" dur="1" fill="hold">
                                          <p:stCondLst>
                                            <p:cond delay="0"/>
                                          </p:stCondLst>
                                        </p:cTn>
                                        <p:tgtEl>
                                          <p:spTgt spid="25"/>
                                        </p:tgtEl>
                                        <p:attrNameLst>
                                          <p:attrName>style.visibility</p:attrName>
                                        </p:attrNameLst>
                                      </p:cBhvr>
                                      <p:to>
                                        <p:strVal val="visible"/>
                                      </p:to>
                                    </p:set>
                                  </p:childTnLst>
                                </p:cTn>
                              </p:par>
                              <p:par>
                                <p:cTn id="157" presetID="53" presetClass="entr" presetSubtype="16" fill="hold" grpId="1" nodeType="withEffect">
                                  <p:stCondLst>
                                    <p:cond delay="200"/>
                                  </p:stCondLst>
                                  <p:childTnLst>
                                    <p:set>
                                      <p:cBhvr>
                                        <p:cTn id="158" dur="1" fill="hold">
                                          <p:stCondLst>
                                            <p:cond delay="0"/>
                                          </p:stCondLst>
                                        </p:cTn>
                                        <p:tgtEl>
                                          <p:spTgt spid="25"/>
                                        </p:tgtEl>
                                        <p:attrNameLst>
                                          <p:attrName>style.visibility</p:attrName>
                                        </p:attrNameLst>
                                      </p:cBhvr>
                                      <p:to>
                                        <p:strVal val="visible"/>
                                      </p:to>
                                    </p:set>
                                    <p:anim calcmode="lin" valueType="num">
                                      <p:cBhvr>
                                        <p:cTn id="159" dur="500" fill="hold"/>
                                        <p:tgtEl>
                                          <p:spTgt spid="25"/>
                                        </p:tgtEl>
                                        <p:attrNameLst>
                                          <p:attrName>ppt_w</p:attrName>
                                        </p:attrNameLst>
                                      </p:cBhvr>
                                      <p:tavLst>
                                        <p:tav tm="0">
                                          <p:val>
                                            <p:fltVal val="0"/>
                                          </p:val>
                                        </p:tav>
                                        <p:tav tm="100000">
                                          <p:val>
                                            <p:strVal val="#ppt_w"/>
                                          </p:val>
                                        </p:tav>
                                      </p:tavLst>
                                    </p:anim>
                                    <p:anim calcmode="lin" valueType="num">
                                      <p:cBhvr>
                                        <p:cTn id="160" dur="500" fill="hold"/>
                                        <p:tgtEl>
                                          <p:spTgt spid="25"/>
                                        </p:tgtEl>
                                        <p:attrNameLst>
                                          <p:attrName>ppt_h</p:attrName>
                                        </p:attrNameLst>
                                      </p:cBhvr>
                                      <p:tavLst>
                                        <p:tav tm="0">
                                          <p:val>
                                            <p:fltVal val="0"/>
                                          </p:val>
                                        </p:tav>
                                        <p:tav tm="100000">
                                          <p:val>
                                            <p:strVal val="#ppt_h"/>
                                          </p:val>
                                        </p:tav>
                                      </p:tavLst>
                                    </p:anim>
                                    <p:animEffect transition="in" filter="fade">
                                      <p:cBhvr>
                                        <p:cTn id="161" dur="500"/>
                                        <p:tgtEl>
                                          <p:spTgt spid="25"/>
                                        </p:tgtEl>
                                      </p:cBhvr>
                                    </p:animEffect>
                                  </p:childTnLst>
                                </p:cTn>
                              </p:par>
                              <p:par>
                                <p:cTn id="162" presetID="42" presetClass="path" presetSubtype="0" fill="hold" grpId="2" nodeType="withEffect">
                                  <p:stCondLst>
                                    <p:cond delay="200"/>
                                  </p:stCondLst>
                                  <p:childTnLst>
                                    <p:animMotion origin="layout" path="M 3.05556E-6 1.35802E-6 L -0.71216 -0.4034 " pathEditMode="relative" rAng="0" ptsTypes="AA">
                                      <p:cBhvr>
                                        <p:cTn id="163" dur="500" spd="-100000" fill="hold"/>
                                        <p:tgtEl>
                                          <p:spTgt spid="25"/>
                                        </p:tgtEl>
                                        <p:attrNameLst>
                                          <p:attrName>ppt_x</p:attrName>
                                          <p:attrName>ppt_y</p:attrName>
                                        </p:attrNameLst>
                                      </p:cBhvr>
                                      <p:rCtr x="-35608" y="-20185"/>
                                    </p:animMotion>
                                  </p:childTnLst>
                                </p:cTn>
                              </p:par>
                              <p:par>
                                <p:cTn id="164" presetID="1" presetClass="entr" presetSubtype="0" fill="hold" grpId="0" nodeType="withEffect">
                                  <p:stCondLst>
                                    <p:cond delay="600"/>
                                  </p:stCondLst>
                                  <p:childTnLst>
                                    <p:set>
                                      <p:cBhvr>
                                        <p:cTn id="165" dur="1" fill="hold">
                                          <p:stCondLst>
                                            <p:cond delay="0"/>
                                          </p:stCondLst>
                                        </p:cTn>
                                        <p:tgtEl>
                                          <p:spTgt spid="58"/>
                                        </p:tgtEl>
                                        <p:attrNameLst>
                                          <p:attrName>style.visibility</p:attrName>
                                        </p:attrNameLst>
                                      </p:cBhvr>
                                      <p:to>
                                        <p:strVal val="visible"/>
                                      </p:to>
                                    </p:set>
                                  </p:childTnLst>
                                </p:cTn>
                              </p:par>
                              <p:par>
                                <p:cTn id="166" presetID="53" presetClass="entr" presetSubtype="16" fill="hold" grpId="1" nodeType="withEffect">
                                  <p:stCondLst>
                                    <p:cond delay="600"/>
                                  </p:stCondLst>
                                  <p:childTnLst>
                                    <p:set>
                                      <p:cBhvr>
                                        <p:cTn id="167" dur="1" fill="hold">
                                          <p:stCondLst>
                                            <p:cond delay="0"/>
                                          </p:stCondLst>
                                        </p:cTn>
                                        <p:tgtEl>
                                          <p:spTgt spid="58"/>
                                        </p:tgtEl>
                                        <p:attrNameLst>
                                          <p:attrName>style.visibility</p:attrName>
                                        </p:attrNameLst>
                                      </p:cBhvr>
                                      <p:to>
                                        <p:strVal val="visible"/>
                                      </p:to>
                                    </p:set>
                                    <p:anim calcmode="lin" valueType="num">
                                      <p:cBhvr>
                                        <p:cTn id="168" dur="500" fill="hold"/>
                                        <p:tgtEl>
                                          <p:spTgt spid="58"/>
                                        </p:tgtEl>
                                        <p:attrNameLst>
                                          <p:attrName>ppt_w</p:attrName>
                                        </p:attrNameLst>
                                      </p:cBhvr>
                                      <p:tavLst>
                                        <p:tav tm="0">
                                          <p:val>
                                            <p:fltVal val="0"/>
                                          </p:val>
                                        </p:tav>
                                        <p:tav tm="100000">
                                          <p:val>
                                            <p:strVal val="#ppt_w"/>
                                          </p:val>
                                        </p:tav>
                                      </p:tavLst>
                                    </p:anim>
                                    <p:anim calcmode="lin" valueType="num">
                                      <p:cBhvr>
                                        <p:cTn id="169" dur="500" fill="hold"/>
                                        <p:tgtEl>
                                          <p:spTgt spid="58"/>
                                        </p:tgtEl>
                                        <p:attrNameLst>
                                          <p:attrName>ppt_h</p:attrName>
                                        </p:attrNameLst>
                                      </p:cBhvr>
                                      <p:tavLst>
                                        <p:tav tm="0">
                                          <p:val>
                                            <p:fltVal val="0"/>
                                          </p:val>
                                        </p:tav>
                                        <p:tav tm="100000">
                                          <p:val>
                                            <p:strVal val="#ppt_h"/>
                                          </p:val>
                                        </p:tav>
                                      </p:tavLst>
                                    </p:anim>
                                    <p:animEffect transition="in" filter="fade">
                                      <p:cBhvr>
                                        <p:cTn id="170" dur="500"/>
                                        <p:tgtEl>
                                          <p:spTgt spid="58"/>
                                        </p:tgtEl>
                                      </p:cBhvr>
                                    </p:animEffect>
                                  </p:childTnLst>
                                </p:cTn>
                              </p:par>
                              <p:par>
                                <p:cTn id="171" presetID="64" presetClass="path" presetSubtype="0" fill="hold" grpId="2" nodeType="withEffect">
                                  <p:stCondLst>
                                    <p:cond delay="600"/>
                                  </p:stCondLst>
                                  <p:childTnLst>
                                    <p:animMotion origin="layout" path="M 2.77778E-7 -4.32099E-6 L -0.6901 -0.46574 " pathEditMode="relative" rAng="0" ptsTypes="AA">
                                      <p:cBhvr>
                                        <p:cTn id="172" dur="500" spd="-100000" fill="hold"/>
                                        <p:tgtEl>
                                          <p:spTgt spid="58"/>
                                        </p:tgtEl>
                                        <p:attrNameLst>
                                          <p:attrName>ppt_x</p:attrName>
                                          <p:attrName>ppt_y</p:attrName>
                                        </p:attrNameLst>
                                      </p:cBhvr>
                                      <p:rCtr x="-34514" y="-23302"/>
                                    </p:animMotion>
                                  </p:childTnLst>
                                </p:cTn>
                              </p:par>
                              <p:par>
                                <p:cTn id="173" presetID="1" presetClass="entr" presetSubtype="0" fill="hold" nodeType="withEffect">
                                  <p:stCondLst>
                                    <p:cond delay="1000"/>
                                  </p:stCondLst>
                                  <p:childTnLst>
                                    <p:set>
                                      <p:cBhvr>
                                        <p:cTn id="174" dur="1" fill="hold">
                                          <p:stCondLst>
                                            <p:cond delay="0"/>
                                          </p:stCondLst>
                                        </p:cTn>
                                        <p:tgtEl>
                                          <p:spTgt spid="60"/>
                                        </p:tgtEl>
                                        <p:attrNameLst>
                                          <p:attrName>style.visibility</p:attrName>
                                        </p:attrNameLst>
                                      </p:cBhvr>
                                      <p:to>
                                        <p:strVal val="visible"/>
                                      </p:to>
                                    </p:set>
                                  </p:childTnLst>
                                </p:cTn>
                              </p:par>
                              <p:par>
                                <p:cTn id="175" presetID="53" presetClass="entr" presetSubtype="16" fill="hold" nodeType="withEffect">
                                  <p:stCondLst>
                                    <p:cond delay="1000"/>
                                  </p:stCondLst>
                                  <p:childTnLst>
                                    <p:set>
                                      <p:cBhvr>
                                        <p:cTn id="176" dur="1" fill="hold">
                                          <p:stCondLst>
                                            <p:cond delay="0"/>
                                          </p:stCondLst>
                                        </p:cTn>
                                        <p:tgtEl>
                                          <p:spTgt spid="60"/>
                                        </p:tgtEl>
                                        <p:attrNameLst>
                                          <p:attrName>style.visibility</p:attrName>
                                        </p:attrNameLst>
                                      </p:cBhvr>
                                      <p:to>
                                        <p:strVal val="visible"/>
                                      </p:to>
                                    </p:set>
                                    <p:anim calcmode="lin" valueType="num">
                                      <p:cBhvr>
                                        <p:cTn id="177" dur="500" fill="hold"/>
                                        <p:tgtEl>
                                          <p:spTgt spid="60"/>
                                        </p:tgtEl>
                                        <p:attrNameLst>
                                          <p:attrName>ppt_w</p:attrName>
                                        </p:attrNameLst>
                                      </p:cBhvr>
                                      <p:tavLst>
                                        <p:tav tm="0">
                                          <p:val>
                                            <p:fltVal val="0"/>
                                          </p:val>
                                        </p:tav>
                                        <p:tav tm="100000">
                                          <p:val>
                                            <p:strVal val="#ppt_w"/>
                                          </p:val>
                                        </p:tav>
                                      </p:tavLst>
                                    </p:anim>
                                    <p:anim calcmode="lin" valueType="num">
                                      <p:cBhvr>
                                        <p:cTn id="178" dur="500" fill="hold"/>
                                        <p:tgtEl>
                                          <p:spTgt spid="60"/>
                                        </p:tgtEl>
                                        <p:attrNameLst>
                                          <p:attrName>ppt_h</p:attrName>
                                        </p:attrNameLst>
                                      </p:cBhvr>
                                      <p:tavLst>
                                        <p:tav tm="0">
                                          <p:val>
                                            <p:fltVal val="0"/>
                                          </p:val>
                                        </p:tav>
                                        <p:tav tm="100000">
                                          <p:val>
                                            <p:strVal val="#ppt_h"/>
                                          </p:val>
                                        </p:tav>
                                      </p:tavLst>
                                    </p:anim>
                                    <p:animEffect transition="in" filter="fade">
                                      <p:cBhvr>
                                        <p:cTn id="179" dur="500"/>
                                        <p:tgtEl>
                                          <p:spTgt spid="60"/>
                                        </p:tgtEl>
                                      </p:cBhvr>
                                    </p:animEffect>
                                  </p:childTnLst>
                                </p:cTn>
                              </p:par>
                              <p:par>
                                <p:cTn id="180" presetID="64" presetClass="path" presetSubtype="0" fill="hold" nodeType="withEffect">
                                  <p:stCondLst>
                                    <p:cond delay="1000"/>
                                  </p:stCondLst>
                                  <p:childTnLst>
                                    <p:animMotion origin="layout" path="M 1.66667E-6 4.69136E-6 L -0.62917 -0.49507 " pathEditMode="relative" rAng="0" ptsTypes="AA">
                                      <p:cBhvr>
                                        <p:cTn id="181" dur="500" spd="-100000" fill="hold"/>
                                        <p:tgtEl>
                                          <p:spTgt spid="60"/>
                                        </p:tgtEl>
                                        <p:attrNameLst>
                                          <p:attrName>ppt_x</p:attrName>
                                          <p:attrName>ppt_y</p:attrName>
                                        </p:attrNameLst>
                                      </p:cBhvr>
                                      <p:rCtr x="-31458" y="-24753"/>
                                    </p:animMotion>
                                  </p:childTnLst>
                                </p:cTn>
                              </p:par>
                              <p:par>
                                <p:cTn id="182" presetID="1" presetClass="entr" presetSubtype="0" fill="hold" nodeType="withEffect">
                                  <p:stCondLst>
                                    <p:cond delay="600"/>
                                  </p:stCondLst>
                                  <p:childTnLst>
                                    <p:set>
                                      <p:cBhvr>
                                        <p:cTn id="183" dur="1" fill="hold">
                                          <p:stCondLst>
                                            <p:cond delay="0"/>
                                          </p:stCondLst>
                                        </p:cTn>
                                        <p:tgtEl>
                                          <p:spTgt spid="63"/>
                                        </p:tgtEl>
                                        <p:attrNameLst>
                                          <p:attrName>style.visibility</p:attrName>
                                        </p:attrNameLst>
                                      </p:cBhvr>
                                      <p:to>
                                        <p:strVal val="visible"/>
                                      </p:to>
                                    </p:set>
                                  </p:childTnLst>
                                </p:cTn>
                              </p:par>
                              <p:par>
                                <p:cTn id="184" presetID="53" presetClass="entr" presetSubtype="16" fill="hold" nodeType="withEffect">
                                  <p:stCondLst>
                                    <p:cond delay="600"/>
                                  </p:stCondLst>
                                  <p:childTnLst>
                                    <p:set>
                                      <p:cBhvr>
                                        <p:cTn id="185" dur="1" fill="hold">
                                          <p:stCondLst>
                                            <p:cond delay="0"/>
                                          </p:stCondLst>
                                        </p:cTn>
                                        <p:tgtEl>
                                          <p:spTgt spid="63"/>
                                        </p:tgtEl>
                                        <p:attrNameLst>
                                          <p:attrName>style.visibility</p:attrName>
                                        </p:attrNameLst>
                                      </p:cBhvr>
                                      <p:to>
                                        <p:strVal val="visible"/>
                                      </p:to>
                                    </p:set>
                                    <p:anim calcmode="lin" valueType="num">
                                      <p:cBhvr>
                                        <p:cTn id="186" dur="500" fill="hold"/>
                                        <p:tgtEl>
                                          <p:spTgt spid="63"/>
                                        </p:tgtEl>
                                        <p:attrNameLst>
                                          <p:attrName>ppt_w</p:attrName>
                                        </p:attrNameLst>
                                      </p:cBhvr>
                                      <p:tavLst>
                                        <p:tav tm="0">
                                          <p:val>
                                            <p:fltVal val="0"/>
                                          </p:val>
                                        </p:tav>
                                        <p:tav tm="100000">
                                          <p:val>
                                            <p:strVal val="#ppt_w"/>
                                          </p:val>
                                        </p:tav>
                                      </p:tavLst>
                                    </p:anim>
                                    <p:anim calcmode="lin" valueType="num">
                                      <p:cBhvr>
                                        <p:cTn id="187" dur="500" fill="hold"/>
                                        <p:tgtEl>
                                          <p:spTgt spid="63"/>
                                        </p:tgtEl>
                                        <p:attrNameLst>
                                          <p:attrName>ppt_h</p:attrName>
                                        </p:attrNameLst>
                                      </p:cBhvr>
                                      <p:tavLst>
                                        <p:tav tm="0">
                                          <p:val>
                                            <p:fltVal val="0"/>
                                          </p:val>
                                        </p:tav>
                                        <p:tav tm="100000">
                                          <p:val>
                                            <p:strVal val="#ppt_h"/>
                                          </p:val>
                                        </p:tav>
                                      </p:tavLst>
                                    </p:anim>
                                    <p:animEffect transition="in" filter="fade">
                                      <p:cBhvr>
                                        <p:cTn id="188" dur="500"/>
                                        <p:tgtEl>
                                          <p:spTgt spid="63"/>
                                        </p:tgtEl>
                                      </p:cBhvr>
                                    </p:animEffect>
                                  </p:childTnLst>
                                </p:cTn>
                              </p:par>
                              <p:par>
                                <p:cTn id="189" presetID="64" presetClass="path" presetSubtype="0" fill="hold" nodeType="withEffect">
                                  <p:stCondLst>
                                    <p:cond delay="600"/>
                                  </p:stCondLst>
                                  <p:childTnLst>
                                    <p:animMotion origin="layout" path="M 1.38889E-6 -4.32099E-6 L -0.71024 -0.49074 " pathEditMode="relative" rAng="0" ptsTypes="AA">
                                      <p:cBhvr>
                                        <p:cTn id="190" dur="500" spd="-100000" fill="hold"/>
                                        <p:tgtEl>
                                          <p:spTgt spid="63"/>
                                        </p:tgtEl>
                                        <p:attrNameLst>
                                          <p:attrName>ppt_x</p:attrName>
                                          <p:attrName>ppt_y</p:attrName>
                                        </p:attrNameLst>
                                      </p:cBhvr>
                                      <p:rCtr x="-35521" y="-24537"/>
                                    </p:animMotion>
                                  </p:childTnLst>
                                </p:cTn>
                              </p:par>
                              <p:par>
                                <p:cTn id="191" presetID="1" presetClass="entr" presetSubtype="0" fill="hold" nodeType="withEffect">
                                  <p:stCondLst>
                                    <p:cond delay="1000"/>
                                  </p:stCondLst>
                                  <p:childTnLst>
                                    <p:set>
                                      <p:cBhvr>
                                        <p:cTn id="192" dur="1" fill="hold">
                                          <p:stCondLst>
                                            <p:cond delay="0"/>
                                          </p:stCondLst>
                                        </p:cTn>
                                        <p:tgtEl>
                                          <p:spTgt spid="66"/>
                                        </p:tgtEl>
                                        <p:attrNameLst>
                                          <p:attrName>style.visibility</p:attrName>
                                        </p:attrNameLst>
                                      </p:cBhvr>
                                      <p:to>
                                        <p:strVal val="visible"/>
                                      </p:to>
                                    </p:set>
                                  </p:childTnLst>
                                </p:cTn>
                              </p:par>
                              <p:par>
                                <p:cTn id="193" presetID="53" presetClass="entr" presetSubtype="16" fill="hold" nodeType="withEffect">
                                  <p:stCondLst>
                                    <p:cond delay="1000"/>
                                  </p:stCondLst>
                                  <p:childTnLst>
                                    <p:set>
                                      <p:cBhvr>
                                        <p:cTn id="194" dur="1" fill="hold">
                                          <p:stCondLst>
                                            <p:cond delay="0"/>
                                          </p:stCondLst>
                                        </p:cTn>
                                        <p:tgtEl>
                                          <p:spTgt spid="66"/>
                                        </p:tgtEl>
                                        <p:attrNameLst>
                                          <p:attrName>style.visibility</p:attrName>
                                        </p:attrNameLst>
                                      </p:cBhvr>
                                      <p:to>
                                        <p:strVal val="visible"/>
                                      </p:to>
                                    </p:set>
                                    <p:anim calcmode="lin" valueType="num">
                                      <p:cBhvr>
                                        <p:cTn id="195" dur="500" fill="hold"/>
                                        <p:tgtEl>
                                          <p:spTgt spid="66"/>
                                        </p:tgtEl>
                                        <p:attrNameLst>
                                          <p:attrName>ppt_w</p:attrName>
                                        </p:attrNameLst>
                                      </p:cBhvr>
                                      <p:tavLst>
                                        <p:tav tm="0">
                                          <p:val>
                                            <p:fltVal val="0"/>
                                          </p:val>
                                        </p:tav>
                                        <p:tav tm="100000">
                                          <p:val>
                                            <p:strVal val="#ppt_w"/>
                                          </p:val>
                                        </p:tav>
                                      </p:tavLst>
                                    </p:anim>
                                    <p:anim calcmode="lin" valueType="num">
                                      <p:cBhvr>
                                        <p:cTn id="196" dur="500" fill="hold"/>
                                        <p:tgtEl>
                                          <p:spTgt spid="66"/>
                                        </p:tgtEl>
                                        <p:attrNameLst>
                                          <p:attrName>ppt_h</p:attrName>
                                        </p:attrNameLst>
                                      </p:cBhvr>
                                      <p:tavLst>
                                        <p:tav tm="0">
                                          <p:val>
                                            <p:fltVal val="0"/>
                                          </p:val>
                                        </p:tav>
                                        <p:tav tm="100000">
                                          <p:val>
                                            <p:strVal val="#ppt_h"/>
                                          </p:val>
                                        </p:tav>
                                      </p:tavLst>
                                    </p:anim>
                                    <p:animEffect transition="in" filter="fade">
                                      <p:cBhvr>
                                        <p:cTn id="197" dur="500"/>
                                        <p:tgtEl>
                                          <p:spTgt spid="66"/>
                                        </p:tgtEl>
                                      </p:cBhvr>
                                    </p:animEffect>
                                  </p:childTnLst>
                                </p:cTn>
                              </p:par>
                              <p:par>
                                <p:cTn id="198" presetID="64" presetClass="path" presetSubtype="0" fill="hold" nodeType="withEffect">
                                  <p:stCondLst>
                                    <p:cond delay="1000"/>
                                  </p:stCondLst>
                                  <p:childTnLst>
                                    <p:animMotion origin="layout" path="M 4.16667E-6 -3.33333E-6 L -0.72761 -0.46142 " pathEditMode="relative" rAng="0" ptsTypes="AA">
                                      <p:cBhvr>
                                        <p:cTn id="199" dur="500" spd="-100000" fill="hold"/>
                                        <p:tgtEl>
                                          <p:spTgt spid="66"/>
                                        </p:tgtEl>
                                        <p:attrNameLst>
                                          <p:attrName>ppt_x</p:attrName>
                                          <p:attrName>ppt_y</p:attrName>
                                        </p:attrNameLst>
                                      </p:cBhvr>
                                      <p:rCtr x="-36389" y="-23086"/>
                                    </p:animMotion>
                                  </p:childTnLst>
                                </p:cTn>
                              </p:par>
                            </p:childTnLst>
                          </p:cTn>
                        </p:par>
                        <p:par>
                          <p:cTn id="200" fill="hold">
                            <p:stCondLst>
                              <p:cond delay="700"/>
                            </p:stCondLst>
                            <p:childTnLst>
                              <p:par>
                                <p:cTn id="201" presetID="22" presetClass="entr" presetSubtype="8" fill="hold" nodeType="afterEffect">
                                  <p:stCondLst>
                                    <p:cond delay="0"/>
                                  </p:stCondLst>
                                  <p:childTnLst>
                                    <p:set>
                                      <p:cBhvr>
                                        <p:cTn id="202" dur="1" fill="hold">
                                          <p:stCondLst>
                                            <p:cond delay="0"/>
                                          </p:stCondLst>
                                        </p:cTn>
                                        <p:tgtEl>
                                          <p:spTgt spid="34"/>
                                        </p:tgtEl>
                                        <p:attrNameLst>
                                          <p:attrName>style.visibility</p:attrName>
                                        </p:attrNameLst>
                                      </p:cBhvr>
                                      <p:to>
                                        <p:strVal val="visible"/>
                                      </p:to>
                                    </p:set>
                                    <p:animEffect transition="in" filter="wipe(left)">
                                      <p:cBhvr>
                                        <p:cTn id="203" dur="500"/>
                                        <p:tgtEl>
                                          <p:spTgt spid="34"/>
                                        </p:tgtEl>
                                      </p:cBhvr>
                                    </p:animEffect>
                                  </p:childTnLst>
                                </p:cTn>
                              </p:par>
                            </p:childTnLst>
                          </p:cTn>
                        </p:par>
                        <p:par>
                          <p:cTn id="204" fill="hold">
                            <p:stCondLst>
                              <p:cond delay="1200"/>
                            </p:stCondLst>
                            <p:childTnLst>
                              <p:par>
                                <p:cTn id="205" presetID="50" presetClass="entr" presetSubtype="0" decel="100000" fill="hold" grpId="0" nodeType="afterEffect">
                                  <p:stCondLst>
                                    <p:cond delay="0"/>
                                  </p:stCondLst>
                                  <p:childTnLst>
                                    <p:set>
                                      <p:cBhvr>
                                        <p:cTn id="206" dur="1" fill="hold">
                                          <p:stCondLst>
                                            <p:cond delay="0"/>
                                          </p:stCondLst>
                                        </p:cTn>
                                        <p:tgtEl>
                                          <p:spTgt spid="56"/>
                                        </p:tgtEl>
                                        <p:attrNameLst>
                                          <p:attrName>style.visibility</p:attrName>
                                        </p:attrNameLst>
                                      </p:cBhvr>
                                      <p:to>
                                        <p:strVal val="visible"/>
                                      </p:to>
                                    </p:set>
                                    <p:anim calcmode="lin" valueType="num">
                                      <p:cBhvr>
                                        <p:cTn id="207" dur="1000" fill="hold"/>
                                        <p:tgtEl>
                                          <p:spTgt spid="56"/>
                                        </p:tgtEl>
                                        <p:attrNameLst>
                                          <p:attrName>ppt_w</p:attrName>
                                        </p:attrNameLst>
                                      </p:cBhvr>
                                      <p:tavLst>
                                        <p:tav tm="0">
                                          <p:val>
                                            <p:strVal val="#ppt_w+.3"/>
                                          </p:val>
                                        </p:tav>
                                        <p:tav tm="100000">
                                          <p:val>
                                            <p:strVal val="#ppt_w"/>
                                          </p:val>
                                        </p:tav>
                                      </p:tavLst>
                                    </p:anim>
                                    <p:anim calcmode="lin" valueType="num">
                                      <p:cBhvr>
                                        <p:cTn id="208" dur="1000" fill="hold"/>
                                        <p:tgtEl>
                                          <p:spTgt spid="56"/>
                                        </p:tgtEl>
                                        <p:attrNameLst>
                                          <p:attrName>ppt_h</p:attrName>
                                        </p:attrNameLst>
                                      </p:cBhvr>
                                      <p:tavLst>
                                        <p:tav tm="0">
                                          <p:val>
                                            <p:strVal val="#ppt_h"/>
                                          </p:val>
                                        </p:tav>
                                        <p:tav tm="100000">
                                          <p:val>
                                            <p:strVal val="#ppt_h"/>
                                          </p:val>
                                        </p:tav>
                                      </p:tavLst>
                                    </p:anim>
                                    <p:animEffect transition="in" filter="fade">
                                      <p:cBhvr>
                                        <p:cTn id="209" dur="1000"/>
                                        <p:tgtEl>
                                          <p:spTgt spid="56"/>
                                        </p:tgtEl>
                                      </p:cBhvr>
                                    </p:animEffect>
                                  </p:childTnLst>
                                </p:cTn>
                              </p:par>
                            </p:childTnLst>
                          </p:cTn>
                        </p:par>
                        <p:par>
                          <p:cTn id="210" fill="hold">
                            <p:stCondLst>
                              <p:cond delay="2200"/>
                            </p:stCondLst>
                            <p:childTnLst>
                              <p:par>
                                <p:cTn id="211" presetID="10" presetClass="entr" presetSubtype="0" fill="hold" grpId="0" nodeType="afterEffect">
                                  <p:stCondLst>
                                    <p:cond delay="0"/>
                                  </p:stCondLst>
                                  <p:childTnLst>
                                    <p:set>
                                      <p:cBhvr>
                                        <p:cTn id="212" dur="1" fill="hold">
                                          <p:stCondLst>
                                            <p:cond delay="0"/>
                                          </p:stCondLst>
                                        </p:cTn>
                                        <p:tgtEl>
                                          <p:spTgt spid="59"/>
                                        </p:tgtEl>
                                        <p:attrNameLst>
                                          <p:attrName>style.visibility</p:attrName>
                                        </p:attrNameLst>
                                      </p:cBhvr>
                                      <p:to>
                                        <p:strVal val="visible"/>
                                      </p:to>
                                    </p:set>
                                    <p:animEffect transition="in" filter="fade">
                                      <p:cBhvr>
                                        <p:cTn id="213"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animBg="1"/>
      <p:bldP spid="12" grpId="1" animBg="1"/>
      <p:bldP spid="12" grpId="2" animBg="1"/>
      <p:bldP spid="25" grpId="0" animBg="1"/>
      <p:bldP spid="25" grpId="1" animBg="1"/>
      <p:bldP spid="25" grpId="2" animBg="1"/>
      <p:bldP spid="26" grpId="0" animBg="1"/>
      <p:bldP spid="26" grpId="1" animBg="1"/>
      <p:bldP spid="26" grpId="2" animBg="1"/>
      <p:bldP spid="38" grpId="0" animBg="1"/>
      <p:bldP spid="38" grpId="1" animBg="1"/>
      <p:bldP spid="38" grpId="2" animBg="1"/>
      <p:bldP spid="48" grpId="0" animBg="1"/>
      <p:bldP spid="48" grpId="1" animBg="1"/>
      <p:bldP spid="48" grpId="2" animBg="1"/>
      <p:bldP spid="55" grpId="0" animBg="1"/>
      <p:bldP spid="55" grpId="1" animBg="1"/>
      <p:bldP spid="55" grpId="2" animBg="1"/>
      <p:bldP spid="56" grpId="0"/>
      <p:bldP spid="59" grpId="0"/>
      <p:bldP spid="58" grpId="0" animBg="1"/>
      <p:bldP spid="58" grpId="1" animBg="1"/>
      <p:bldP spid="58"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2" name="直接箭头连接符 121"/>
          <p:cNvCxnSpPr/>
          <p:nvPr/>
        </p:nvCxnSpPr>
        <p:spPr>
          <a:xfrm>
            <a:off x="4572000" y="3790950"/>
            <a:ext cx="57626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H="1">
            <a:off x="3754438" y="1347788"/>
            <a:ext cx="81756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5" name="直接箭头连接符 124"/>
          <p:cNvCxnSpPr/>
          <p:nvPr/>
        </p:nvCxnSpPr>
        <p:spPr>
          <a:xfrm flipH="1">
            <a:off x="3754438" y="2968625"/>
            <a:ext cx="81756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7" name="直接箭头连接符 126"/>
          <p:cNvCxnSpPr/>
          <p:nvPr/>
        </p:nvCxnSpPr>
        <p:spPr>
          <a:xfrm>
            <a:off x="4572000" y="2157413"/>
            <a:ext cx="57626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483100" y="284163"/>
            <a:ext cx="17463" cy="444817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6" name="组合 95"/>
          <p:cNvGrpSpPr>
            <a:grpSpLocks/>
          </p:cNvGrpSpPr>
          <p:nvPr/>
        </p:nvGrpSpPr>
        <p:grpSpPr bwMode="auto">
          <a:xfrm>
            <a:off x="4105275" y="946150"/>
            <a:ext cx="754063" cy="762000"/>
            <a:chOff x="2889188" y="1494971"/>
            <a:chExt cx="1360493" cy="1374251"/>
          </a:xfrm>
        </p:grpSpPr>
        <p:grpSp>
          <p:nvGrpSpPr>
            <p:cNvPr id="97" name="组合 96"/>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2060"/>
                  </a:solidFill>
                </a:endParaRPr>
              </a:p>
            </p:txBody>
          </p:sp>
          <p:sp>
            <p:nvSpPr>
              <p:cNvPr id="100" name="椭圆 9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2060"/>
                  </a:solidFill>
                </a:endParaRPr>
              </a:p>
            </p:txBody>
          </p:sp>
        </p:grpSp>
        <p:sp>
          <p:nvSpPr>
            <p:cNvPr id="23576" name="TextBox 97"/>
            <p:cNvSpPr txBox="1">
              <a:spLocks noChangeArrowheads="1"/>
            </p:cNvSpPr>
            <p:nvPr/>
          </p:nvSpPr>
          <p:spPr bwMode="auto">
            <a:xfrm>
              <a:off x="3116759" y="1592152"/>
              <a:ext cx="902857" cy="1277070"/>
            </a:xfrm>
            <a:prstGeom prst="rect">
              <a:avLst/>
            </a:prstGeom>
            <a:noFill/>
            <a:ln w="9525">
              <a:noFill/>
              <a:miter lim="800000"/>
              <a:headEnd/>
              <a:tailEnd/>
            </a:ln>
          </p:spPr>
          <p:txBody>
            <a:bodyPr wrap="none">
              <a:spAutoFit/>
            </a:bodyPr>
            <a:lstStyle/>
            <a:p>
              <a:pPr algn="ctr"/>
              <a:r>
                <a:rPr lang="en-US" altLang="zh-CN" sz="4000" b="1">
                  <a:solidFill>
                    <a:srgbClr val="002060"/>
                  </a:solidFill>
                  <a:latin typeface="微软雅黑" pitchFamily="34" charset="-122"/>
                  <a:ea typeface="造字工房劲黑（非商用）常规体"/>
                  <a:cs typeface="造字工房劲黑（非商用）常规体"/>
                </a:rPr>
                <a:t>1</a:t>
              </a:r>
              <a:endParaRPr lang="zh-CN" altLang="en-US" sz="4000" b="1">
                <a:solidFill>
                  <a:srgbClr val="002060"/>
                </a:solidFill>
                <a:latin typeface="微软雅黑" pitchFamily="34" charset="-122"/>
                <a:ea typeface="造字工房劲黑（非商用）常规体"/>
                <a:cs typeface="造字工房劲黑（非商用）常规体"/>
              </a:endParaRPr>
            </a:p>
          </p:txBody>
        </p:sp>
      </p:grpSp>
      <p:grpSp>
        <p:nvGrpSpPr>
          <p:cNvPr id="101" name="组合 100"/>
          <p:cNvGrpSpPr>
            <a:grpSpLocks/>
          </p:cNvGrpSpPr>
          <p:nvPr/>
        </p:nvGrpSpPr>
        <p:grpSpPr bwMode="auto">
          <a:xfrm>
            <a:off x="4105275" y="2592388"/>
            <a:ext cx="754063" cy="796925"/>
            <a:chOff x="2889188" y="1494971"/>
            <a:chExt cx="1360493" cy="1438654"/>
          </a:xfrm>
        </p:grpSpPr>
        <p:grpSp>
          <p:nvGrpSpPr>
            <p:cNvPr id="102" name="组合 101"/>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2060"/>
                  </a:solidFill>
                </a:endParaRPr>
              </a:p>
            </p:txBody>
          </p:sp>
          <p:sp>
            <p:nvSpPr>
              <p:cNvPr id="105" name="椭圆 10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2060"/>
                  </a:solidFill>
                </a:endParaRPr>
              </a:p>
            </p:txBody>
          </p:sp>
        </p:grpSp>
        <p:sp>
          <p:nvSpPr>
            <p:cNvPr id="23574" name="TextBox 102"/>
            <p:cNvSpPr txBox="1">
              <a:spLocks noChangeArrowheads="1"/>
            </p:cNvSpPr>
            <p:nvPr/>
          </p:nvSpPr>
          <p:spPr bwMode="auto">
            <a:xfrm>
              <a:off x="3120838" y="1592152"/>
              <a:ext cx="894697" cy="1341473"/>
            </a:xfrm>
            <a:prstGeom prst="rect">
              <a:avLst/>
            </a:prstGeom>
            <a:noFill/>
            <a:ln w="9525">
              <a:noFill/>
              <a:miter lim="800000"/>
              <a:headEnd/>
              <a:tailEnd/>
            </a:ln>
          </p:spPr>
          <p:txBody>
            <a:bodyPr wrap="none">
              <a:spAutoFit/>
            </a:bodyPr>
            <a:lstStyle/>
            <a:p>
              <a:pPr algn="ctr"/>
              <a:r>
                <a:rPr lang="en-US" altLang="zh-CN" sz="4000" b="1">
                  <a:solidFill>
                    <a:srgbClr val="002060"/>
                  </a:solidFill>
                  <a:latin typeface="微软雅黑" pitchFamily="34" charset="-122"/>
                  <a:ea typeface="造字工房劲黑（非商用）常规体"/>
                  <a:cs typeface="造字工房劲黑（非商用）常规体"/>
                </a:rPr>
                <a:t>2</a:t>
              </a:r>
            </a:p>
          </p:txBody>
        </p:sp>
      </p:grpSp>
      <p:grpSp>
        <p:nvGrpSpPr>
          <p:cNvPr id="106" name="组合 105"/>
          <p:cNvGrpSpPr>
            <a:grpSpLocks/>
          </p:cNvGrpSpPr>
          <p:nvPr/>
        </p:nvGrpSpPr>
        <p:grpSpPr bwMode="auto">
          <a:xfrm>
            <a:off x="4105275" y="3411538"/>
            <a:ext cx="754063" cy="798512"/>
            <a:chOff x="2889188" y="1494971"/>
            <a:chExt cx="1360493" cy="1438654"/>
          </a:xfrm>
        </p:grpSpPr>
        <p:pic>
          <p:nvPicPr>
            <p:cNvPr id="107" name="组合 106"/>
            <p:cNvPicPr>
              <a:picLocks noChangeArrowheads="1"/>
            </p:cNvPicPr>
            <p:nvPr/>
          </p:nvPicPr>
          <p:blipFill>
            <a:blip r:embed="rId3"/>
            <a:srcRect/>
            <a:stretch>
              <a:fillRect/>
            </a:stretch>
          </p:blipFill>
          <p:spPr bwMode="auto">
            <a:xfrm>
              <a:off x="1761491" y="1003186"/>
              <a:ext cx="2980338" cy="2980338"/>
            </a:xfrm>
            <a:prstGeom prst="rect">
              <a:avLst/>
            </a:prstGeom>
            <a:noFill/>
          </p:spPr>
        </p:pic>
        <p:sp>
          <p:nvSpPr>
            <p:cNvPr id="23572" name="TextBox 107"/>
            <p:cNvSpPr txBox="1">
              <a:spLocks noChangeArrowheads="1"/>
            </p:cNvSpPr>
            <p:nvPr/>
          </p:nvSpPr>
          <p:spPr bwMode="auto">
            <a:xfrm>
              <a:off x="3120839" y="1592152"/>
              <a:ext cx="894697" cy="1341473"/>
            </a:xfrm>
            <a:prstGeom prst="rect">
              <a:avLst/>
            </a:prstGeom>
            <a:noFill/>
            <a:ln w="9525">
              <a:noFill/>
              <a:miter lim="800000"/>
              <a:headEnd/>
              <a:tailEnd/>
            </a:ln>
          </p:spPr>
          <p:txBody>
            <a:bodyPr wrap="none">
              <a:spAutoFit/>
            </a:bodyPr>
            <a:lstStyle/>
            <a:p>
              <a:pPr algn="ctr"/>
              <a:r>
                <a:rPr lang="en-US" altLang="zh-CN" sz="4000" b="1">
                  <a:solidFill>
                    <a:srgbClr val="002060"/>
                  </a:solidFill>
                  <a:latin typeface="微软雅黑" pitchFamily="34" charset="-122"/>
                  <a:ea typeface="造字工房劲黑（非商用）常规体"/>
                  <a:cs typeface="造字工房劲黑（非商用）常规体"/>
                </a:rPr>
                <a:t>2</a:t>
              </a:r>
            </a:p>
          </p:txBody>
        </p:sp>
      </p:grpSp>
      <p:sp>
        <p:nvSpPr>
          <p:cNvPr id="4" name="TextBox 6"/>
          <p:cNvSpPr txBox="1">
            <a:spLocks noChangeArrowheads="1"/>
          </p:cNvSpPr>
          <p:nvPr/>
        </p:nvSpPr>
        <p:spPr bwMode="auto">
          <a:xfrm>
            <a:off x="860425" y="1131888"/>
            <a:ext cx="3127375" cy="417512"/>
          </a:xfrm>
          <a:prstGeom prst="rect">
            <a:avLst/>
          </a:prstGeom>
          <a:noFill/>
          <a:ln w="9525">
            <a:noFill/>
            <a:miter lim="800000"/>
            <a:headEnd/>
            <a:tailEnd/>
          </a:ln>
        </p:spPr>
        <p:txBody>
          <a:bodyPr>
            <a:spAutoFit/>
          </a:bodyPr>
          <a:lstStyle/>
          <a:p>
            <a:pPr marL="0" lvl="1" algn="ctr"/>
            <a:r>
              <a:rPr lang="zh-CN" altLang="en-US" sz="2000" b="1">
                <a:latin typeface="微软雅黑" pitchFamily="34" charset="-122"/>
                <a:ea typeface="微软雅黑" pitchFamily="34" charset="-122"/>
              </a:rPr>
              <a:t>公共场所与公共利益</a:t>
            </a:r>
          </a:p>
        </p:txBody>
      </p:sp>
      <p:sp>
        <p:nvSpPr>
          <p:cNvPr id="5" name="TextBox 6"/>
          <p:cNvSpPr txBox="1">
            <a:spLocks noChangeArrowheads="1"/>
          </p:cNvSpPr>
          <p:nvPr/>
        </p:nvSpPr>
        <p:spPr bwMode="auto">
          <a:xfrm>
            <a:off x="4878388" y="1957388"/>
            <a:ext cx="1792287" cy="417512"/>
          </a:xfrm>
          <a:prstGeom prst="rect">
            <a:avLst/>
          </a:prstGeom>
          <a:noFill/>
          <a:ln w="9525">
            <a:noFill/>
            <a:miter lim="800000"/>
            <a:headEnd/>
            <a:tailEnd/>
          </a:ln>
        </p:spPr>
        <p:txBody>
          <a:bodyPr>
            <a:spAutoFit/>
          </a:bodyPr>
          <a:lstStyle/>
          <a:p>
            <a:pPr marL="0" lvl="1" algn="ctr"/>
            <a:r>
              <a:rPr lang="zh-CN" altLang="en-US" sz="2000" b="1">
                <a:latin typeface="微软雅黑" pitchFamily="34" charset="-122"/>
                <a:ea typeface="微软雅黑" pitchFamily="34" charset="-122"/>
              </a:rPr>
              <a:t>公共服务</a:t>
            </a:r>
          </a:p>
        </p:txBody>
      </p:sp>
      <p:sp>
        <p:nvSpPr>
          <p:cNvPr id="6" name="TextBox 6"/>
          <p:cNvSpPr txBox="1">
            <a:spLocks noChangeArrowheads="1"/>
          </p:cNvSpPr>
          <p:nvPr/>
        </p:nvSpPr>
        <p:spPr bwMode="auto">
          <a:xfrm>
            <a:off x="1225550" y="2698750"/>
            <a:ext cx="2689225" cy="722313"/>
          </a:xfrm>
          <a:prstGeom prst="rect">
            <a:avLst/>
          </a:prstGeom>
          <a:noFill/>
          <a:ln w="9525">
            <a:noFill/>
            <a:miter lim="800000"/>
            <a:headEnd/>
            <a:tailEnd/>
          </a:ln>
        </p:spPr>
        <p:txBody>
          <a:bodyPr>
            <a:spAutoFit/>
          </a:bodyPr>
          <a:lstStyle/>
          <a:p>
            <a:pPr marL="0" lvl="1" algn="ctr"/>
            <a:r>
              <a:rPr lang="zh-CN" altLang="en-US" sz="2000" b="1">
                <a:latin typeface="微软雅黑" pitchFamily="34" charset="-122"/>
                <a:ea typeface="微软雅黑" pitchFamily="34" charset="-122"/>
              </a:rPr>
              <a:t>人类公共安全、国际经济和人类文化</a:t>
            </a:r>
          </a:p>
        </p:txBody>
      </p:sp>
      <p:sp>
        <p:nvSpPr>
          <p:cNvPr id="7" name="TextBox 6"/>
          <p:cNvSpPr txBox="1">
            <a:spLocks noChangeArrowheads="1"/>
          </p:cNvSpPr>
          <p:nvPr/>
        </p:nvSpPr>
        <p:spPr bwMode="auto">
          <a:xfrm>
            <a:off x="4910138" y="3589338"/>
            <a:ext cx="2427287" cy="417512"/>
          </a:xfrm>
          <a:prstGeom prst="rect">
            <a:avLst/>
          </a:prstGeom>
          <a:noFill/>
          <a:ln w="9525">
            <a:noFill/>
            <a:miter lim="800000"/>
            <a:headEnd/>
            <a:tailEnd/>
          </a:ln>
        </p:spPr>
        <p:txBody>
          <a:bodyPr>
            <a:spAutoFit/>
          </a:bodyPr>
          <a:lstStyle/>
          <a:p>
            <a:pPr algn="ctr"/>
            <a:r>
              <a:rPr lang="zh-CN" altLang="en-US" sz="2000" b="1">
                <a:latin typeface="微软雅黑" pitchFamily="34" charset="-122"/>
                <a:ea typeface="微软雅黑" pitchFamily="34" charset="-122"/>
              </a:rPr>
              <a:t>公共环境与资源</a:t>
            </a:r>
          </a:p>
        </p:txBody>
      </p:sp>
      <p:grpSp>
        <p:nvGrpSpPr>
          <p:cNvPr id="13" name="组合 12"/>
          <p:cNvGrpSpPr>
            <a:grpSpLocks/>
          </p:cNvGrpSpPr>
          <p:nvPr/>
        </p:nvGrpSpPr>
        <p:grpSpPr bwMode="auto">
          <a:xfrm>
            <a:off x="3563938" y="284163"/>
            <a:ext cx="2016125" cy="534987"/>
            <a:chOff x="3563888" y="284294"/>
            <a:chExt cx="2016224" cy="534553"/>
          </a:xfrm>
        </p:grpSpPr>
        <p:pic>
          <p:nvPicPr>
            <p:cNvPr id="92" name="组合 91"/>
            <p:cNvPicPr>
              <a:picLocks noChangeArrowheads="1"/>
            </p:cNvPicPr>
            <p:nvPr/>
          </p:nvPicPr>
          <p:blipFill>
            <a:blip r:embed="rId4"/>
            <a:srcRect/>
            <a:stretch>
              <a:fillRect/>
            </a:stretch>
          </p:blipFill>
          <p:spPr bwMode="auto">
            <a:xfrm>
              <a:off x="3169920" y="73152"/>
              <a:ext cx="2450592" cy="1310640"/>
            </a:xfrm>
            <a:prstGeom prst="rect">
              <a:avLst/>
            </a:prstGeom>
            <a:noFill/>
          </p:spPr>
        </p:pic>
        <p:sp>
          <p:nvSpPr>
            <p:cNvPr id="44" name="TextBox 43"/>
            <p:cNvSpPr txBox="1"/>
            <p:nvPr/>
          </p:nvSpPr>
          <p:spPr>
            <a:xfrm>
              <a:off x="3563888" y="401674"/>
              <a:ext cx="2016224" cy="369587"/>
            </a:xfrm>
            <a:prstGeom prst="rect">
              <a:avLst/>
            </a:prstGeom>
            <a:noFill/>
          </p:spPr>
          <p:txBody>
            <a:bodyPr lIns="0" tIns="0" rIns="0" bIns="0">
              <a:spAutoFit/>
            </a:bodyPr>
            <a:lstStyle/>
            <a:p>
              <a:pPr algn="ctr">
                <a:defRPr/>
              </a:pPr>
              <a:r>
                <a:rPr lang="zh-CN" altLang="en-US" sz="2400" b="1" dirty="0">
                  <a:latin typeface="微软雅黑" panose="020B0503020204020204" pitchFamily="34" charset="-122"/>
                  <a:ea typeface="微软雅黑" panose="020B0503020204020204" pitchFamily="34" charset="-122"/>
                </a:rPr>
                <a:t>目 录 页</a:t>
              </a:r>
              <a:endParaRPr lang="zh-CN" altLang="en-US" sz="1050" dirty="0">
                <a:latin typeface="微软雅黑" panose="020B0503020204020204" pitchFamily="34" charset="-122"/>
                <a:ea typeface="微软雅黑" panose="020B0503020204020204" pitchFamily="34" charset="-122"/>
              </a:endParaRPr>
            </a:p>
          </p:txBody>
        </p:sp>
      </p:grpSp>
      <p:grpSp>
        <p:nvGrpSpPr>
          <p:cNvPr id="116" name="组合 115"/>
          <p:cNvGrpSpPr>
            <a:grpSpLocks/>
          </p:cNvGrpSpPr>
          <p:nvPr/>
        </p:nvGrpSpPr>
        <p:grpSpPr bwMode="auto">
          <a:xfrm>
            <a:off x="4105275" y="1768475"/>
            <a:ext cx="754063" cy="796925"/>
            <a:chOff x="2889188" y="1494971"/>
            <a:chExt cx="1360493" cy="1438654"/>
          </a:xfrm>
        </p:grpSpPr>
        <p:grpSp>
          <p:nvGrpSpPr>
            <p:cNvPr id="117" name="组合 116"/>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2060"/>
                  </a:solidFill>
                </a:endParaRPr>
              </a:p>
            </p:txBody>
          </p:sp>
          <p:sp>
            <p:nvSpPr>
              <p:cNvPr id="120" name="椭圆 1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2060"/>
                  </a:solidFill>
                </a:endParaRPr>
              </a:p>
            </p:txBody>
          </p:sp>
        </p:grpSp>
        <p:sp>
          <p:nvSpPr>
            <p:cNvPr id="23568" name="TextBox 117"/>
            <p:cNvSpPr txBox="1">
              <a:spLocks noChangeArrowheads="1"/>
            </p:cNvSpPr>
            <p:nvPr/>
          </p:nvSpPr>
          <p:spPr bwMode="auto">
            <a:xfrm>
              <a:off x="3120838" y="1592152"/>
              <a:ext cx="894697" cy="1341473"/>
            </a:xfrm>
            <a:prstGeom prst="rect">
              <a:avLst/>
            </a:prstGeom>
            <a:noFill/>
            <a:ln w="9525">
              <a:noFill/>
              <a:miter lim="800000"/>
              <a:headEnd/>
              <a:tailEnd/>
            </a:ln>
          </p:spPr>
          <p:txBody>
            <a:bodyPr wrap="none">
              <a:spAutoFit/>
            </a:bodyPr>
            <a:lstStyle/>
            <a:p>
              <a:pPr algn="ctr"/>
              <a:r>
                <a:rPr lang="en-US" altLang="zh-CN" sz="4000" b="1">
                  <a:solidFill>
                    <a:srgbClr val="002060"/>
                  </a:solidFill>
                  <a:latin typeface="微软雅黑" pitchFamily="34" charset="-122"/>
                  <a:ea typeface="造字工房劲黑（非商用）常规体"/>
                  <a:cs typeface="造字工房劲黑（非商用）常规体"/>
                </a:rPr>
                <a:t>1</a:t>
              </a:r>
            </a:p>
          </p:txBody>
        </p:sp>
      </p:grpSp>
    </p:spTree>
  </p:cSld>
  <p:clrMapOvr>
    <a:masterClrMapping/>
  </p:clrMapOvr>
  <p:transition spd="slow" advClick="0" advTm="6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96"/>
                                        </p:tgtEl>
                                        <p:attrNameLst>
                                          <p:attrName>style.visibility</p:attrName>
                                        </p:attrNameLst>
                                      </p:cBhvr>
                                      <p:to>
                                        <p:strVal val="visible"/>
                                      </p:to>
                                    </p:set>
                                    <p:anim calcmode="lin" valueType="num">
                                      <p:cBhvr additive="base">
                                        <p:cTn id="16" dur="500" fill="hold"/>
                                        <p:tgtEl>
                                          <p:spTgt spid="96"/>
                                        </p:tgtEl>
                                        <p:attrNameLst>
                                          <p:attrName>ppt_x</p:attrName>
                                        </p:attrNameLst>
                                      </p:cBhvr>
                                      <p:tavLst>
                                        <p:tav tm="0">
                                          <p:val>
                                            <p:strVal val="#ppt_x"/>
                                          </p:val>
                                        </p:tav>
                                        <p:tav tm="100000">
                                          <p:val>
                                            <p:strVal val="#ppt_x"/>
                                          </p:val>
                                        </p:tav>
                                      </p:tavLst>
                                    </p:anim>
                                    <p:anim calcmode="lin" valueType="num">
                                      <p:cBhvr additive="base">
                                        <p:cTn id="17" dur="500" fill="hold"/>
                                        <p:tgtEl>
                                          <p:spTgt spid="96"/>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16"/>
                                        </p:tgtEl>
                                        <p:attrNameLst>
                                          <p:attrName>style.visibility</p:attrName>
                                        </p:attrNameLst>
                                      </p:cBhvr>
                                      <p:to>
                                        <p:strVal val="visible"/>
                                      </p:to>
                                    </p:set>
                                    <p:anim calcmode="lin" valueType="num">
                                      <p:cBhvr additive="base">
                                        <p:cTn id="20" dur="500" fill="hold"/>
                                        <p:tgtEl>
                                          <p:spTgt spid="116"/>
                                        </p:tgtEl>
                                        <p:attrNameLst>
                                          <p:attrName>ppt_x</p:attrName>
                                        </p:attrNameLst>
                                      </p:cBhvr>
                                      <p:tavLst>
                                        <p:tav tm="0">
                                          <p:val>
                                            <p:strVal val="#ppt_x"/>
                                          </p:val>
                                        </p:tav>
                                        <p:tav tm="100000">
                                          <p:val>
                                            <p:strVal val="#ppt_x"/>
                                          </p:val>
                                        </p:tav>
                                      </p:tavLst>
                                    </p:anim>
                                    <p:anim calcmode="lin" valueType="num">
                                      <p:cBhvr additive="base">
                                        <p:cTn id="21" dur="500" fill="hold"/>
                                        <p:tgtEl>
                                          <p:spTgt spid="116"/>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106"/>
                                        </p:tgtEl>
                                        <p:attrNameLst>
                                          <p:attrName>style.visibility</p:attrName>
                                        </p:attrNameLst>
                                      </p:cBhvr>
                                      <p:to>
                                        <p:strVal val="visible"/>
                                      </p:to>
                                    </p:set>
                                    <p:anim calcmode="lin" valueType="num">
                                      <p:cBhvr additive="base">
                                        <p:cTn id="28" dur="500" fill="hold"/>
                                        <p:tgtEl>
                                          <p:spTgt spid="106"/>
                                        </p:tgtEl>
                                        <p:attrNameLst>
                                          <p:attrName>ppt_x</p:attrName>
                                        </p:attrNameLst>
                                      </p:cBhvr>
                                      <p:tavLst>
                                        <p:tav tm="0">
                                          <p:val>
                                            <p:strVal val="#ppt_x"/>
                                          </p:val>
                                        </p:tav>
                                        <p:tav tm="100000">
                                          <p:val>
                                            <p:strVal val="#ppt_x"/>
                                          </p:val>
                                        </p:tav>
                                      </p:tavLst>
                                    </p:anim>
                                    <p:anim calcmode="lin" valueType="num">
                                      <p:cBhvr additive="base">
                                        <p:cTn id="29" dur="500" fill="hold"/>
                                        <p:tgtEl>
                                          <p:spTgt spid="10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2" presetClass="entr" presetSubtype="2" fill="hold" nodeType="afterEffect">
                                  <p:stCondLst>
                                    <p:cond delay="0"/>
                                  </p:stCondLst>
                                  <p:childTnLst>
                                    <p:set>
                                      <p:cBhvr>
                                        <p:cTn id="32" dur="1" fill="hold">
                                          <p:stCondLst>
                                            <p:cond delay="0"/>
                                          </p:stCondLst>
                                        </p:cTn>
                                        <p:tgtEl>
                                          <p:spTgt spid="121"/>
                                        </p:tgtEl>
                                        <p:attrNameLst>
                                          <p:attrName>style.visibility</p:attrName>
                                        </p:attrNameLst>
                                      </p:cBhvr>
                                      <p:to>
                                        <p:strVal val="visible"/>
                                      </p:to>
                                    </p:set>
                                    <p:animEffect transition="in" filter="wipe(right)">
                                      <p:cBhvr>
                                        <p:cTn id="33" dur="500"/>
                                        <p:tgtEl>
                                          <p:spTgt spid="121"/>
                                        </p:tgtEl>
                                      </p:cBhvr>
                                    </p:animEffect>
                                  </p:childTnLst>
                                </p:cTn>
                              </p:par>
                              <p:par>
                                <p:cTn id="34" presetID="22" presetClass="entr" presetSubtype="2" fill="hold" nodeType="withEffect">
                                  <p:stCondLst>
                                    <p:cond delay="0"/>
                                  </p:stCondLst>
                                  <p:childTnLst>
                                    <p:set>
                                      <p:cBhvr>
                                        <p:cTn id="35" dur="1" fill="hold">
                                          <p:stCondLst>
                                            <p:cond delay="0"/>
                                          </p:stCondLst>
                                        </p:cTn>
                                        <p:tgtEl>
                                          <p:spTgt spid="125"/>
                                        </p:tgtEl>
                                        <p:attrNameLst>
                                          <p:attrName>style.visibility</p:attrName>
                                        </p:attrNameLst>
                                      </p:cBhvr>
                                      <p:to>
                                        <p:strVal val="visible"/>
                                      </p:to>
                                    </p:set>
                                    <p:animEffect transition="in" filter="wipe(right)">
                                      <p:cBhvr>
                                        <p:cTn id="36" dur="500"/>
                                        <p:tgtEl>
                                          <p:spTgt spid="125"/>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27"/>
                                        </p:tgtEl>
                                        <p:attrNameLst>
                                          <p:attrName>style.visibility</p:attrName>
                                        </p:attrNameLst>
                                      </p:cBhvr>
                                      <p:to>
                                        <p:strVal val="visible"/>
                                      </p:to>
                                    </p:set>
                                    <p:animEffect transition="in" filter="wipe(left)">
                                      <p:cBhvr>
                                        <p:cTn id="40" dur="500"/>
                                        <p:tgtEl>
                                          <p:spTgt spid="127"/>
                                        </p:tgtEl>
                                      </p:cBhvr>
                                    </p:animEffect>
                                  </p:childTnLst>
                                </p:cTn>
                              </p:par>
                              <p:par>
                                <p:cTn id="41" presetID="22" presetClass="entr" presetSubtype="8" fill="hold" nodeType="with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wipe(left)">
                                      <p:cBhvr>
                                        <p:cTn id="43" dur="500"/>
                                        <p:tgtEl>
                                          <p:spTgt spid="122"/>
                                        </p:tgtEl>
                                      </p:cBhvr>
                                    </p:animEffect>
                                  </p:childTnLst>
                                </p:cTn>
                              </p:par>
                            </p:childTnLst>
                          </p:cTn>
                        </p:par>
                        <p:par>
                          <p:cTn id="44" fill="hold">
                            <p:stCondLst>
                              <p:cond delay="2500"/>
                            </p:stCondLst>
                            <p:childTnLst>
                              <p:par>
                                <p:cTn id="45" presetID="2" presetClass="entr" presetSubtype="8"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0-#ppt_w/2"/>
                                          </p:val>
                                        </p:tav>
                                        <p:tav tm="100000">
                                          <p:val>
                                            <p:strVal val="#ppt_x"/>
                                          </p:val>
                                        </p:tav>
                                      </p:tavLst>
                                    </p:anim>
                                    <p:anim calcmode="lin" valueType="num">
                                      <p:cBhvr additive="base">
                                        <p:cTn id="48" dur="500" fill="hold"/>
                                        <p:tgtEl>
                                          <p:spTgt spid="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0-#ppt_w/2"/>
                                          </p:val>
                                        </p:tav>
                                        <p:tav tm="100000">
                                          <p:val>
                                            <p:strVal val="#ppt_x"/>
                                          </p:val>
                                        </p:tav>
                                      </p:tavLst>
                                    </p:anim>
                                    <p:anim calcmode="lin" valueType="num">
                                      <p:cBhvr additive="base">
                                        <p:cTn id="52" dur="500" fill="hold"/>
                                        <p:tgtEl>
                                          <p:spTgt spid="6"/>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2" presetClass="entr" presetSubtype="2"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1+#ppt_w/2"/>
                                          </p:val>
                                        </p:tav>
                                        <p:tav tm="100000">
                                          <p:val>
                                            <p:strVal val="#ppt_x"/>
                                          </p:val>
                                        </p:tav>
                                      </p:tavLst>
                                    </p:anim>
                                    <p:anim calcmode="lin" valueType="num">
                                      <p:cBhvr additive="base">
                                        <p:cTn id="57" dur="500" fill="hold"/>
                                        <p:tgtEl>
                                          <p:spTgt spid="5"/>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fill="hold"/>
                                        <p:tgtEl>
                                          <p:spTgt spid="7"/>
                                        </p:tgtEl>
                                        <p:attrNameLst>
                                          <p:attrName>ppt_x</p:attrName>
                                        </p:attrNameLst>
                                      </p:cBhvr>
                                      <p:tavLst>
                                        <p:tav tm="0">
                                          <p:val>
                                            <p:strVal val="1+#ppt_w/2"/>
                                          </p:val>
                                        </p:tav>
                                        <p:tav tm="100000">
                                          <p:val>
                                            <p:strVal val="#ppt_x"/>
                                          </p:val>
                                        </p:tav>
                                      </p:tavLst>
                                    </p:anim>
                                    <p:anim calcmode="lin" valueType="num">
                                      <p:cBhvr additive="base">
                                        <p:cTn id="61"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ctrTitle"/>
          </p:nvPr>
        </p:nvSpPr>
        <p:spPr bwMode="auto">
          <a:xfrm>
            <a:off x="685800" y="1598613"/>
            <a:ext cx="7772400" cy="1101725"/>
          </a:xfrm>
          <a:noFill/>
          <a:ln>
            <a:miter lim="800000"/>
            <a:headEnd/>
            <a:tailEnd/>
          </a:ln>
        </p:spPr>
        <p:txBody>
          <a:bodyPr vert="horz" wrap="square" lIns="91440" tIns="45720" rIns="91440" bIns="45720" numCol="1" anchor="t" anchorCtr="0" compatLnSpc="1">
            <a:prstTxWarp prst="textNoShape">
              <a:avLst/>
            </a:prstTxWarp>
          </a:bodyPr>
          <a:lstStyle/>
          <a:p>
            <a:pPr eaLnBrk="1" hangingPunct="1"/>
            <a:endParaRPr lang="zh-CN" altLang="en-US" smtClean="0"/>
          </a:p>
        </p:txBody>
      </p:sp>
      <p:pic>
        <p:nvPicPr>
          <p:cNvPr id="25602" name="Picture 4" descr="F:\0PPT素材\背景及图片\白麻子.jpg"/>
          <p:cNvPicPr>
            <a:picLocks noChangeAspect="1" noChangeArrowheads="1"/>
          </p:cNvPicPr>
          <p:nvPr/>
        </p:nvPicPr>
        <p:blipFill>
          <a:blip r:embed="rId4"/>
          <a:srcRect/>
          <a:stretch>
            <a:fillRect/>
          </a:stretch>
        </p:blipFill>
        <p:spPr bwMode="auto">
          <a:xfrm>
            <a:off x="0" y="15875"/>
            <a:ext cx="9144000" cy="5143500"/>
          </a:xfrm>
          <a:prstGeom prst="rect">
            <a:avLst/>
          </a:prstGeom>
          <a:noFill/>
          <a:ln w="9525">
            <a:noFill/>
            <a:miter lim="800000"/>
            <a:headEnd/>
            <a:tailEnd/>
          </a:ln>
        </p:spPr>
      </p:pic>
      <p:sp>
        <p:nvSpPr>
          <p:cNvPr id="94" name="TextBox 93"/>
          <p:cNvSpPr txBox="1"/>
          <p:nvPr/>
        </p:nvSpPr>
        <p:spPr>
          <a:xfrm>
            <a:off x="4829175" y="2162175"/>
            <a:ext cx="2595563" cy="457200"/>
          </a:xfrm>
          <a:prstGeom prst="rect">
            <a:avLst/>
          </a:prstGeom>
          <a:noFill/>
        </p:spPr>
        <p:txBody>
          <a:bodyPr>
            <a:spAutoFit/>
          </a:bodyPr>
          <a:lstStyle/>
          <a:p>
            <a:pPr>
              <a:defRPr/>
            </a:pPr>
            <a:r>
              <a:rPr lang="zh-CN" altLang="en-US" sz="2400" spc="300" dirty="0">
                <a:latin typeface="方正兰亭细黑_GBK" pitchFamily="2" charset="-122"/>
                <a:ea typeface="方正兰亭细黑_GBK" pitchFamily="2" charset="-122"/>
              </a:rPr>
              <a:t>身边的公共利益</a:t>
            </a:r>
            <a:endParaRPr lang="zh-CN" altLang="en-US" sz="2400" spc="300" dirty="0">
              <a:latin typeface="方正兰亭细黑_GBK" pitchFamily="2" charset="-122"/>
              <a:ea typeface="方正兰亭细黑_GBK" pitchFamily="2" charset="-122"/>
            </a:endParaRPr>
          </a:p>
        </p:txBody>
      </p:sp>
      <p:pic>
        <p:nvPicPr>
          <p:cNvPr id="6" name="组合 5"/>
          <p:cNvPicPr>
            <a:picLocks noChangeArrowheads="1"/>
          </p:cNvPicPr>
          <p:nvPr/>
        </p:nvPicPr>
        <p:blipFill>
          <a:blip r:embed="rId5"/>
          <a:srcRect/>
          <a:stretch>
            <a:fillRect/>
          </a:stretch>
        </p:blipFill>
        <p:spPr bwMode="auto">
          <a:xfrm>
            <a:off x="2541588" y="1852613"/>
            <a:ext cx="1822450" cy="1828800"/>
          </a:xfrm>
          <a:prstGeom prst="rect">
            <a:avLst/>
          </a:prstGeom>
          <a:noFill/>
        </p:spPr>
      </p:pic>
      <p:cxnSp>
        <p:nvCxnSpPr>
          <p:cNvPr id="38" name="直接连接符 37"/>
          <p:cNvCxnSpPr/>
          <p:nvPr/>
        </p:nvCxnSpPr>
        <p:spPr>
          <a:xfrm flipV="1">
            <a:off x="4572000" y="1939925"/>
            <a:ext cx="0" cy="130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10609263" y="6383338"/>
            <a:ext cx="877887" cy="368300"/>
          </a:xfrm>
          <a:prstGeom prst="rect">
            <a:avLst/>
          </a:prstGeom>
          <a:noFill/>
          <a:ln w="9525">
            <a:noFill/>
            <a:miter lim="800000"/>
            <a:headEnd/>
            <a:tailEnd/>
          </a:ln>
        </p:spPr>
        <p:txBody>
          <a:bodyPr wrap="none">
            <a:spAutoFit/>
          </a:bodyPr>
          <a:lstStyle/>
          <a:p>
            <a:r>
              <a:rPr lang="zh-CN" altLang="en-US"/>
              <a:t>延时符</a:t>
            </a:r>
          </a:p>
        </p:txBody>
      </p:sp>
    </p:spTree>
    <p:custDataLst>
      <p:tags r:id="rId1"/>
    </p:custDataLst>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5508625" y="1357313"/>
            <a:ext cx="2959100" cy="3292475"/>
          </a:xfrm>
          <a:prstGeom prst="rect">
            <a:avLst/>
          </a:prstGeom>
          <a:noFill/>
          <a:ln w="9525">
            <a:noFill/>
            <a:miter lim="800000"/>
            <a:headEnd/>
            <a:tailEnd/>
          </a:ln>
        </p:spPr>
        <p:txBody>
          <a:bodyPr lIns="0" tIns="0" rIns="0" bIns="0">
            <a:spAutoFit/>
          </a:bodyPr>
          <a:lstStyle/>
          <a:p>
            <a:pPr algn="just">
              <a:lnSpc>
                <a:spcPct val="150000"/>
              </a:lnSpc>
            </a:pPr>
            <a:r>
              <a:rPr lang="zh-CN" altLang="en-US" sz="2400" b="1">
                <a:solidFill>
                  <a:srgbClr val="FF0000"/>
                </a:solidFill>
                <a:latin typeface="张海山锐线体简"/>
                <a:ea typeface="张海山锐线体简"/>
                <a:cs typeface="张海山锐线体简"/>
                <a:sym typeface="+mn-ea"/>
              </a:rPr>
              <a:t>含义：</a:t>
            </a:r>
            <a:r>
              <a:rPr lang="en-US" altLang="en-US" sz="1600" b="1">
                <a:latin typeface="汉仪中圆简"/>
                <a:ea typeface="汉仪中圆简"/>
                <a:cs typeface="汉仪中圆简"/>
                <a:sym typeface="+mn-ea"/>
              </a:rPr>
              <a:t>公共场所是人们交往互动的公共生活空间，它不属于某个特定的人或集团，大家都可以出入、停留和使用。</a:t>
            </a:r>
          </a:p>
          <a:p>
            <a:pPr algn="just">
              <a:lnSpc>
                <a:spcPct val="150000"/>
              </a:lnSpc>
            </a:pPr>
            <a:r>
              <a:rPr lang="en-US" altLang="en-US" sz="2400" b="1">
                <a:solidFill>
                  <a:srgbClr val="FF0000"/>
                </a:solidFill>
                <a:latin typeface="张海山锐线体简"/>
                <a:ea typeface="张海山锐线体简"/>
                <a:cs typeface="张海山锐线体简"/>
                <a:sym typeface="+mn-ea"/>
              </a:rPr>
              <a:t>范围：</a:t>
            </a:r>
            <a:r>
              <a:rPr lang="en-US" altLang="en-US" sz="1600" b="1">
                <a:latin typeface="汉仪中圆简"/>
                <a:ea typeface="汉仪中圆简"/>
                <a:cs typeface="汉仪中圆简"/>
                <a:sym typeface="+mn-ea"/>
              </a:rPr>
              <a:t>博物馆、展览馆、公园、影剧院、车站、码头、商场和贸易集市等</a:t>
            </a:r>
          </a:p>
          <a:p>
            <a:pPr algn="just">
              <a:lnSpc>
                <a:spcPct val="150000"/>
              </a:lnSpc>
            </a:pPr>
            <a:endParaRPr lang="en-US" altLang="en-US" sz="1600" b="1">
              <a:latin typeface="汉仪中圆简"/>
              <a:ea typeface="汉仪中圆简"/>
              <a:cs typeface="汉仪中圆简"/>
              <a:sym typeface="+mn-ea"/>
            </a:endParaRPr>
          </a:p>
        </p:txBody>
      </p:sp>
      <p:sp>
        <p:nvSpPr>
          <p:cNvPr id="6" name="单圆角矩形 5"/>
          <p:cNvSpPr/>
          <p:nvPr/>
        </p:nvSpPr>
        <p:spPr>
          <a:xfrm>
            <a:off x="104775" y="80963"/>
            <a:ext cx="1476375" cy="763587"/>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7" name="单圆角矩形 6"/>
          <p:cNvSpPr/>
          <p:nvPr/>
        </p:nvSpPr>
        <p:spPr>
          <a:xfrm>
            <a:off x="395288" y="987425"/>
            <a:ext cx="1008062" cy="504825"/>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652" name="TextBox 23"/>
          <p:cNvSpPr txBox="1">
            <a:spLocks noChangeArrowheads="1"/>
          </p:cNvSpPr>
          <p:nvPr/>
        </p:nvSpPr>
        <p:spPr bwMode="auto">
          <a:xfrm>
            <a:off x="104775" y="1130300"/>
            <a:ext cx="1365250" cy="260350"/>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公共场所</a:t>
            </a:r>
          </a:p>
        </p:txBody>
      </p:sp>
      <p:pic>
        <p:nvPicPr>
          <p:cNvPr id="27653" name="图片 8"/>
          <p:cNvPicPr>
            <a:picLocks noChangeAspect="1"/>
          </p:cNvPicPr>
          <p:nvPr/>
        </p:nvPicPr>
        <p:blipFill>
          <a:blip r:embed="rId3"/>
          <a:srcRect/>
          <a:stretch>
            <a:fillRect/>
          </a:stretch>
        </p:blipFill>
        <p:spPr bwMode="auto">
          <a:xfrm>
            <a:off x="2176463" y="1130300"/>
            <a:ext cx="2847975" cy="1644650"/>
          </a:xfrm>
          <a:prstGeom prst="rect">
            <a:avLst/>
          </a:prstGeom>
          <a:noFill/>
          <a:ln w="9525">
            <a:noFill/>
            <a:miter lim="800000"/>
            <a:headEnd/>
            <a:tailEnd/>
          </a:ln>
        </p:spPr>
      </p:pic>
      <p:pic>
        <p:nvPicPr>
          <p:cNvPr id="27654" name="图片 9"/>
          <p:cNvPicPr>
            <a:picLocks noChangeAspect="1"/>
          </p:cNvPicPr>
          <p:nvPr/>
        </p:nvPicPr>
        <p:blipFill>
          <a:blip r:embed="rId4"/>
          <a:srcRect/>
          <a:stretch>
            <a:fillRect/>
          </a:stretch>
        </p:blipFill>
        <p:spPr bwMode="auto">
          <a:xfrm>
            <a:off x="2524125" y="2638425"/>
            <a:ext cx="2759075" cy="1811338"/>
          </a:xfrm>
          <a:prstGeom prst="rect">
            <a:avLst/>
          </a:prstGeom>
          <a:noFill/>
          <a:ln w="9525">
            <a:noFill/>
            <a:miter lim="800000"/>
            <a:headEnd/>
            <a:tailEnd/>
          </a:ln>
        </p:spPr>
      </p:pic>
      <p:sp>
        <p:nvSpPr>
          <p:cNvPr id="27655" name="TextBox 34"/>
          <p:cNvSpPr txBox="1">
            <a:spLocks noChangeArrowheads="1"/>
          </p:cNvSpPr>
          <p:nvPr/>
        </p:nvSpPr>
        <p:spPr bwMode="auto">
          <a:xfrm>
            <a:off x="4238625" y="169863"/>
            <a:ext cx="2016125" cy="587375"/>
          </a:xfrm>
          <a:prstGeom prst="rect">
            <a:avLst/>
          </a:prstGeom>
          <a:noFill/>
          <a:ln w="9525">
            <a:noFill/>
            <a:miter lim="800000"/>
            <a:headEnd/>
            <a:tailEnd/>
          </a:ln>
        </p:spPr>
        <p:txBody>
          <a:bodyPr lIns="0" tIns="0" rIns="0" bIns="0">
            <a:spAutoFit/>
          </a:bodyPr>
          <a:lstStyle/>
          <a:p>
            <a:pPr algn="ctr"/>
            <a:r>
              <a:rPr lang="zh-CN" altLang="en-US" sz="3600" b="1">
                <a:latin typeface="微软雅黑" pitchFamily="34" charset="-122"/>
                <a:ea typeface="微软雅黑" pitchFamily="34" charset="-122"/>
              </a:rPr>
              <a:t>公共场所</a:t>
            </a:r>
          </a:p>
        </p:txBody>
      </p:sp>
      <p:sp>
        <p:nvSpPr>
          <p:cNvPr id="3" name="单圆角矩形 2"/>
          <p:cNvSpPr/>
          <p:nvPr/>
        </p:nvSpPr>
        <p:spPr>
          <a:xfrm>
            <a:off x="317500" y="17367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单圆角矩形 1"/>
          <p:cNvSpPr/>
          <p:nvPr/>
        </p:nvSpPr>
        <p:spPr>
          <a:xfrm>
            <a:off x="317500" y="235585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单圆角矩形 3"/>
          <p:cNvSpPr/>
          <p:nvPr/>
        </p:nvSpPr>
        <p:spPr>
          <a:xfrm>
            <a:off x="211138" y="3124200"/>
            <a:ext cx="1152525" cy="433388"/>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单圆角矩形 10"/>
          <p:cNvSpPr/>
          <p:nvPr/>
        </p:nvSpPr>
        <p:spPr>
          <a:xfrm>
            <a:off x="323850" y="387985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660"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sp>
        <p:nvSpPr>
          <p:cNvPr id="27661" name="TextBox 23"/>
          <p:cNvSpPr txBox="1">
            <a:spLocks noChangeArrowheads="1"/>
          </p:cNvSpPr>
          <p:nvPr/>
        </p:nvSpPr>
        <p:spPr bwMode="auto">
          <a:xfrm>
            <a:off x="-349250" y="3165475"/>
            <a:ext cx="2498725" cy="379413"/>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27662" name="TextBox 23"/>
          <p:cNvSpPr txBox="1">
            <a:spLocks noChangeArrowheads="1"/>
          </p:cNvSpPr>
          <p:nvPr/>
        </p:nvSpPr>
        <p:spPr bwMode="auto">
          <a:xfrm>
            <a:off x="152400" y="252730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公共服务</a:t>
            </a:r>
          </a:p>
        </p:txBody>
      </p:sp>
      <p:sp>
        <p:nvSpPr>
          <p:cNvPr id="27663"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50"/>
                                        <p:tgtEl>
                                          <p:spTgt spid="5"/>
                                        </p:tgtEl>
                                      </p:cBhvr>
                                    </p:animEffect>
                                  </p:childTnLst>
                                </p:cTn>
                              </p:par>
                              <p:par>
                                <p:cTn id="8" presetID="36" presetClass="emph" presetSubtype="0" fill="hold" grpId="1" nodeType="withEffect">
                                  <p:stCondLst>
                                    <p:cond delay="0"/>
                                  </p:stCondLst>
                                  <p:iterate type="lt">
                                    <p:tmPct val="30000"/>
                                  </p:iterate>
                                  <p:childTnLst>
                                    <p:animScale>
                                      <p:cBhvr>
                                        <p:cTn id="9" dur="25" autoRev="1" fill="hold">
                                          <p:stCondLst>
                                            <p:cond delay="0"/>
                                          </p:stCondLst>
                                        </p:cTn>
                                        <p:tgtEl>
                                          <p:spTgt spid="5"/>
                                        </p:tgtEl>
                                      </p:cBhvr>
                                      <p:to x="80000" y="100000"/>
                                    </p:animScale>
                                    <p:anim by="(#ppt_w*0.10)" calcmode="lin" valueType="num">
                                      <p:cBhvr>
                                        <p:cTn id="10" dur="25" autoRev="1" fill="hold">
                                          <p:stCondLst>
                                            <p:cond delay="0"/>
                                          </p:stCondLst>
                                        </p:cTn>
                                        <p:tgtEl>
                                          <p:spTgt spid="5"/>
                                        </p:tgtEl>
                                        <p:attrNameLst>
                                          <p:attrName>ppt_x</p:attrName>
                                        </p:attrNameLst>
                                      </p:cBhvr>
                                    </p:anim>
                                    <p:anim by="(-#ppt_w*0.10)" calcmode="lin" valueType="num">
                                      <p:cBhvr>
                                        <p:cTn id="11" dur="25" autoRev="1" fill="hold">
                                          <p:stCondLst>
                                            <p:cond delay="0"/>
                                          </p:stCondLst>
                                        </p:cTn>
                                        <p:tgtEl>
                                          <p:spTgt spid="5"/>
                                        </p:tgtEl>
                                        <p:attrNameLst>
                                          <p:attrName>ppt_y</p:attrName>
                                        </p:attrNameLst>
                                      </p:cBhvr>
                                    </p:anim>
                                    <p:animRot by="-480000">
                                      <p:cBhvr>
                                        <p:cTn id="12" dur="25"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81" name="组合 12"/>
          <p:cNvGrpSpPr/>
          <p:nvPr/>
        </p:nvGrpSpPr>
        <p:grpSpPr bwMode="auto">
          <a:xfrm>
            <a:off x="5361305" y="1097280"/>
            <a:ext cx="1461135" cy="1756410"/>
            <a:chOff x="-99522" y="519"/>
            <a:chExt cx="2267149" cy="1405986"/>
          </a:xfrm>
          <a:solidFill>
            <a:schemeClr val="tx1"/>
          </a:solidFill>
        </p:grpSpPr>
        <p:sp>
          <p:nvSpPr>
            <p:cNvPr id="23583" name="矩形 33"/>
            <p:cNvSpPr/>
            <p:nvPr/>
          </p:nvSpPr>
          <p:spPr bwMode="auto">
            <a:xfrm>
              <a:off x="-99522" y="519"/>
              <a:ext cx="2246788" cy="1405986"/>
            </a:xfrm>
            <a:prstGeom prst="rect">
              <a:avLst/>
            </a:prstGeom>
            <a:grpFill/>
            <a:ln w="9525">
              <a:solidFill>
                <a:schemeClr val="bg1"/>
              </a:solidFill>
              <a:miter lim="800000"/>
            </a:ln>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仿宋_GB2312" pitchFamily="1"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gn="ctr">
                <a:spcBef>
                  <a:spcPct val="0"/>
                </a:spcBef>
                <a:buFontTx/>
                <a:buNone/>
                <a:defRPr/>
              </a:pPr>
              <a:endParaRPr lang="zh-CN" altLang="en-US" sz="1100">
                <a:latin typeface="微软雅黑" panose="020B0503020204020204" pitchFamily="34" charset="-122"/>
                <a:sym typeface="微软雅黑" panose="020B0503020204020204" pitchFamily="34" charset="-122"/>
              </a:endParaRPr>
            </a:p>
          </p:txBody>
        </p:sp>
        <p:sp>
          <p:nvSpPr>
            <p:cNvPr id="23584" name="TextBox 46"/>
            <p:cNvSpPr>
              <a:spLocks noChangeArrowheads="1"/>
            </p:cNvSpPr>
            <p:nvPr/>
          </p:nvSpPr>
          <p:spPr bwMode="auto">
            <a:xfrm>
              <a:off x="-98537" y="32543"/>
              <a:ext cx="2266164" cy="1317032"/>
            </a:xfrm>
            <a:prstGeom prst="rect">
              <a:avLst/>
            </a:prstGeom>
            <a:grpFill/>
            <a:ln>
              <a:noFill/>
            </a:ln>
            <a:extLst>
              <a:ext uri="{91240B29-F687-4F45-9708-019B960494DF}"/>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仿宋_GB2312" pitchFamily="1"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gn="ctr">
                <a:spcBef>
                  <a:spcPct val="0"/>
                </a:spcBef>
                <a:buFontTx/>
                <a:buNone/>
                <a:defRPr/>
              </a:pPr>
              <a:r>
                <a:rPr lang="en-US" altLang="en-US" sz="1800" b="1" dirty="0">
                  <a:solidFill>
                    <a:srgbClr val="FF0000"/>
                  </a:solidFill>
                  <a:latin typeface="张海山锐线体简" panose="02000000000000000000" charset="-122"/>
                  <a:ea typeface="张海山锐线体简" panose="02000000000000000000" charset="-122"/>
                  <a:sym typeface="+mn-ea"/>
                </a:rPr>
                <a:t>目的：</a:t>
              </a:r>
              <a:r>
                <a:rPr lang="en-US" altLang="en-US" sz="1600" b="1" dirty="0">
                  <a:latin typeface="汉仪中圆简" panose="02010609000101010101" charset="-122"/>
                  <a:ea typeface="汉仪中圆简" panose="02010609000101010101" charset="-122"/>
                  <a:sym typeface="+mn-ea"/>
                </a:rPr>
                <a:t>造福公众，为人们的生活提供便利，而不是谋求个人或某个群体的私利</a:t>
              </a:r>
              <a:r>
                <a:rPr lang="en-US" altLang="en-US" sz="1200" b="1" dirty="0">
                  <a:latin typeface="汉仪中圆简" panose="02010609000101010101" charset="-122"/>
                  <a:ea typeface="汉仪中圆简" panose="02010609000101010101" charset="-122"/>
                  <a:sym typeface="+mn-ea"/>
                </a:rPr>
                <a:t>。</a:t>
              </a:r>
              <a:r>
                <a:rPr lang="en-US" altLang="en-US" sz="1000" b="1" dirty="0">
                  <a:solidFill>
                    <a:srgbClr val="FF0000"/>
                  </a:solidFill>
                  <a:latin typeface="宋体" panose="02010600030101010101" pitchFamily="2" charset="-122"/>
                  <a:sym typeface="+mn-ea"/>
                </a:rPr>
                <a:t>★</a:t>
              </a:r>
              <a:endParaRPr lang="en-US" altLang="en-US" sz="1000" b="1" u="sng" dirty="0" smtClean="0">
                <a:solidFill>
                  <a:schemeClr val="tx1"/>
                </a:solidFill>
                <a:latin typeface="微软雅黑" panose="020B0503020204020204" pitchFamily="34" charset="-122"/>
                <a:sym typeface="+mn-ea"/>
              </a:endParaRPr>
            </a:p>
            <a:p>
              <a:pPr>
                <a:spcBef>
                  <a:spcPct val="0"/>
                </a:spcBef>
                <a:buFontTx/>
                <a:buNone/>
                <a:defRPr/>
              </a:pPr>
              <a:r>
                <a:rPr lang="en-US" altLang="en-US" sz="1000" b="1" dirty="0">
                  <a:solidFill>
                    <a:srgbClr val="FF0000"/>
                  </a:solidFill>
                  <a:latin typeface="宋体" panose="02010600030101010101" pitchFamily="2" charset="-122"/>
                  <a:sym typeface="+mn-ea"/>
                </a:rPr>
                <a:t>★★</a:t>
              </a:r>
              <a:endParaRPr lang="en-US" altLang="en-US" sz="1000" b="1" u="sng" dirty="0" smtClean="0">
                <a:solidFill>
                  <a:schemeClr val="tx1"/>
                </a:solidFill>
                <a:latin typeface="微软雅黑" panose="020B0503020204020204" pitchFamily="34" charset="-122"/>
                <a:sym typeface="+mn-ea"/>
              </a:endParaRPr>
            </a:p>
            <a:p>
              <a:pPr algn="ctr">
                <a:spcBef>
                  <a:spcPct val="0"/>
                </a:spcBef>
                <a:buFontTx/>
                <a:buNone/>
                <a:defRPr/>
              </a:pPr>
              <a:endParaRPr lang="en-US" altLang="en-US" sz="1000" b="1" u="sng" dirty="0" smtClean="0">
                <a:solidFill>
                  <a:schemeClr val="tx1"/>
                </a:solidFill>
                <a:latin typeface="微软雅黑" panose="020B0503020204020204" pitchFamily="34" charset="-122"/>
                <a:sym typeface="+mn-ea"/>
              </a:endParaRPr>
            </a:p>
            <a:p>
              <a:pPr algn="ctr">
                <a:spcBef>
                  <a:spcPct val="0"/>
                </a:spcBef>
                <a:buFontTx/>
                <a:buNone/>
                <a:defRPr/>
              </a:pPr>
              <a:endParaRPr lang="zh-CN" altLang="en-US" sz="1000" dirty="0">
                <a:latin typeface="汉仪中圆简" panose="02010609000101010101" charset="-122"/>
                <a:ea typeface="汉仪中圆简" panose="02010609000101010101" charset="-122"/>
              </a:endParaRPr>
            </a:p>
          </p:txBody>
        </p:sp>
      </p:grpSp>
      <p:grpSp>
        <p:nvGrpSpPr>
          <p:cNvPr id="24590" name="组合 9"/>
          <p:cNvGrpSpPr/>
          <p:nvPr/>
        </p:nvGrpSpPr>
        <p:grpSpPr bwMode="auto">
          <a:xfrm>
            <a:off x="3780155" y="1131570"/>
            <a:ext cx="1398905" cy="1722120"/>
            <a:chOff x="0" y="0"/>
            <a:chExt cx="2246788" cy="1405986"/>
          </a:xfrm>
          <a:solidFill>
            <a:schemeClr val="tx1"/>
          </a:solidFill>
        </p:grpSpPr>
        <p:sp>
          <p:nvSpPr>
            <p:cNvPr id="23577" name="矩形 27"/>
            <p:cNvSpPr/>
            <p:nvPr/>
          </p:nvSpPr>
          <p:spPr bwMode="auto">
            <a:xfrm>
              <a:off x="0" y="0"/>
              <a:ext cx="2246788" cy="1405986"/>
            </a:xfrm>
            <a:prstGeom prst="rect">
              <a:avLst/>
            </a:prstGeom>
            <a:grpFill/>
            <a:ln w="9525">
              <a:solidFill>
                <a:schemeClr val="bg1"/>
              </a:solidFill>
              <a:miter lim="800000"/>
            </a:ln>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仿宋_GB2312" pitchFamily="1"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gn="ctr">
                <a:spcBef>
                  <a:spcPct val="0"/>
                </a:spcBef>
                <a:buFontTx/>
                <a:buNone/>
                <a:defRPr/>
              </a:pPr>
              <a:endParaRPr lang="zh-CN" altLang="en-US" sz="1100">
                <a:latin typeface="微软雅黑" panose="020B0503020204020204" pitchFamily="34" charset="-122"/>
                <a:sym typeface="微软雅黑" panose="020B0503020204020204" pitchFamily="34" charset="-122"/>
              </a:endParaRPr>
            </a:p>
          </p:txBody>
        </p:sp>
        <p:sp>
          <p:nvSpPr>
            <p:cNvPr id="23578" name="TextBox 43"/>
            <p:cNvSpPr>
              <a:spLocks noChangeArrowheads="1"/>
            </p:cNvSpPr>
            <p:nvPr/>
          </p:nvSpPr>
          <p:spPr bwMode="auto">
            <a:xfrm>
              <a:off x="0" y="81365"/>
              <a:ext cx="2163158" cy="1324621"/>
            </a:xfrm>
            <a:prstGeom prst="rect">
              <a:avLst/>
            </a:prstGeom>
            <a:grpFill/>
            <a:ln>
              <a:noFill/>
            </a:ln>
            <a:extLst>
              <a:ext uri="{91240B29-F687-4F45-9708-019B960494DF}"/>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仿宋_GB2312" pitchFamily="1"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gn="ctr">
                <a:spcBef>
                  <a:spcPct val="0"/>
                </a:spcBef>
                <a:buFontTx/>
                <a:buNone/>
                <a:defRPr/>
              </a:pPr>
              <a:r>
                <a:rPr lang="zh-CN" altLang="en-US" sz="1800" b="1" dirty="0">
                  <a:solidFill>
                    <a:srgbClr val="FF0000"/>
                  </a:solidFill>
                  <a:latin typeface="张海山锐线体简" panose="02000000000000000000" charset="-122"/>
                  <a:ea typeface="张海山锐线体简" panose="02000000000000000000" charset="-122"/>
                </a:rPr>
                <a:t>范围</a:t>
              </a:r>
              <a:r>
                <a:rPr lang="en-US" altLang="zh-CN" sz="1800" b="1" dirty="0">
                  <a:solidFill>
                    <a:srgbClr val="FF0000"/>
                  </a:solidFill>
                  <a:latin typeface="张海山锐线体简" panose="02000000000000000000" charset="-122"/>
                  <a:ea typeface="张海山锐线体简" panose="02000000000000000000" charset="-122"/>
                </a:rPr>
                <a:t>:</a:t>
              </a:r>
              <a:r>
                <a:rPr lang="en-US" altLang="en-US" sz="1600" b="1" dirty="0">
                  <a:latin typeface="微软雅黑" panose="020B0503020204020204" pitchFamily="34" charset="-122"/>
                  <a:sym typeface="+mn-ea"/>
                </a:rPr>
                <a:t>公共汽车、公路、电线、光缆以及农田水利等</a:t>
              </a:r>
              <a:endParaRPr lang="en-US" altLang="zh-CN" sz="1600" b="1" i="1" dirty="0">
                <a:latin typeface="微软雅黑" panose="020B0503020204020204" pitchFamily="34" charset="-122"/>
                <a:ea typeface="宋体" panose="02010600030101010101" pitchFamily="2" charset="-122"/>
              </a:endParaRPr>
            </a:p>
          </p:txBody>
        </p:sp>
      </p:grpSp>
      <p:grpSp>
        <p:nvGrpSpPr>
          <p:cNvPr id="24599" name="组合 3"/>
          <p:cNvGrpSpPr/>
          <p:nvPr/>
        </p:nvGrpSpPr>
        <p:grpSpPr bwMode="auto">
          <a:xfrm>
            <a:off x="2122805" y="1131570"/>
            <a:ext cx="1419860" cy="1722120"/>
            <a:chOff x="-1005" y="0"/>
            <a:chExt cx="2247793" cy="1405986"/>
          </a:xfrm>
          <a:solidFill>
            <a:schemeClr val="tx1"/>
          </a:solidFill>
        </p:grpSpPr>
        <p:sp>
          <p:nvSpPr>
            <p:cNvPr id="23571" name="矩形 4"/>
            <p:cNvSpPr/>
            <p:nvPr/>
          </p:nvSpPr>
          <p:spPr bwMode="auto">
            <a:xfrm>
              <a:off x="0" y="0"/>
              <a:ext cx="2246788" cy="1405986"/>
            </a:xfrm>
            <a:prstGeom prst="rect">
              <a:avLst/>
            </a:prstGeom>
            <a:grpFill/>
            <a:ln w="9525">
              <a:solidFill>
                <a:schemeClr val="bg1"/>
              </a:solidFill>
              <a:miter lim="800000"/>
            </a:ln>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仿宋_GB2312" pitchFamily="1"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gn="ctr">
                <a:spcBef>
                  <a:spcPct val="0"/>
                </a:spcBef>
                <a:buFontTx/>
                <a:buNone/>
                <a:defRPr/>
              </a:pPr>
              <a:endParaRPr lang="zh-CN" altLang="en-US" sz="1100" b="1" i="1">
                <a:latin typeface="微软雅黑" panose="020B0503020204020204" pitchFamily="34" charset="-122"/>
                <a:sym typeface="微软雅黑" panose="020B0503020204020204" pitchFamily="34" charset="-122"/>
              </a:endParaRPr>
            </a:p>
          </p:txBody>
        </p:sp>
        <p:sp>
          <p:nvSpPr>
            <p:cNvPr id="23572" name="TextBox 5"/>
            <p:cNvSpPr>
              <a:spLocks noChangeArrowheads="1"/>
            </p:cNvSpPr>
            <p:nvPr/>
          </p:nvSpPr>
          <p:spPr bwMode="auto">
            <a:xfrm>
              <a:off x="-1005" y="42511"/>
              <a:ext cx="2148271" cy="1294005"/>
            </a:xfrm>
            <a:prstGeom prst="rect">
              <a:avLst/>
            </a:prstGeom>
            <a:grpFill/>
            <a:ln>
              <a:noFill/>
            </a:ln>
            <a:extLst>
              <a:ext uri="{91240B29-F687-4F45-9708-019B960494DF}"/>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仿宋_GB2312" pitchFamily="1" charset="-122"/>
                  <a:sym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gn="ctr">
                <a:spcBef>
                  <a:spcPct val="0"/>
                </a:spcBef>
                <a:buFontTx/>
                <a:buNone/>
                <a:defRPr/>
              </a:pPr>
              <a:r>
                <a:rPr lang="zh-CN" sz="1800">
                  <a:solidFill>
                    <a:srgbClr val="FF0000"/>
                  </a:solidFill>
                  <a:latin typeface="张海山锐线体简" panose="02000000000000000000" charset="-122"/>
                  <a:ea typeface="张海山锐线体简" panose="02000000000000000000" charset="-122"/>
                  <a:sym typeface="微软雅黑" panose="020B0503020204020204" pitchFamily="34" charset="-122"/>
                </a:rPr>
                <a:t>含义：</a:t>
              </a:r>
              <a:r>
                <a:rPr lang="en-US" altLang="en-US" sz="1600" b="1" dirty="0">
                  <a:latin typeface="汉仪中圆简" panose="02010609000101010101" charset="-122"/>
                  <a:ea typeface="汉仪中圆简" panose="02010609000101010101" charset="-122"/>
                  <a:sym typeface="+mn-ea"/>
                </a:rPr>
                <a:t>是指政府、有关组织或个人设置或管理以供公众使用的设施。</a:t>
              </a:r>
              <a:endParaRPr lang="zh-CN" sz="1600">
                <a:latin typeface="汉仪中圆简" panose="02010609000101010101" charset="-122"/>
                <a:ea typeface="汉仪中圆简" panose="02010609000101010101" charset="-122"/>
                <a:sym typeface="微软雅黑" panose="020B0503020204020204" pitchFamily="34" charset="-122"/>
              </a:endParaRPr>
            </a:p>
          </p:txBody>
        </p:sp>
      </p:grpSp>
      <p:sp>
        <p:nvSpPr>
          <p:cNvPr id="34" name="TextBox 33"/>
          <p:cNvSpPr txBox="1">
            <a:spLocks noChangeArrowheads="1"/>
          </p:cNvSpPr>
          <p:nvPr/>
        </p:nvSpPr>
        <p:spPr bwMode="auto">
          <a:xfrm>
            <a:off x="2122488" y="3057525"/>
            <a:ext cx="6778625" cy="365125"/>
          </a:xfrm>
          <a:prstGeom prst="rect">
            <a:avLst/>
          </a:prstGeom>
          <a:noFill/>
          <a:ln w="9525">
            <a:noFill/>
            <a:miter lim="800000"/>
            <a:headEnd/>
            <a:tailEnd/>
          </a:ln>
        </p:spPr>
        <p:txBody>
          <a:bodyPr lIns="0" tIns="0" rIns="0" bIns="0">
            <a:spAutoFit/>
          </a:bodyPr>
          <a:lstStyle/>
          <a:p>
            <a:pPr algn="just">
              <a:lnSpc>
                <a:spcPct val="150000"/>
              </a:lnSpc>
            </a:pPr>
            <a:r>
              <a:rPr lang="zh-CN" altLang="en-US" sz="1000">
                <a:latin typeface="微软雅黑 Light"/>
                <a:ea typeface="微软雅黑 Light"/>
                <a:cs typeface="微软雅黑 Light"/>
              </a:rPr>
              <a:t>  </a:t>
            </a:r>
            <a:r>
              <a:rPr lang="zh-CN" altLang="en-US" sz="1000">
                <a:latin typeface="微软雅黑" pitchFamily="34" charset="-122"/>
                <a:ea typeface="微软雅黑" pitchFamily="34" charset="-122"/>
              </a:rPr>
              <a:t> </a:t>
            </a:r>
            <a:r>
              <a:rPr lang="zh-CN" altLang="en-US" sz="1000">
                <a:solidFill>
                  <a:srgbClr val="FF0000"/>
                </a:solidFill>
                <a:latin typeface="微软雅黑" pitchFamily="34" charset="-122"/>
                <a:ea typeface="微软雅黑" pitchFamily="34" charset="-122"/>
              </a:rPr>
              <a:t>   </a:t>
            </a:r>
            <a:r>
              <a:rPr lang="zh-CN" altLang="en-US" sz="1600">
                <a:solidFill>
                  <a:srgbClr val="FF0000"/>
                </a:solidFill>
                <a:latin typeface="微软雅黑" pitchFamily="34" charset="-122"/>
                <a:ea typeface="微软雅黑" pitchFamily="34" charset="-122"/>
              </a:rPr>
              <a:t> </a:t>
            </a:r>
            <a:r>
              <a:rPr lang="en-US" altLang="en-US" sz="1600" b="1">
                <a:solidFill>
                  <a:srgbClr val="FF0000"/>
                </a:solidFill>
                <a:latin typeface="微软雅黑" pitchFamily="34" charset="-122"/>
                <a:ea typeface="微软雅黑" pitchFamily="34" charset="-122"/>
                <a:sym typeface="+mn-ea"/>
              </a:rPr>
              <a:t>政府</a:t>
            </a:r>
            <a:r>
              <a:rPr lang="en-US" altLang="en-US" sz="1600" b="1">
                <a:latin typeface="微软雅黑" pitchFamily="34" charset="-122"/>
                <a:ea typeface="微软雅黑" pitchFamily="34" charset="-122"/>
                <a:sym typeface="+mn-ea"/>
              </a:rPr>
              <a:t>是</a:t>
            </a:r>
            <a:r>
              <a:rPr lang="en-US" altLang="en-US" sz="1600" b="1" u="sng">
                <a:latin typeface="微软雅黑" pitchFamily="34" charset="-122"/>
                <a:ea typeface="微软雅黑" pitchFamily="34" charset="-122"/>
                <a:sym typeface="+mn-ea"/>
              </a:rPr>
              <a:t>公共设施主要提供者和管理者</a:t>
            </a:r>
            <a:r>
              <a:rPr lang="en-US" altLang="en-US" sz="1600" b="1">
                <a:solidFill>
                  <a:srgbClr val="FF0000"/>
                </a:solidFill>
                <a:latin typeface="宋体" charset="-122"/>
                <a:sym typeface="+mn-ea"/>
              </a:rPr>
              <a:t>★★</a:t>
            </a:r>
            <a:endParaRPr lang="en-US" altLang="en-US" sz="1600" b="1" u="sng">
              <a:latin typeface="微软雅黑" pitchFamily="34" charset="-122"/>
              <a:ea typeface="微软雅黑" pitchFamily="34" charset="-122"/>
              <a:sym typeface="+mn-ea"/>
            </a:endParaRPr>
          </a:p>
        </p:txBody>
      </p:sp>
      <p:sp>
        <p:nvSpPr>
          <p:cNvPr id="29701" name="TextBox 34"/>
          <p:cNvSpPr txBox="1">
            <a:spLocks noChangeArrowheads="1"/>
          </p:cNvSpPr>
          <p:nvPr/>
        </p:nvSpPr>
        <p:spPr bwMode="auto">
          <a:xfrm>
            <a:off x="3995738" y="195263"/>
            <a:ext cx="2016125" cy="587375"/>
          </a:xfrm>
          <a:prstGeom prst="rect">
            <a:avLst/>
          </a:prstGeom>
          <a:noFill/>
          <a:ln w="9525">
            <a:noFill/>
            <a:miter lim="800000"/>
            <a:headEnd/>
            <a:tailEnd/>
          </a:ln>
        </p:spPr>
        <p:txBody>
          <a:bodyPr lIns="0" tIns="0" rIns="0" bIns="0">
            <a:spAutoFit/>
          </a:bodyPr>
          <a:lstStyle/>
          <a:p>
            <a:pPr algn="ctr"/>
            <a:r>
              <a:rPr lang="zh-CN" altLang="en-US" sz="3600" b="1">
                <a:latin typeface="微软雅黑" pitchFamily="34" charset="-122"/>
                <a:ea typeface="微软雅黑" pitchFamily="34" charset="-122"/>
              </a:rPr>
              <a:t>公共设施</a:t>
            </a:r>
          </a:p>
        </p:txBody>
      </p:sp>
      <p:sp>
        <p:nvSpPr>
          <p:cNvPr id="7" name="单圆角矩形 6"/>
          <p:cNvSpPr/>
          <p:nvPr/>
        </p:nvSpPr>
        <p:spPr>
          <a:xfrm>
            <a:off x="390525" y="1679575"/>
            <a:ext cx="1009650" cy="471488"/>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703"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公共设施</a:t>
            </a:r>
          </a:p>
        </p:txBody>
      </p:sp>
      <p:sp>
        <p:nvSpPr>
          <p:cNvPr id="6" name="单圆角矩形 5"/>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同侧圆角矩形 2"/>
          <p:cNvSpPr/>
          <p:nvPr/>
        </p:nvSpPr>
        <p:spPr>
          <a:xfrm>
            <a:off x="250825" y="987425"/>
            <a:ext cx="1225550" cy="504825"/>
          </a:xfrm>
          <a:prstGeom prst="round2Same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706" name="TextBox 23"/>
          <p:cNvSpPr txBox="1">
            <a:spLocks noChangeArrowheads="1"/>
          </p:cNvSpPr>
          <p:nvPr/>
        </p:nvSpPr>
        <p:spPr bwMode="auto">
          <a:xfrm>
            <a:off x="152400" y="1009650"/>
            <a:ext cx="1365250" cy="261938"/>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pic>
        <p:nvPicPr>
          <p:cNvPr id="29707" name="图片 9" descr="20130829162381788178"/>
          <p:cNvPicPr>
            <a:picLocks noChangeAspect="1" noChangeArrowheads="1"/>
          </p:cNvPicPr>
          <p:nvPr/>
        </p:nvPicPr>
        <p:blipFill>
          <a:blip r:embed="rId3"/>
          <a:srcRect/>
          <a:stretch>
            <a:fillRect/>
          </a:stretch>
        </p:blipFill>
        <p:spPr bwMode="auto">
          <a:xfrm>
            <a:off x="7007225" y="1136650"/>
            <a:ext cx="1781175" cy="1139825"/>
          </a:xfrm>
          <a:prstGeom prst="rect">
            <a:avLst/>
          </a:prstGeom>
          <a:noFill/>
          <a:ln w="9525">
            <a:noFill/>
            <a:miter lim="800000"/>
            <a:headEnd/>
            <a:tailEnd/>
          </a:ln>
        </p:spPr>
      </p:pic>
      <p:pic>
        <p:nvPicPr>
          <p:cNvPr id="29708" name="图片 8" descr="1136705136_3274974"/>
          <p:cNvPicPr>
            <a:picLocks noChangeAspect="1" noChangeArrowheads="1"/>
          </p:cNvPicPr>
          <p:nvPr/>
        </p:nvPicPr>
        <p:blipFill>
          <a:blip r:embed="rId4"/>
          <a:srcRect/>
          <a:stretch>
            <a:fillRect/>
          </a:stretch>
        </p:blipFill>
        <p:spPr bwMode="auto">
          <a:xfrm>
            <a:off x="7007225" y="2360613"/>
            <a:ext cx="1831975" cy="1171575"/>
          </a:xfrm>
          <a:prstGeom prst="rect">
            <a:avLst/>
          </a:prstGeom>
          <a:noFill/>
          <a:ln w="9525">
            <a:noFill/>
            <a:miter lim="800000"/>
            <a:headEnd/>
            <a:tailEnd/>
          </a:ln>
        </p:spPr>
      </p:pic>
      <p:pic>
        <p:nvPicPr>
          <p:cNvPr id="29709" name="图片 6" descr="275_1399279679jzPe"/>
          <p:cNvPicPr>
            <a:picLocks noChangeAspect="1" noChangeArrowheads="1"/>
          </p:cNvPicPr>
          <p:nvPr/>
        </p:nvPicPr>
        <p:blipFill>
          <a:blip r:embed="rId5"/>
          <a:srcRect/>
          <a:stretch>
            <a:fillRect/>
          </a:stretch>
        </p:blipFill>
        <p:spPr bwMode="auto">
          <a:xfrm>
            <a:off x="7007225" y="3625850"/>
            <a:ext cx="1893888" cy="1211263"/>
          </a:xfrm>
          <a:prstGeom prst="rect">
            <a:avLst/>
          </a:prstGeom>
          <a:noFill/>
          <a:ln w="9525">
            <a:noFill/>
            <a:miter lim="800000"/>
            <a:headEnd/>
            <a:tailEnd/>
          </a:ln>
        </p:spPr>
      </p:pic>
      <p:sp>
        <p:nvSpPr>
          <p:cNvPr id="5" name="对角圆角矩形 4"/>
          <p:cNvSpPr/>
          <p:nvPr/>
        </p:nvSpPr>
        <p:spPr>
          <a:xfrm>
            <a:off x="2174875" y="3692525"/>
            <a:ext cx="1160463" cy="565150"/>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711" name="文本框 8"/>
          <p:cNvSpPr txBox="1">
            <a:spLocks noChangeArrowheads="1"/>
          </p:cNvSpPr>
          <p:nvPr/>
        </p:nvSpPr>
        <p:spPr bwMode="auto">
          <a:xfrm>
            <a:off x="2409825" y="3783013"/>
            <a:ext cx="690563" cy="384175"/>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讨论</a:t>
            </a:r>
          </a:p>
        </p:txBody>
      </p:sp>
      <p:sp>
        <p:nvSpPr>
          <p:cNvPr id="29712" name="文本框 9"/>
          <p:cNvSpPr txBox="1">
            <a:spLocks noChangeArrowheads="1"/>
          </p:cNvSpPr>
          <p:nvPr/>
        </p:nvSpPr>
        <p:spPr bwMode="auto">
          <a:xfrm>
            <a:off x="3609975" y="3692525"/>
            <a:ext cx="2606675" cy="1173163"/>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公共场所和公共设施有什么作用呢？（重要性）</a:t>
            </a:r>
          </a:p>
          <a:p>
            <a:r>
              <a:rPr lang="zh-CN" altLang="en-US" sz="1400" b="1">
                <a:latin typeface="微软雅黑" pitchFamily="34" charset="-122"/>
                <a:ea typeface="微软雅黑" pitchFamily="34" charset="-122"/>
                <a:sym typeface="+mn-ea"/>
              </a:rPr>
              <a:t>公共场所与公共基础公共设施，为人们生活与交往提供了基本的物质条件。</a:t>
            </a:r>
            <a:r>
              <a:rPr lang="en-US" altLang="en-US" sz="1400" b="1">
                <a:solidFill>
                  <a:srgbClr val="FF0000"/>
                </a:solidFill>
                <a:latin typeface="宋体" charset="-122"/>
                <a:sym typeface="+mn-ea"/>
              </a:rPr>
              <a:t>★</a:t>
            </a:r>
            <a:endParaRPr lang="zh-CN" altLang="en-US" sz="1400" b="1">
              <a:latin typeface="微软雅黑" pitchFamily="34" charset="-122"/>
              <a:ea typeface="微软雅黑" pitchFamily="34" charset="-122"/>
              <a:sym typeface="+mn-ea"/>
            </a:endParaRPr>
          </a:p>
        </p:txBody>
      </p:sp>
      <p:sp>
        <p:nvSpPr>
          <p:cNvPr id="4" name="单圆角矩形 3"/>
          <p:cNvSpPr/>
          <p:nvPr/>
        </p:nvSpPr>
        <p:spPr>
          <a:xfrm>
            <a:off x="365125" y="2420938"/>
            <a:ext cx="1152525" cy="433387"/>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单圆角矩形 10"/>
          <p:cNvSpPr/>
          <p:nvPr/>
        </p:nvSpPr>
        <p:spPr>
          <a:xfrm>
            <a:off x="287338" y="30575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单圆角矩形 11"/>
          <p:cNvSpPr/>
          <p:nvPr/>
        </p:nvSpPr>
        <p:spPr>
          <a:xfrm>
            <a:off x="390525" y="3913188"/>
            <a:ext cx="1152525" cy="433387"/>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716" name="TextBox 23"/>
          <p:cNvSpPr txBox="1">
            <a:spLocks noChangeArrowheads="1"/>
          </p:cNvSpPr>
          <p:nvPr/>
        </p:nvSpPr>
        <p:spPr bwMode="auto">
          <a:xfrm>
            <a:off x="-349250" y="3165475"/>
            <a:ext cx="2498725" cy="379413"/>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29717"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
        <p:nvSpPr>
          <p:cNvPr id="29718" name="TextBox 23"/>
          <p:cNvSpPr txBox="1">
            <a:spLocks noChangeArrowheads="1"/>
          </p:cNvSpPr>
          <p:nvPr/>
        </p:nvSpPr>
        <p:spPr bwMode="auto">
          <a:xfrm>
            <a:off x="152400" y="252730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公共服务</a:t>
            </a:r>
          </a:p>
        </p:txBody>
      </p:sp>
    </p:spTree>
  </p:cSld>
  <p:clrMapOvr>
    <a:masterClrMapping/>
  </p:clrMapOvr>
  <p:transition spd="slow" advTm="641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4581"/>
                                        </p:tgtEl>
                                        <p:attrNameLst>
                                          <p:attrName>style.visibility</p:attrName>
                                        </p:attrNameLst>
                                      </p:cBhvr>
                                      <p:to>
                                        <p:strVal val="visible"/>
                                      </p:to>
                                    </p:set>
                                  </p:childTnLst>
                                </p:cTn>
                              </p:par>
                              <p:par>
                                <p:cTn id="7" presetID="64" presetClass="path" presetSubtype="0" fill="hold" nodeType="withEffect">
                                  <p:stCondLst>
                                    <p:cond delay="0"/>
                                  </p:stCondLst>
                                  <p:childTnLst>
                                    <p:animMotion origin="layout" path="M -2.72798E-6 0 L 0.35177 0.24398 " pathEditMode="relative" rAng="0" ptsTypes="AA">
                                      <p:cBhvr>
                                        <p:cTn id="8" dur="500" spd="-99900" fill="hold"/>
                                        <p:tgtEl>
                                          <p:spTgt spid="24581"/>
                                        </p:tgtEl>
                                        <p:attrNameLst>
                                          <p:attrName>ppt_x</p:attrName>
                                          <p:attrName>ppt_y</p:attrName>
                                        </p:attrNameLst>
                                      </p:cBhvr>
                                      <p:rCtr x="1758800" y="1219900"/>
                                    </p:animMotion>
                                  </p:childTnLst>
                                </p:cTn>
                              </p:par>
                            </p:childTnLst>
                          </p:cTn>
                        </p:par>
                        <p:par>
                          <p:cTn id="9" fill="hold">
                            <p:stCondLst>
                              <p:cond delay="0"/>
                            </p:stCondLst>
                            <p:childTnLst>
                              <p:par>
                                <p:cTn id="10" presetID="1" presetClass="entr" presetSubtype="0" fill="hold" nodeType="afterEffect">
                                  <p:stCondLst>
                                    <p:cond delay="0"/>
                                  </p:stCondLst>
                                  <p:childTnLst>
                                    <p:set>
                                      <p:cBhvr>
                                        <p:cTn id="11" dur="1" fill="hold">
                                          <p:stCondLst>
                                            <p:cond delay="0"/>
                                          </p:stCondLst>
                                        </p:cTn>
                                        <p:tgtEl>
                                          <p:spTgt spid="24590"/>
                                        </p:tgtEl>
                                        <p:attrNameLst>
                                          <p:attrName>style.visibility</p:attrName>
                                        </p:attrNameLst>
                                      </p:cBhvr>
                                      <p:to>
                                        <p:strVal val="visible"/>
                                      </p:to>
                                    </p:set>
                                  </p:childTnLst>
                                </p:cTn>
                              </p:par>
                              <p:par>
                                <p:cTn id="12" presetID="64" presetClass="path" presetSubtype="0" fill="hold" nodeType="withEffect">
                                  <p:stCondLst>
                                    <p:cond delay="0"/>
                                  </p:stCondLst>
                                  <p:childTnLst>
                                    <p:animMotion origin="layout" path="M 8.37778E-7 0 L 0.54534 0.24398 " pathEditMode="relative" rAng="0" ptsTypes="AA">
                                      <p:cBhvr>
                                        <p:cTn id="13" dur="500" spd="-99900" fill="hold"/>
                                        <p:tgtEl>
                                          <p:spTgt spid="24590"/>
                                        </p:tgtEl>
                                        <p:attrNameLst>
                                          <p:attrName>ppt_x</p:attrName>
                                          <p:attrName>ppt_y</p:attrName>
                                        </p:attrNameLst>
                                      </p:cBhvr>
                                      <p:rCtr x="2726700" y="1219900"/>
                                    </p:animMotion>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24599"/>
                                        </p:tgtEl>
                                        <p:attrNameLst>
                                          <p:attrName>style.visibility</p:attrName>
                                        </p:attrNameLst>
                                      </p:cBhvr>
                                      <p:to>
                                        <p:strVal val="visible"/>
                                      </p:to>
                                    </p:set>
                                  </p:childTnLst>
                                </p:cTn>
                              </p:par>
                              <p:par>
                                <p:cTn id="17" presetID="64" presetClass="path" presetSubtype="0" fill="hold" nodeType="withEffect">
                                  <p:stCondLst>
                                    <p:cond delay="0"/>
                                  </p:stCondLst>
                                  <p:childTnLst>
                                    <p:animMotion origin="layout" path="M -4.7886E-6 0 L 0.74009 0.24398 " pathEditMode="relative" rAng="0" ptsTypes="AA">
                                      <p:cBhvr>
                                        <p:cTn id="18" dur="500" spd="-99900" fill="hold"/>
                                        <p:tgtEl>
                                          <p:spTgt spid="24599"/>
                                        </p:tgtEl>
                                        <p:attrNameLst>
                                          <p:attrName>ppt_x</p:attrName>
                                          <p:attrName>ppt_y</p:attrName>
                                        </p:attrNameLst>
                                      </p:cBhvr>
                                      <p:rCtr x="3699800" y="1219900"/>
                                    </p:animMotion>
                                  </p:childTnLst>
                                </p:cTn>
                              </p:par>
                            </p:childTnLst>
                          </p:cTn>
                        </p:par>
                        <p:par>
                          <p:cTn id="19" fill="hold">
                            <p:stCondLst>
                              <p:cond delay="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34"/>
                                        </p:tgtEl>
                                        <p:attrNameLst>
                                          <p:attrName>style.visibility</p:attrName>
                                        </p:attrNameLst>
                                      </p:cBhvr>
                                      <p:to>
                                        <p:strVal val="visible"/>
                                      </p:to>
                                    </p:set>
                                    <p:animEffect transition="in" filter="wipe(left)">
                                      <p:cBhvr>
                                        <p:cTn id="22" dur="50"/>
                                        <p:tgtEl>
                                          <p:spTgt spid="34"/>
                                        </p:tgtEl>
                                      </p:cBhvr>
                                    </p:animEffect>
                                  </p:childTnLst>
                                </p:cTn>
                              </p:par>
                              <p:par>
                                <p:cTn id="23" presetID="36" presetClass="emph" presetSubtype="0" fill="hold" grpId="1" nodeType="withEffect">
                                  <p:stCondLst>
                                    <p:cond delay="0"/>
                                  </p:stCondLst>
                                  <p:iterate type="lt">
                                    <p:tmPct val="30000"/>
                                  </p:iterate>
                                  <p:childTnLst>
                                    <p:animScale>
                                      <p:cBhvr>
                                        <p:cTn id="24" dur="25" autoRev="1" fill="hold">
                                          <p:stCondLst>
                                            <p:cond delay="0"/>
                                          </p:stCondLst>
                                        </p:cTn>
                                        <p:tgtEl>
                                          <p:spTgt spid="34"/>
                                        </p:tgtEl>
                                      </p:cBhvr>
                                      <p:to x="80000" y="100000"/>
                                    </p:animScale>
                                    <p:anim by="(#ppt_w*0.10)" calcmode="lin" valueType="num">
                                      <p:cBhvr>
                                        <p:cTn id="25" dur="25" autoRev="1" fill="hold">
                                          <p:stCondLst>
                                            <p:cond delay="0"/>
                                          </p:stCondLst>
                                        </p:cTn>
                                        <p:tgtEl>
                                          <p:spTgt spid="34"/>
                                        </p:tgtEl>
                                        <p:attrNameLst>
                                          <p:attrName>ppt_x</p:attrName>
                                        </p:attrNameLst>
                                      </p:cBhvr>
                                    </p:anim>
                                    <p:anim by="(-#ppt_w*0.10)" calcmode="lin" valueType="num">
                                      <p:cBhvr>
                                        <p:cTn id="26" dur="25" autoRev="1" fill="hold">
                                          <p:stCondLst>
                                            <p:cond delay="0"/>
                                          </p:stCondLst>
                                        </p:cTn>
                                        <p:tgtEl>
                                          <p:spTgt spid="34"/>
                                        </p:tgtEl>
                                        <p:attrNameLst>
                                          <p:attrName>ppt_y</p:attrName>
                                        </p:attrNameLst>
                                      </p:cBhvr>
                                    </p:anim>
                                    <p:animRot by="-480000">
                                      <p:cBhvr>
                                        <p:cTn id="27" dur="25" autoRev="1" fill="hold">
                                          <p:stCondLst>
                                            <p:cond delay="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34"/>
          <p:cNvSpPr txBox="1">
            <a:spLocks noChangeArrowheads="1"/>
          </p:cNvSpPr>
          <p:nvPr/>
        </p:nvSpPr>
        <p:spPr bwMode="auto">
          <a:xfrm>
            <a:off x="3995738" y="195263"/>
            <a:ext cx="2016125" cy="587375"/>
          </a:xfrm>
          <a:prstGeom prst="rect">
            <a:avLst/>
          </a:prstGeom>
          <a:noFill/>
          <a:ln w="9525">
            <a:noFill/>
            <a:miter lim="800000"/>
            <a:headEnd/>
            <a:tailEnd/>
          </a:ln>
        </p:spPr>
        <p:txBody>
          <a:bodyPr lIns="0" tIns="0" rIns="0" bIns="0">
            <a:spAutoFit/>
          </a:bodyPr>
          <a:lstStyle/>
          <a:p>
            <a:pPr algn="ctr"/>
            <a:r>
              <a:rPr lang="zh-CN" altLang="en-US" sz="3600" b="1">
                <a:latin typeface="微软雅黑" pitchFamily="34" charset="-122"/>
                <a:ea typeface="微软雅黑" pitchFamily="34" charset="-122"/>
              </a:rPr>
              <a:t>公共设施</a:t>
            </a:r>
          </a:p>
        </p:txBody>
      </p:sp>
      <p:sp>
        <p:nvSpPr>
          <p:cNvPr id="7" name="单圆角矩形 6"/>
          <p:cNvSpPr/>
          <p:nvPr/>
        </p:nvSpPr>
        <p:spPr>
          <a:xfrm>
            <a:off x="390525" y="1679575"/>
            <a:ext cx="1009650" cy="471488"/>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747"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公共设施</a:t>
            </a:r>
          </a:p>
        </p:txBody>
      </p:sp>
      <p:sp>
        <p:nvSpPr>
          <p:cNvPr id="6" name="单圆角矩形 5"/>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同侧圆角矩形 2"/>
          <p:cNvSpPr/>
          <p:nvPr/>
        </p:nvSpPr>
        <p:spPr>
          <a:xfrm>
            <a:off x="250825" y="987425"/>
            <a:ext cx="1225550" cy="504825"/>
          </a:xfrm>
          <a:prstGeom prst="round2Same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750" name="TextBox 23"/>
          <p:cNvSpPr txBox="1">
            <a:spLocks noChangeArrowheads="1"/>
          </p:cNvSpPr>
          <p:nvPr/>
        </p:nvSpPr>
        <p:spPr bwMode="auto">
          <a:xfrm>
            <a:off x="152400" y="1109663"/>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31751" name="文本框 3"/>
          <p:cNvSpPr txBox="1">
            <a:spLocks noChangeArrowheads="1"/>
          </p:cNvSpPr>
          <p:nvPr/>
        </p:nvSpPr>
        <p:spPr bwMode="auto">
          <a:xfrm>
            <a:off x="2120900" y="2151063"/>
            <a:ext cx="4327525" cy="933450"/>
          </a:xfrm>
          <a:prstGeom prst="rect">
            <a:avLst/>
          </a:prstGeom>
          <a:noFill/>
          <a:ln w="9525">
            <a:noFill/>
            <a:miter lim="800000"/>
            <a:headEnd/>
            <a:tailEnd/>
          </a:ln>
        </p:spPr>
        <p:txBody>
          <a:bodyPr>
            <a:spAutoFit/>
          </a:bodyPr>
          <a:lstStyle/>
          <a:p>
            <a:r>
              <a:rPr lang="en-US" altLang="zh-CN">
                <a:latin typeface="微软雅黑" pitchFamily="34" charset="-122"/>
                <a:ea typeface="微软雅黑" pitchFamily="34" charset="-122"/>
                <a:sym typeface="+mn-ea"/>
              </a:rPr>
              <a:t>      </a:t>
            </a:r>
            <a:r>
              <a:rPr lang="zh-CN" altLang="en-US">
                <a:latin typeface="微软雅黑" pitchFamily="34" charset="-122"/>
                <a:ea typeface="微软雅黑" pitchFamily="34" charset="-122"/>
                <a:sym typeface="+mn-ea"/>
              </a:rPr>
              <a:t>在我们周围，公共设施经历了哪些变化？这些变化说明了说明？畅想一下未来会出现哪些公共设施。</a:t>
            </a:r>
            <a:endParaRPr lang="zh-CN" altLang="en-US"/>
          </a:p>
        </p:txBody>
      </p:sp>
      <p:sp>
        <p:nvSpPr>
          <p:cNvPr id="11" name="对角圆角矩形 10"/>
          <p:cNvSpPr/>
          <p:nvPr/>
        </p:nvSpPr>
        <p:spPr>
          <a:xfrm>
            <a:off x="1987550" y="1370013"/>
            <a:ext cx="1158875" cy="565150"/>
          </a:xfrm>
          <a:prstGeom prst="round2Diag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753" name="文本框 11"/>
          <p:cNvSpPr txBox="1">
            <a:spLocks noChangeArrowheads="1"/>
          </p:cNvSpPr>
          <p:nvPr/>
        </p:nvSpPr>
        <p:spPr bwMode="auto">
          <a:xfrm>
            <a:off x="2222500" y="1323975"/>
            <a:ext cx="688975" cy="6588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交流一下</a:t>
            </a:r>
          </a:p>
        </p:txBody>
      </p:sp>
      <p:pic>
        <p:nvPicPr>
          <p:cNvPr id="21505" name="Picture 2"/>
          <p:cNvPicPr>
            <a:picLocks noChangeAspect="1"/>
          </p:cNvPicPr>
          <p:nvPr/>
        </p:nvPicPr>
        <p:blipFill>
          <a:blip r:embed="rId3"/>
          <a:srcRect/>
          <a:stretch>
            <a:fillRect/>
          </a:stretch>
        </p:blipFill>
        <p:spPr bwMode="auto">
          <a:xfrm>
            <a:off x="6605588" y="890588"/>
            <a:ext cx="1943100" cy="1525587"/>
          </a:xfrm>
          <a:prstGeom prst="rect">
            <a:avLst/>
          </a:prstGeom>
          <a:noFill/>
          <a:ln w="9525">
            <a:solidFill>
              <a:schemeClr val="bg1"/>
            </a:solidFill>
            <a:miter lim="800000"/>
            <a:headEnd/>
            <a:tailEnd/>
          </a:ln>
        </p:spPr>
      </p:pic>
      <p:pic>
        <p:nvPicPr>
          <p:cNvPr id="21507" name="Picture 4"/>
          <p:cNvPicPr>
            <a:picLocks noChangeAspect="1"/>
          </p:cNvPicPr>
          <p:nvPr/>
        </p:nvPicPr>
        <p:blipFill>
          <a:blip r:embed="rId4"/>
          <a:srcRect/>
          <a:stretch>
            <a:fillRect/>
          </a:stretch>
        </p:blipFill>
        <p:spPr bwMode="auto">
          <a:xfrm>
            <a:off x="6605588" y="2536825"/>
            <a:ext cx="1943100" cy="1344613"/>
          </a:xfrm>
          <a:prstGeom prst="rect">
            <a:avLst/>
          </a:prstGeom>
          <a:noFill/>
          <a:ln w="9525">
            <a:noFill/>
            <a:miter lim="800000"/>
            <a:headEnd/>
            <a:tailEnd/>
          </a:ln>
        </p:spPr>
      </p:pic>
      <p:sp>
        <p:nvSpPr>
          <p:cNvPr id="5" name="单圆角矩形 4"/>
          <p:cNvSpPr/>
          <p:nvPr/>
        </p:nvSpPr>
        <p:spPr>
          <a:xfrm>
            <a:off x="365125" y="241617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单圆角矩形 8"/>
          <p:cNvSpPr/>
          <p:nvPr/>
        </p:nvSpPr>
        <p:spPr>
          <a:xfrm>
            <a:off x="258763" y="31591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单圆角矩形 9"/>
          <p:cNvSpPr/>
          <p:nvPr/>
        </p:nvSpPr>
        <p:spPr>
          <a:xfrm>
            <a:off x="258763" y="3881438"/>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759" name="TextBox 23"/>
          <p:cNvSpPr txBox="1">
            <a:spLocks noChangeArrowheads="1"/>
          </p:cNvSpPr>
          <p:nvPr/>
        </p:nvSpPr>
        <p:spPr bwMode="auto">
          <a:xfrm>
            <a:off x="-349250" y="3165475"/>
            <a:ext cx="2498725" cy="379413"/>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31760" name="TextBox 23"/>
          <p:cNvSpPr txBox="1">
            <a:spLocks noChangeArrowheads="1"/>
          </p:cNvSpPr>
          <p:nvPr/>
        </p:nvSpPr>
        <p:spPr bwMode="auto">
          <a:xfrm>
            <a:off x="152400" y="252730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公共服务</a:t>
            </a:r>
          </a:p>
        </p:txBody>
      </p:sp>
      <p:sp>
        <p:nvSpPr>
          <p:cNvPr id="31761"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Tm="6411">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5"/>
                                        </p:tgtEl>
                                        <p:attrNameLst>
                                          <p:attrName>style.visibility</p:attrName>
                                        </p:attrNameLst>
                                      </p:cBhvr>
                                      <p:to>
                                        <p:strVal val="visible"/>
                                      </p:to>
                                    </p:set>
                                    <p:anim calcmode="lin" valueType="num">
                                      <p:cBhvr additive="base">
                                        <p:cTn id="7" dur="500" fill="hold"/>
                                        <p:tgtEl>
                                          <p:spTgt spid="21505"/>
                                        </p:tgtEl>
                                        <p:attrNameLst>
                                          <p:attrName>ppt_x</p:attrName>
                                        </p:attrNameLst>
                                      </p:cBhvr>
                                      <p:tavLst>
                                        <p:tav tm="0">
                                          <p:val>
                                            <p:strVal val="#ppt_x"/>
                                          </p:val>
                                        </p:tav>
                                        <p:tav tm="100000">
                                          <p:val>
                                            <p:strVal val="#ppt_x"/>
                                          </p:val>
                                        </p:tav>
                                      </p:tavLst>
                                    </p:anim>
                                    <p:anim calcmode="lin" valueType="num">
                                      <p:cBhvr additive="base">
                                        <p:cTn id="8" dur="500" fill="hold"/>
                                        <p:tgtEl>
                                          <p:spTgt spid="215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7"/>
                                        </p:tgtEl>
                                        <p:attrNameLst>
                                          <p:attrName>style.visibility</p:attrName>
                                        </p:attrNameLst>
                                      </p:cBhvr>
                                      <p:to>
                                        <p:strVal val="visible"/>
                                      </p:to>
                                    </p:set>
                                    <p:anim calcmode="lin" valueType="num">
                                      <p:cBhvr additive="base">
                                        <p:cTn id="13" dur="500" fill="hold"/>
                                        <p:tgtEl>
                                          <p:spTgt spid="21507"/>
                                        </p:tgtEl>
                                        <p:attrNameLst>
                                          <p:attrName>ppt_x</p:attrName>
                                        </p:attrNameLst>
                                      </p:cBhvr>
                                      <p:tavLst>
                                        <p:tav tm="0">
                                          <p:val>
                                            <p:strVal val="#ppt_x"/>
                                          </p:val>
                                        </p:tav>
                                        <p:tav tm="100000">
                                          <p:val>
                                            <p:strVal val="#ppt_x"/>
                                          </p:val>
                                        </p:tav>
                                      </p:tavLst>
                                    </p:anim>
                                    <p:anim calcmode="lin" valueType="num">
                                      <p:cBhvr additive="base">
                                        <p:cTn id="14"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71"/>
          <p:cNvSpPr txBox="1">
            <a:spLocks noChangeArrowheads="1"/>
          </p:cNvSpPr>
          <p:nvPr/>
        </p:nvSpPr>
        <p:spPr bwMode="auto">
          <a:xfrm>
            <a:off x="4011613" y="195263"/>
            <a:ext cx="2016125" cy="587375"/>
          </a:xfrm>
          <a:prstGeom prst="rect">
            <a:avLst/>
          </a:prstGeom>
          <a:noFill/>
          <a:ln w="9525">
            <a:noFill/>
            <a:miter lim="800000"/>
            <a:headEnd/>
            <a:tailEnd/>
          </a:ln>
        </p:spPr>
        <p:txBody>
          <a:bodyPr lIns="0" tIns="0" rIns="0" bIns="0">
            <a:spAutoFit/>
          </a:bodyPr>
          <a:lstStyle/>
          <a:p>
            <a:pPr algn="ctr"/>
            <a:r>
              <a:rPr lang="zh-CN" altLang="en-US" sz="3600" b="1">
                <a:latin typeface="微软雅黑" pitchFamily="34" charset="-122"/>
                <a:ea typeface="微软雅黑" pitchFamily="34" charset="-122"/>
              </a:rPr>
              <a:t>公共服务</a:t>
            </a:r>
            <a:endParaRPr lang="zh-CN" altLang="en-US" sz="3600">
              <a:latin typeface="微软雅黑" pitchFamily="34" charset="-122"/>
              <a:ea typeface="微软雅黑" pitchFamily="34" charset="-122"/>
            </a:endParaRP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单圆角矩形 2"/>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单圆角矩形 3"/>
          <p:cNvSpPr/>
          <p:nvPr/>
        </p:nvSpPr>
        <p:spPr>
          <a:xfrm>
            <a:off x="258763" y="162560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797" name="TextBox 23"/>
          <p:cNvSpPr txBox="1">
            <a:spLocks noChangeArrowheads="1"/>
          </p:cNvSpPr>
          <p:nvPr/>
        </p:nvSpPr>
        <p:spPr bwMode="auto">
          <a:xfrm>
            <a:off x="217488" y="107315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33798"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公共设施</a:t>
            </a:r>
          </a:p>
        </p:txBody>
      </p:sp>
      <p:sp>
        <p:nvSpPr>
          <p:cNvPr id="33799" name="TextBox 23"/>
          <p:cNvSpPr txBox="1">
            <a:spLocks noChangeArrowheads="1"/>
          </p:cNvSpPr>
          <p:nvPr/>
        </p:nvSpPr>
        <p:spPr bwMode="auto">
          <a:xfrm>
            <a:off x="217488" y="1782763"/>
            <a:ext cx="1365250" cy="261937"/>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sp>
        <p:nvSpPr>
          <p:cNvPr id="11" name="单圆角矩形 10"/>
          <p:cNvSpPr/>
          <p:nvPr/>
        </p:nvSpPr>
        <p:spPr>
          <a:xfrm>
            <a:off x="395288" y="2403475"/>
            <a:ext cx="1008062" cy="471488"/>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801" name="TextBox 23"/>
          <p:cNvSpPr txBox="1">
            <a:spLocks noChangeArrowheads="1"/>
          </p:cNvSpPr>
          <p:nvPr/>
        </p:nvSpPr>
        <p:spPr bwMode="auto">
          <a:xfrm>
            <a:off x="207963" y="2508250"/>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公共服务</a:t>
            </a:r>
            <a:endParaRPr lang="en-US" altLang="zh-CN" sz="1600">
              <a:latin typeface="微软雅黑" pitchFamily="34" charset="-122"/>
              <a:ea typeface="微软雅黑" pitchFamily="34" charset="-122"/>
            </a:endParaRPr>
          </a:p>
        </p:txBody>
      </p:sp>
      <p:sp>
        <p:nvSpPr>
          <p:cNvPr id="33802" name="文本框 14"/>
          <p:cNvSpPr txBox="1">
            <a:spLocks noChangeArrowheads="1"/>
          </p:cNvSpPr>
          <p:nvPr/>
        </p:nvSpPr>
        <p:spPr bwMode="auto">
          <a:xfrm>
            <a:off x="2036763" y="1195388"/>
            <a:ext cx="4849812" cy="3348037"/>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补充：什么是公共服务？（含义）</a:t>
            </a:r>
          </a:p>
          <a:p>
            <a:r>
              <a:rPr lang="zh-CN" altLang="en-US" sz="2000" b="1">
                <a:latin typeface="汉仪中圆简"/>
                <a:ea typeface="汉仪中圆简"/>
                <a:cs typeface="汉仪中圆简"/>
                <a:sym typeface="+mn-ea"/>
              </a:rPr>
              <a:t>     公共服务就是提供公共</a:t>
            </a:r>
            <a:r>
              <a:rPr lang="zh-CN" altLang="en-US" sz="2000" b="1">
                <a:solidFill>
                  <a:srgbClr val="FF0000"/>
                </a:solidFill>
                <a:latin typeface="汉仪中圆简"/>
                <a:ea typeface="汉仪中圆简"/>
                <a:cs typeface="汉仪中圆简"/>
                <a:sym typeface="+mn-ea"/>
              </a:rPr>
              <a:t>产品</a:t>
            </a:r>
            <a:r>
              <a:rPr lang="zh-CN" altLang="en-US" sz="2000" b="1">
                <a:latin typeface="汉仪中圆简"/>
                <a:ea typeface="汉仪中圆简"/>
                <a:cs typeface="汉仪中圆简"/>
                <a:sym typeface="+mn-ea"/>
              </a:rPr>
              <a:t>和</a:t>
            </a:r>
            <a:r>
              <a:rPr lang="zh-CN" altLang="en-US" sz="2000" b="1">
                <a:solidFill>
                  <a:srgbClr val="FF0000"/>
                </a:solidFill>
                <a:latin typeface="汉仪中圆简"/>
                <a:ea typeface="汉仪中圆简"/>
                <a:cs typeface="汉仪中圆简"/>
                <a:sym typeface="+mn-ea"/>
              </a:rPr>
              <a:t>服务</a:t>
            </a:r>
          </a:p>
          <a:p>
            <a:r>
              <a:rPr lang="zh-CN" altLang="en-US" sz="2400" b="1">
                <a:solidFill>
                  <a:srgbClr val="FF0000"/>
                </a:solidFill>
                <a:latin typeface="汉仪中圆简"/>
                <a:ea typeface="汉仪中圆简"/>
                <a:cs typeface="汉仪中圆简"/>
                <a:sym typeface="+mn-ea"/>
              </a:rPr>
              <a:t>范围：</a:t>
            </a:r>
            <a:r>
              <a:rPr lang="zh-CN" altLang="en-US" sz="2000" b="1">
                <a:latin typeface="汉仪中圆简"/>
                <a:ea typeface="汉仪中圆简"/>
                <a:cs typeface="汉仪中圆简"/>
                <a:sym typeface="+mn-ea"/>
              </a:rPr>
              <a:t>包括加强城乡公共设施建设，发展社会就业、社会保障服务和教育、科技、文化、卫生、体育等公共事业，发布公共信息等</a:t>
            </a:r>
          </a:p>
          <a:p>
            <a:r>
              <a:rPr lang="zh-CN" altLang="en-US" sz="2400" b="1">
                <a:solidFill>
                  <a:srgbClr val="FF0000"/>
                </a:solidFill>
                <a:latin typeface="汉仪中圆简"/>
                <a:ea typeface="汉仪中圆简"/>
                <a:cs typeface="汉仪中圆简"/>
                <a:sym typeface="+mn-ea"/>
              </a:rPr>
              <a:t>作用：</a:t>
            </a:r>
            <a:r>
              <a:rPr lang="zh-CN" altLang="en-US" sz="2000" b="1">
                <a:latin typeface="汉仪中圆简"/>
                <a:ea typeface="汉仪中圆简"/>
                <a:cs typeface="汉仪中圆简"/>
                <a:sym typeface="+mn-ea"/>
              </a:rPr>
              <a:t>为社会公众生活和参与社会经济、政治、文化活动提供保障和创造条件。 </a:t>
            </a:r>
          </a:p>
          <a:p>
            <a:endParaRPr lang="zh-CN" altLang="en-US" sz="2000" b="1">
              <a:latin typeface="汉仪中圆简"/>
              <a:ea typeface="汉仪中圆简"/>
              <a:cs typeface="汉仪中圆简"/>
              <a:sym typeface="+mn-ea"/>
            </a:endParaRPr>
          </a:p>
          <a:p>
            <a:endParaRPr lang="zh-CN" altLang="en-US" sz="2000" b="1">
              <a:solidFill>
                <a:srgbClr val="FF0000"/>
              </a:solidFill>
              <a:latin typeface="汉仪中圆简"/>
              <a:ea typeface="汉仪中圆简"/>
              <a:cs typeface="汉仪中圆简"/>
              <a:sym typeface="+mn-ea"/>
            </a:endParaRPr>
          </a:p>
        </p:txBody>
      </p:sp>
      <p:sp>
        <p:nvSpPr>
          <p:cNvPr id="6" name="单圆角矩形 5"/>
          <p:cNvSpPr/>
          <p:nvPr/>
        </p:nvSpPr>
        <p:spPr>
          <a:xfrm>
            <a:off x="365125" y="31718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单圆角矩形 6"/>
          <p:cNvSpPr/>
          <p:nvPr/>
        </p:nvSpPr>
        <p:spPr>
          <a:xfrm>
            <a:off x="258763" y="3879850"/>
            <a:ext cx="1152525" cy="433388"/>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805" name="TextBox 23"/>
          <p:cNvSpPr txBox="1">
            <a:spLocks noChangeArrowheads="1"/>
          </p:cNvSpPr>
          <p:nvPr/>
        </p:nvSpPr>
        <p:spPr bwMode="auto">
          <a:xfrm>
            <a:off x="-349250" y="3165475"/>
            <a:ext cx="2498725" cy="379413"/>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33806"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Click="0" advTm="0">
    <p:blinds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Box 71"/>
          <p:cNvSpPr txBox="1">
            <a:spLocks noChangeArrowheads="1"/>
          </p:cNvSpPr>
          <p:nvPr/>
        </p:nvSpPr>
        <p:spPr bwMode="auto">
          <a:xfrm>
            <a:off x="3052763" y="195263"/>
            <a:ext cx="4843462" cy="587375"/>
          </a:xfrm>
          <a:prstGeom prst="rect">
            <a:avLst/>
          </a:prstGeom>
          <a:noFill/>
          <a:ln w="9525">
            <a:noFill/>
            <a:miter lim="800000"/>
            <a:headEnd/>
            <a:tailEnd/>
          </a:ln>
        </p:spPr>
        <p:txBody>
          <a:bodyPr lIns="0" tIns="0" rIns="0" bIns="0">
            <a:spAutoFit/>
          </a:bodyPr>
          <a:lstStyle/>
          <a:p>
            <a:pPr algn="ctr"/>
            <a:r>
              <a:rPr lang="zh-CN" altLang="en-US" sz="3600" b="1">
                <a:latin typeface="微软雅黑" pitchFamily="34" charset="-122"/>
                <a:ea typeface="微软雅黑" pitchFamily="34" charset="-122"/>
              </a:rPr>
              <a:t>公共服务之公共卫生</a:t>
            </a:r>
            <a:endParaRPr lang="zh-CN" altLang="en-US" sz="3600">
              <a:latin typeface="微软雅黑" pitchFamily="34" charset="-122"/>
              <a:ea typeface="微软雅黑" pitchFamily="34" charset="-122"/>
            </a:endParaRPr>
          </a:p>
        </p:txBody>
      </p:sp>
      <p:sp>
        <p:nvSpPr>
          <p:cNvPr id="2" name="单圆角矩形 1"/>
          <p:cNvSpPr/>
          <p:nvPr/>
        </p:nvSpPr>
        <p:spPr>
          <a:xfrm>
            <a:off x="96838" y="19050"/>
            <a:ext cx="1476375" cy="763588"/>
          </a:xfrm>
          <a:prstGeom prst="round1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sym typeface="+mn-ea"/>
              </a:rPr>
              <a:t>身边的公共利益</a:t>
            </a:r>
          </a:p>
        </p:txBody>
      </p:sp>
      <p:sp>
        <p:nvSpPr>
          <p:cNvPr id="3" name="单圆角矩形 2"/>
          <p:cNvSpPr/>
          <p:nvPr/>
        </p:nvSpPr>
        <p:spPr>
          <a:xfrm>
            <a:off x="323850" y="9874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单圆角矩形 3"/>
          <p:cNvSpPr/>
          <p:nvPr/>
        </p:nvSpPr>
        <p:spPr>
          <a:xfrm>
            <a:off x="258763" y="162560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845" name="TextBox 23"/>
          <p:cNvSpPr txBox="1">
            <a:spLocks noChangeArrowheads="1"/>
          </p:cNvSpPr>
          <p:nvPr/>
        </p:nvSpPr>
        <p:spPr bwMode="auto">
          <a:xfrm>
            <a:off x="217488" y="1073150"/>
            <a:ext cx="1365250" cy="260350"/>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公共场所</a:t>
            </a:r>
          </a:p>
        </p:txBody>
      </p:sp>
      <p:sp>
        <p:nvSpPr>
          <p:cNvPr id="35846" name="TextBox 23"/>
          <p:cNvSpPr txBox="1">
            <a:spLocks noChangeArrowheads="1"/>
          </p:cNvSpPr>
          <p:nvPr/>
        </p:nvSpPr>
        <p:spPr bwMode="auto">
          <a:xfrm>
            <a:off x="152400" y="1825625"/>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公共设施</a:t>
            </a:r>
          </a:p>
        </p:txBody>
      </p:sp>
      <p:sp>
        <p:nvSpPr>
          <p:cNvPr id="35847" name="TextBox 23"/>
          <p:cNvSpPr txBox="1">
            <a:spLocks noChangeArrowheads="1"/>
          </p:cNvSpPr>
          <p:nvPr/>
        </p:nvSpPr>
        <p:spPr bwMode="auto">
          <a:xfrm>
            <a:off x="217488" y="1782763"/>
            <a:ext cx="1365250" cy="261937"/>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公共设施</a:t>
            </a:r>
          </a:p>
        </p:txBody>
      </p:sp>
      <p:sp>
        <p:nvSpPr>
          <p:cNvPr id="11" name="单圆角矩形 10"/>
          <p:cNvSpPr/>
          <p:nvPr/>
        </p:nvSpPr>
        <p:spPr>
          <a:xfrm>
            <a:off x="395288" y="2403475"/>
            <a:ext cx="1008062" cy="471488"/>
          </a:xfrm>
          <a:prstGeom prst="round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849" name="TextBox 23"/>
          <p:cNvSpPr txBox="1">
            <a:spLocks noChangeArrowheads="1"/>
          </p:cNvSpPr>
          <p:nvPr/>
        </p:nvSpPr>
        <p:spPr bwMode="auto">
          <a:xfrm>
            <a:off x="207963" y="2508250"/>
            <a:ext cx="1365250" cy="261938"/>
          </a:xfrm>
          <a:prstGeom prst="rect">
            <a:avLst/>
          </a:prstGeom>
          <a:noFill/>
          <a:ln w="9525">
            <a:noFill/>
            <a:miter lim="800000"/>
            <a:headEnd/>
            <a:tailEnd/>
          </a:ln>
        </p:spPr>
        <p:txBody>
          <a:bodyPr lIns="0" tIns="0" rIns="0" bIns="0">
            <a:spAutoFit/>
          </a:bodyPr>
          <a:lstStyle/>
          <a:p>
            <a:pPr algn="ctr"/>
            <a:r>
              <a:rPr lang="zh-CN" altLang="en-US" sz="1600">
                <a:latin typeface="微软雅黑" pitchFamily="34" charset="-122"/>
                <a:ea typeface="微软雅黑" pitchFamily="34" charset="-122"/>
              </a:rPr>
              <a:t>公共服务</a:t>
            </a:r>
            <a:endParaRPr lang="en-US" altLang="zh-CN" sz="1600">
              <a:latin typeface="微软雅黑" pitchFamily="34" charset="-122"/>
              <a:ea typeface="微软雅黑" pitchFamily="34" charset="-122"/>
            </a:endParaRPr>
          </a:p>
        </p:txBody>
      </p:sp>
      <p:pic>
        <p:nvPicPr>
          <p:cNvPr id="35850" name="图片 5"/>
          <p:cNvPicPr>
            <a:picLocks noChangeAspect="1"/>
          </p:cNvPicPr>
          <p:nvPr/>
        </p:nvPicPr>
        <p:blipFill>
          <a:blip r:embed="rId3"/>
          <a:srcRect/>
          <a:stretch>
            <a:fillRect/>
          </a:stretch>
        </p:blipFill>
        <p:spPr bwMode="auto">
          <a:xfrm>
            <a:off x="1955800" y="1066800"/>
            <a:ext cx="1981200" cy="1189038"/>
          </a:xfrm>
          <a:prstGeom prst="rect">
            <a:avLst/>
          </a:prstGeom>
          <a:noFill/>
          <a:ln w="9525">
            <a:noFill/>
            <a:miter lim="800000"/>
            <a:headEnd/>
            <a:tailEnd/>
          </a:ln>
        </p:spPr>
      </p:pic>
      <p:pic>
        <p:nvPicPr>
          <p:cNvPr id="35851" name="图片 6"/>
          <p:cNvPicPr>
            <a:picLocks noChangeAspect="1"/>
          </p:cNvPicPr>
          <p:nvPr/>
        </p:nvPicPr>
        <p:blipFill>
          <a:blip r:embed="rId4"/>
          <a:srcRect/>
          <a:stretch>
            <a:fillRect/>
          </a:stretch>
        </p:blipFill>
        <p:spPr bwMode="auto">
          <a:xfrm>
            <a:off x="4127500" y="1073150"/>
            <a:ext cx="1847850" cy="1189038"/>
          </a:xfrm>
          <a:prstGeom prst="rect">
            <a:avLst/>
          </a:prstGeom>
          <a:noFill/>
          <a:ln w="9525">
            <a:noFill/>
            <a:miter lim="800000"/>
            <a:headEnd/>
            <a:tailEnd/>
          </a:ln>
        </p:spPr>
      </p:pic>
      <p:pic>
        <p:nvPicPr>
          <p:cNvPr id="35852" name="图片 11"/>
          <p:cNvPicPr>
            <a:picLocks noChangeAspect="1"/>
          </p:cNvPicPr>
          <p:nvPr/>
        </p:nvPicPr>
        <p:blipFill>
          <a:blip r:embed="rId5"/>
          <a:srcRect/>
          <a:stretch>
            <a:fillRect/>
          </a:stretch>
        </p:blipFill>
        <p:spPr bwMode="auto">
          <a:xfrm>
            <a:off x="6164263" y="1073150"/>
            <a:ext cx="1893887" cy="1182688"/>
          </a:xfrm>
          <a:prstGeom prst="rect">
            <a:avLst/>
          </a:prstGeom>
          <a:noFill/>
          <a:ln w="9525">
            <a:noFill/>
            <a:miter lim="800000"/>
            <a:headEnd/>
            <a:tailEnd/>
          </a:ln>
        </p:spPr>
      </p:pic>
      <p:sp>
        <p:nvSpPr>
          <p:cNvPr id="35853" name="文本框 12"/>
          <p:cNvSpPr txBox="1">
            <a:spLocks noChangeArrowheads="1"/>
          </p:cNvSpPr>
          <p:nvPr/>
        </p:nvSpPr>
        <p:spPr bwMode="auto">
          <a:xfrm>
            <a:off x="2259013" y="2336800"/>
            <a:ext cx="1376362" cy="319088"/>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中国人均寿命</a:t>
            </a:r>
          </a:p>
        </p:txBody>
      </p:sp>
      <p:sp>
        <p:nvSpPr>
          <p:cNvPr id="35854" name="文本框 13"/>
          <p:cNvSpPr txBox="1">
            <a:spLocks noChangeArrowheads="1"/>
          </p:cNvSpPr>
          <p:nvPr/>
        </p:nvSpPr>
        <p:spPr bwMode="auto">
          <a:xfrm>
            <a:off x="4364038" y="2336800"/>
            <a:ext cx="1531937" cy="319088"/>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中国婴儿死亡率</a:t>
            </a:r>
          </a:p>
        </p:txBody>
      </p:sp>
      <p:sp>
        <p:nvSpPr>
          <p:cNvPr id="35855" name="文本框 16"/>
          <p:cNvSpPr txBox="1">
            <a:spLocks noChangeArrowheads="1"/>
          </p:cNvSpPr>
          <p:nvPr/>
        </p:nvSpPr>
        <p:spPr bwMode="auto">
          <a:xfrm>
            <a:off x="6454775" y="2336800"/>
            <a:ext cx="1531938" cy="319088"/>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中国孕妇死亡率</a:t>
            </a:r>
          </a:p>
        </p:txBody>
      </p:sp>
      <p:sp>
        <p:nvSpPr>
          <p:cNvPr id="18" name="单圆角矩形 17"/>
          <p:cNvSpPr/>
          <p:nvPr/>
        </p:nvSpPr>
        <p:spPr>
          <a:xfrm>
            <a:off x="1908175" y="3076575"/>
            <a:ext cx="1584325" cy="6477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857" name="文本框 18"/>
          <p:cNvSpPr txBox="1">
            <a:spLocks noChangeArrowheads="1"/>
          </p:cNvSpPr>
          <p:nvPr/>
        </p:nvSpPr>
        <p:spPr bwMode="auto">
          <a:xfrm>
            <a:off x="2239963" y="3140075"/>
            <a:ext cx="919162" cy="519113"/>
          </a:xfrm>
          <a:prstGeom prst="rect">
            <a:avLst/>
          </a:prstGeom>
          <a:noFill/>
          <a:ln w="9525">
            <a:noFill/>
            <a:miter lim="800000"/>
            <a:headEnd/>
            <a:tailEnd/>
          </a:ln>
        </p:spPr>
        <p:txBody>
          <a:bodyPr>
            <a:spAutoFit/>
          </a:bodyPr>
          <a:lstStyle/>
          <a:p>
            <a:r>
              <a:rPr lang="zh-CN" altLang="en-US" sz="2800">
                <a:latin typeface="张海山锐线体简"/>
                <a:ea typeface="张海山锐线体简"/>
                <a:cs typeface="张海山锐线体简"/>
              </a:rPr>
              <a:t>思考：</a:t>
            </a:r>
          </a:p>
        </p:txBody>
      </p:sp>
      <p:sp>
        <p:nvSpPr>
          <p:cNvPr id="35858" name="文本框 19"/>
          <p:cNvSpPr txBox="1">
            <a:spLocks noChangeArrowheads="1"/>
          </p:cNvSpPr>
          <p:nvPr/>
        </p:nvSpPr>
        <p:spPr bwMode="auto">
          <a:xfrm>
            <a:off x="3819525" y="3067050"/>
            <a:ext cx="3992563" cy="639763"/>
          </a:xfrm>
          <a:prstGeom prst="rect">
            <a:avLst/>
          </a:prstGeom>
          <a:noFill/>
          <a:ln w="9525">
            <a:noFill/>
            <a:miter lim="800000"/>
            <a:headEnd/>
            <a:tailEnd/>
          </a:ln>
        </p:spPr>
        <p:txBody>
          <a:bodyPr>
            <a:spAutoFit/>
          </a:bodyPr>
          <a:lstStyle/>
          <a:p>
            <a:r>
              <a:rPr lang="zh-CN" altLang="en-US"/>
              <a:t>人均寿命的上升，婴儿和孕妇死亡率的下降是得益于什么呢？</a:t>
            </a:r>
          </a:p>
        </p:txBody>
      </p:sp>
      <p:sp>
        <p:nvSpPr>
          <p:cNvPr id="15" name="单圆角矩形 14"/>
          <p:cNvSpPr/>
          <p:nvPr/>
        </p:nvSpPr>
        <p:spPr>
          <a:xfrm>
            <a:off x="314325" y="3067050"/>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单圆角矩形 15"/>
          <p:cNvSpPr/>
          <p:nvPr/>
        </p:nvSpPr>
        <p:spPr>
          <a:xfrm>
            <a:off x="258763" y="3857625"/>
            <a:ext cx="1152525" cy="431800"/>
          </a:xfrm>
          <a:prstGeom prst="round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861" name="TextBox 23"/>
          <p:cNvSpPr txBox="1">
            <a:spLocks noChangeArrowheads="1"/>
          </p:cNvSpPr>
          <p:nvPr/>
        </p:nvSpPr>
        <p:spPr bwMode="auto">
          <a:xfrm>
            <a:off x="-349250" y="3165475"/>
            <a:ext cx="2498725" cy="379413"/>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ea typeface="微软雅黑" pitchFamily="34" charset="-122"/>
              </a:rPr>
              <a:t>人类公共安全、</a:t>
            </a:r>
          </a:p>
          <a:p>
            <a:pPr algn="ctr"/>
            <a:r>
              <a:rPr lang="zh-CN" altLang="en-US" sz="1200">
                <a:solidFill>
                  <a:schemeClr val="bg1"/>
                </a:solidFill>
                <a:latin typeface="微软雅黑" pitchFamily="34" charset="-122"/>
                <a:ea typeface="微软雅黑" pitchFamily="34" charset="-122"/>
              </a:rPr>
              <a:t>国际经济和人类文化</a:t>
            </a:r>
          </a:p>
        </p:txBody>
      </p:sp>
      <p:sp>
        <p:nvSpPr>
          <p:cNvPr id="35862" name="TextBox 23"/>
          <p:cNvSpPr txBox="1">
            <a:spLocks noChangeArrowheads="1"/>
          </p:cNvSpPr>
          <p:nvPr/>
        </p:nvSpPr>
        <p:spPr bwMode="auto">
          <a:xfrm>
            <a:off x="217488" y="3838575"/>
            <a:ext cx="1365250" cy="504825"/>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ea typeface="微软雅黑" pitchFamily="34" charset="-122"/>
              </a:rPr>
              <a:t>公共环境与资源</a:t>
            </a:r>
          </a:p>
        </p:txBody>
      </p:sp>
    </p:spTree>
  </p:cSld>
  <p:clrMapOvr>
    <a:masterClrMapping/>
  </p:clrMapOvr>
  <p:transition spd="slow" advClick="0" advTm="0">
    <p:blinds dir="vert"/>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1667</Words>
  <Application>WPS 演示</Application>
  <PresentationFormat>全屏显示(16:9)</PresentationFormat>
  <Paragraphs>214</Paragraphs>
  <Slides>19</Slides>
  <Notes>19</Notes>
  <HiddenSlides>0</HiddenSlides>
  <MMClips>2</MMClips>
  <ScaleCrop>false</ScaleCrop>
  <HeadingPairs>
    <vt:vector size="6" baseType="variant">
      <vt:variant>
        <vt:lpstr>已用的字体</vt:lpstr>
      </vt:variant>
      <vt:variant>
        <vt:i4>13</vt:i4>
      </vt:variant>
      <vt:variant>
        <vt:lpstr>演示文稿设计模板</vt:lpstr>
      </vt:variant>
      <vt:variant>
        <vt:i4>13</vt:i4>
      </vt:variant>
      <vt:variant>
        <vt:lpstr>幻灯片标题</vt:lpstr>
      </vt:variant>
      <vt:variant>
        <vt:i4>19</vt:i4>
      </vt:variant>
    </vt:vector>
  </HeadingPairs>
  <TitlesOfParts>
    <vt:vector size="45" baseType="lpstr">
      <vt:lpstr>Calibri</vt:lpstr>
      <vt:lpstr>宋体</vt:lpstr>
      <vt:lpstr>Arial</vt:lpstr>
      <vt:lpstr>微软雅黑</vt:lpstr>
      <vt:lpstr>造字工房劲黑（非商用）常规体</vt:lpstr>
      <vt:lpstr>方正兰亭细黑_GBK</vt:lpstr>
      <vt:lpstr>张海山锐线体简</vt:lpstr>
      <vt:lpstr>+mn-ea</vt:lpstr>
      <vt:lpstr>汉仪中圆简</vt:lpstr>
      <vt:lpstr>微软雅黑 Light</vt:lpstr>
      <vt:lpstr>冬青黑体简体中文 W3</vt:lpstr>
      <vt:lpstr>华文楷体</vt:lpstr>
      <vt:lpstr>造字工房俊雅锐宋体验版常规体</vt:lpstr>
      <vt:lpstr>Office 主题​​</vt:lpstr>
      <vt:lpstr>自定义设计方案</vt:lpstr>
      <vt:lpstr>Office 主题​​</vt:lpstr>
      <vt:lpstr>Office 主题​​</vt:lpstr>
      <vt:lpstr>自定义设计方案</vt:lpstr>
      <vt:lpstr>自定义设计方案</vt:lpstr>
      <vt:lpstr>自定义设计方案</vt:lpstr>
      <vt:lpstr>自定义设计方案</vt:lpstr>
      <vt:lpstr>自定义设计方案</vt:lpstr>
      <vt:lpstr>自定义设计方案</vt:lpstr>
      <vt:lpstr>自定义设计方案</vt:lpstr>
      <vt:lpstr>自定义设计方案</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subject>政治备课大师【全免费】</dc:subject>
  <dc:creator>政治备课大师【全免费】</dc:creator>
  <cp:keywords>政治备课大师【全免费】</cp:keywords>
  <dc:description>政治备课大师【全免费】</dc:description>
  <cp:lastModifiedBy>Microsoft</cp:lastModifiedBy>
  <cp:revision>政治备课大师【全免费】</cp:revision>
  <dcterms:created xsi:type="dcterms:W3CDTF">2015-04-24T01:01:00Z</dcterms:created>
  <dcterms:modified xsi:type="dcterms:W3CDTF">2017-10-12T22:30:14Z</dcterms:modified>
  <cp:category>政治备课大师【全免费】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