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30" r:id="rId3"/>
    <p:sldId id="257" r:id="rId4"/>
    <p:sldId id="301" r:id="rId5"/>
    <p:sldId id="300" r:id="rId6"/>
    <p:sldId id="299" r:id="rId7"/>
    <p:sldId id="298" r:id="rId8"/>
    <p:sldId id="297" r:id="rId9"/>
    <p:sldId id="296" r:id="rId10"/>
    <p:sldId id="295" r:id="rId11"/>
    <p:sldId id="290" r:id="rId12"/>
    <p:sldId id="285" r:id="rId13"/>
    <p:sldId id="333" r:id="rId14"/>
    <p:sldId id="302" r:id="rId15"/>
    <p:sldId id="268" r:id="rId16"/>
    <p:sldId id="265" r:id="rId17"/>
    <p:sldId id="305" r:id="rId18"/>
    <p:sldId id="263" r:id="rId19"/>
    <p:sldId id="303" r:id="rId20"/>
    <p:sldId id="307" r:id="rId21"/>
    <p:sldId id="308" r:id="rId22"/>
    <p:sldId id="309" r:id="rId23"/>
  </p:sldIdLst>
  <p:sldSz cx="12192000" cy="6858000"/>
  <p:notesSz cx="6858000" cy="9144000"/>
  <p:custDataLst>
    <p:tags r:id="rId25"/>
  </p:custDataLst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7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4" autoAdjust="0"/>
    <p:restoredTop sz="98791" autoAdjust="0"/>
  </p:normalViewPr>
  <p:slideViewPr>
    <p:cSldViewPr snapToGrid="0">
      <p:cViewPr varScale="1">
        <p:scale>
          <a:sx n="89" d="100"/>
          <a:sy n="89" d="100"/>
        </p:scale>
        <p:origin x="-182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03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03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44B3A31-05C7-4293-88D3-4BA50CF23D31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03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03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30CF34E-1BD9-4B4F-B662-82667BE47A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02" algn="l" defTabSz="9140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10" algn="l" defTabSz="9140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20" algn="l" defTabSz="9140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31" algn="l" defTabSz="9140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057D3FD0-BE47-428F-ACEE-256164ED70BB}" type="slidenum">
              <a:rPr lang="zh-CN" altLang="en-US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lIns="91408" tIns="45718" rIns="91408" bIns="45718"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900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AAAA8-0EEB-467D-B314-274CC32EDA67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2D221-85F7-4AE8-BEB0-761A796F4B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8E345-86A8-4835-A920-DFD5A8BBD89E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A18AC-32EC-4E97-9E36-897727BE4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40"/>
            <a:ext cx="2628900" cy="5811839"/>
          </a:xfrm>
          <a:prstGeom prst="rect">
            <a:avLst/>
          </a:prstGeom>
        </p:spPr>
        <p:txBody>
          <a:bodyPr vert="eaVert"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40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15249-79FB-4C7D-94CB-144E8C70E01D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5C7CD-B1AD-4FB1-AD29-1A2493F8E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1D328-09DD-4B56-8CCB-7ECEC6E13197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17A31-4D2A-4072-8AB0-B35EEB56FD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3"/>
            <a:ext cx="10515600" cy="2852737"/>
          </a:xfrm>
          <a:prstGeom prst="rect">
            <a:avLst/>
          </a:prstGeom>
        </p:spPr>
        <p:txBody>
          <a:bodyPr lIns="91408" tIns="45718" rIns="91408" bIns="45718"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A2242-177D-4C9E-AC9A-9D666947E54C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820ED-AF08-4BA4-AA09-9F6AD2CC17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FB1EE-DF81-4AAF-AA54-5CCA0B9730C6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16FF2-0FEF-4DA3-9500-35BDFCA1A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DBC5F-14F2-4BB1-BB54-FC1B8D838C9D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5EE58-B72E-4D9E-984C-3A4160ABDF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08" tIns="45718" rIns="91408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2DBCC-F2BD-4AB1-85F4-D0DEDB3C06EA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5ECD2-913C-4CD9-99A5-013F82CD48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2CD05-9577-4379-8129-05C5EDD39254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8011E-C0F1-4286-BFD9-403784E592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lIns="91408" tIns="45718" rIns="91408" bIns="45718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CDB98-0E62-45E0-8189-247B82DF3B83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1A98-801B-40C1-A90E-49996DA2C5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lIns="91408" tIns="45718" rIns="91408" bIns="45718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E0343-7961-4A83-BDE5-ECB3ACDE2B1F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D056-AF5C-41FE-A0D1-9107F7EB6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18" rIns="9140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 defTabSz="91403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F23EAA-8DFE-4078-B836-9691CB6C7154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 defTabSz="91403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 defTabSz="91403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409BD9-F850-4BE4-8286-7764832AF7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3175"/>
            <a:ext cx="12193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/>
      </p:par>
    </p:tnLst>
  </p:timing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7013" indent="-227013" algn="l" defTabSz="912813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5945;&#31185;&#29256;&#20843;&#19978;&#25945;&#23398;&#35774;&#35745;2017.4\&#38632;&#30340;&#21360;&#35760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931580" y="3867670"/>
            <a:ext cx="5233653" cy="2900044"/>
            <a:chOff x="4788" y="2136"/>
            <a:chExt cx="2005" cy="1111"/>
          </a:xfrm>
          <a:solidFill>
            <a:srgbClr val="4A67AA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" name="Group 21"/>
          <p:cNvGrpSpPr>
            <a:grpSpLocks noChangeAspect="1"/>
          </p:cNvGrpSpPr>
          <p:nvPr/>
        </p:nvGrpSpPr>
        <p:grpSpPr bwMode="auto">
          <a:xfrm>
            <a:off x="8576155" y="4307493"/>
            <a:ext cx="3311712" cy="2143999"/>
            <a:chOff x="2892" y="1545"/>
            <a:chExt cx="1903" cy="1232"/>
          </a:xfrm>
          <a:solidFill>
            <a:srgbClr val="4A67AA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8" name="Group 39"/>
          <p:cNvGrpSpPr>
            <a:grpSpLocks noChangeAspect="1"/>
          </p:cNvGrpSpPr>
          <p:nvPr/>
        </p:nvGrpSpPr>
        <p:grpSpPr bwMode="auto">
          <a:xfrm>
            <a:off x="281365" y="4520129"/>
            <a:ext cx="4359920" cy="2005384"/>
            <a:chOff x="2625" y="1600"/>
            <a:chExt cx="2435" cy="1120"/>
          </a:xfrm>
          <a:solidFill>
            <a:srgbClr val="4A67AA"/>
          </a:solidFill>
        </p:grpSpPr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4341" name="组合 1"/>
          <p:cNvGrpSpPr>
            <a:grpSpLocks/>
          </p:cNvGrpSpPr>
          <p:nvPr/>
        </p:nvGrpSpPr>
        <p:grpSpPr bwMode="auto">
          <a:xfrm>
            <a:off x="598488" y="698500"/>
            <a:ext cx="1390650" cy="1139825"/>
            <a:chOff x="569156" y="880379"/>
            <a:chExt cx="1620000" cy="1685119"/>
          </a:xfrm>
        </p:grpSpPr>
        <p:grpSp>
          <p:nvGrpSpPr>
            <p:cNvPr id="103" name="椭圆 102"/>
            <p:cNvGrpSpPr>
              <a:grpSpLocks/>
            </p:cNvGrpSpPr>
            <p:nvPr/>
          </p:nvGrpSpPr>
          <p:grpSpPr bwMode="auto">
            <a:xfrm>
              <a:off x="560096" y="867034"/>
              <a:ext cx="1633565" cy="1647563"/>
              <a:chOff x="591312" y="688848"/>
              <a:chExt cx="1402080" cy="1115568"/>
            </a:xfrm>
          </p:grpSpPr>
          <p:pic>
            <p:nvPicPr>
              <p:cNvPr id="14355" name="椭圆 102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91312" y="688848"/>
                <a:ext cx="1402080" cy="1115568"/>
              </a:xfrm>
              <a:prstGeom prst="rect">
                <a:avLst/>
              </a:prstGeom>
              <a:noFill/>
            </p:spPr>
          </p:pic>
          <p:sp>
            <p:nvSpPr>
              <p:cNvPr id="14356" name="Text Box 20"/>
              <p:cNvSpPr txBox="1">
                <a:spLocks noChangeArrowheads="1"/>
              </p:cNvSpPr>
              <p:nvPr/>
            </p:nvSpPr>
            <p:spPr bwMode="auto">
              <a:xfrm>
                <a:off x="802713" y="859077"/>
                <a:ext cx="983187" cy="778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4358" name="文本框 108"/>
            <p:cNvSpPr txBox="1">
              <a:spLocks noChangeArrowheads="1"/>
            </p:cNvSpPr>
            <p:nvPr/>
          </p:nvSpPr>
          <p:spPr bwMode="auto">
            <a:xfrm>
              <a:off x="826909" y="1020029"/>
              <a:ext cx="830055" cy="1545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  <a:latin typeface="Impact" pitchFamily="34" charset="0"/>
                </a:rPr>
                <a:t>第</a:t>
              </a:r>
            </a:p>
          </p:txBody>
        </p:sp>
      </p:grpSp>
      <p:grpSp>
        <p:nvGrpSpPr>
          <p:cNvPr id="121" name="椭圆 120"/>
          <p:cNvGrpSpPr>
            <a:grpSpLocks/>
          </p:cNvGrpSpPr>
          <p:nvPr/>
        </p:nvGrpSpPr>
        <p:grpSpPr bwMode="auto">
          <a:xfrm>
            <a:off x="2176463" y="701675"/>
            <a:ext cx="1365250" cy="1120775"/>
            <a:chOff x="1371" y="442"/>
            <a:chExt cx="860" cy="706"/>
          </a:xfrm>
        </p:grpSpPr>
        <p:pic>
          <p:nvPicPr>
            <p:cNvPr id="14342" name="椭圆 120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71" y="442"/>
              <a:ext cx="860" cy="706"/>
            </a:xfrm>
            <a:prstGeom prst="rect">
              <a:avLst/>
            </a:prstGeom>
            <a:noFill/>
          </p:spPr>
        </p:pic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1500" y="548"/>
              <a:ext cx="602" cy="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345" name="文本框 121"/>
          <p:cNvSpPr txBox="1">
            <a:spLocks noChangeArrowheads="1"/>
          </p:cNvSpPr>
          <p:nvPr/>
        </p:nvSpPr>
        <p:spPr bwMode="auto">
          <a:xfrm rot="10800000" flipV="1">
            <a:off x="2389188" y="730250"/>
            <a:ext cx="749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Impact" pitchFamily="34" charset="0"/>
              </a:rPr>
              <a:t>七</a:t>
            </a:r>
          </a:p>
        </p:txBody>
      </p:sp>
      <p:grpSp>
        <p:nvGrpSpPr>
          <p:cNvPr id="123" name="椭圆 122"/>
          <p:cNvGrpSpPr>
            <a:grpSpLocks/>
          </p:cNvGrpSpPr>
          <p:nvPr/>
        </p:nvGrpSpPr>
        <p:grpSpPr bwMode="auto">
          <a:xfrm>
            <a:off x="3760788" y="682625"/>
            <a:ext cx="1476375" cy="1139825"/>
            <a:chOff x="2369" y="430"/>
            <a:chExt cx="930" cy="718"/>
          </a:xfrm>
        </p:grpSpPr>
        <p:pic>
          <p:nvPicPr>
            <p:cNvPr id="14346" name="椭圆 122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369" y="430"/>
              <a:ext cx="930" cy="718"/>
            </a:xfrm>
            <a:prstGeom prst="rect">
              <a:avLst/>
            </a:prstGeom>
            <a:noFill/>
          </p:spPr>
        </p:pic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2509" y="538"/>
              <a:ext cx="652" cy="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349" name="文本框 123"/>
          <p:cNvSpPr txBox="1">
            <a:spLocks noChangeArrowheads="1"/>
          </p:cNvSpPr>
          <p:nvPr/>
        </p:nvSpPr>
        <p:spPr bwMode="auto">
          <a:xfrm>
            <a:off x="3932238" y="798513"/>
            <a:ext cx="17494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Impact" pitchFamily="34" charset="0"/>
              </a:rPr>
              <a:t>课</a:t>
            </a:r>
          </a:p>
        </p:txBody>
      </p:sp>
      <p:grpSp>
        <p:nvGrpSpPr>
          <p:cNvPr id="125" name="椭圆 124"/>
          <p:cNvGrpSpPr>
            <a:grpSpLocks/>
          </p:cNvGrpSpPr>
          <p:nvPr/>
        </p:nvGrpSpPr>
        <p:grpSpPr bwMode="auto">
          <a:xfrm>
            <a:off x="5437188" y="749300"/>
            <a:ext cx="5889625" cy="1176338"/>
            <a:chOff x="3425" y="472"/>
            <a:chExt cx="3710" cy="741"/>
          </a:xfrm>
        </p:grpSpPr>
        <p:pic>
          <p:nvPicPr>
            <p:cNvPr id="14350" name="椭圆 124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25" y="472"/>
              <a:ext cx="3710" cy="741"/>
            </a:xfrm>
            <a:prstGeom prst="rect">
              <a:avLst/>
            </a:prstGeom>
            <a:noFill/>
          </p:spPr>
        </p:pic>
        <p:sp>
          <p:nvSpPr>
            <p:cNvPr id="14351" name="Text Box 15"/>
            <p:cNvSpPr txBox="1">
              <a:spLocks noChangeArrowheads="1"/>
            </p:cNvSpPr>
            <p:nvPr/>
          </p:nvSpPr>
          <p:spPr bwMode="auto">
            <a:xfrm>
              <a:off x="3970" y="582"/>
              <a:ext cx="2618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353" name="文本框 125"/>
          <p:cNvSpPr txBox="1">
            <a:spLocks noChangeArrowheads="1"/>
          </p:cNvSpPr>
          <p:nvPr/>
        </p:nvSpPr>
        <p:spPr bwMode="auto">
          <a:xfrm>
            <a:off x="6188075" y="874713"/>
            <a:ext cx="512921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5500" b="1">
                <a:solidFill>
                  <a:schemeClr val="bg1"/>
                </a:solidFill>
                <a:latin typeface="Dotum" pitchFamily="34" charset="-127"/>
                <a:ea typeface="Dotum" pitchFamily="34" charset="-127"/>
              </a:rPr>
              <a:t>走进网络空间</a:t>
            </a:r>
          </a:p>
        </p:txBody>
      </p:sp>
      <p:sp>
        <p:nvSpPr>
          <p:cNvPr id="3" name="矩形 2"/>
          <p:cNvSpPr/>
          <p:nvPr/>
        </p:nvSpPr>
        <p:spPr>
          <a:xfrm>
            <a:off x="3435350" y="2779713"/>
            <a:ext cx="4492625" cy="830262"/>
          </a:xfrm>
          <a:prstGeom prst="rect">
            <a:avLst/>
          </a:prstGeom>
        </p:spPr>
        <p:txBody>
          <a:bodyPr lIns="91408" tIns="45718" rIns="91408" bIns="45718">
            <a:spAutoFit/>
          </a:bodyPr>
          <a:lstStyle/>
          <a:p>
            <a:pPr defTabSz="914037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体验网络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学习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</p:cSld>
  <p:clrMapOvr>
    <a:masterClrMapping/>
  </p:clrMapOvr>
  <p:transition spd="slow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2335495" y="125947"/>
            <a:ext cx="4572000" cy="100487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648075" y="212725"/>
            <a:ext cx="3495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  嵩山</a:t>
            </a:r>
          </a:p>
        </p:txBody>
      </p:sp>
      <p:pic>
        <p:nvPicPr>
          <p:cNvPr id="24582" name="内容占位符 3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20713" y="1162050"/>
            <a:ext cx="10553700" cy="53625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1406507" y="1788897"/>
            <a:ext cx="3481951" cy="2794635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" name="椭圆 29"/>
          <p:cNvGrpSpPr>
            <a:grpSpLocks/>
          </p:cNvGrpSpPr>
          <p:nvPr/>
        </p:nvGrpSpPr>
        <p:grpSpPr bwMode="auto">
          <a:xfrm>
            <a:off x="5053013" y="1579563"/>
            <a:ext cx="6151562" cy="1906587"/>
            <a:chOff x="3183" y="995"/>
            <a:chExt cx="3875" cy="1201"/>
          </a:xfrm>
        </p:grpSpPr>
        <p:pic>
          <p:nvPicPr>
            <p:cNvPr id="25603" name="椭圆 2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83" y="995"/>
              <a:ext cx="3875" cy="1201"/>
            </a:xfrm>
            <a:prstGeom prst="rect">
              <a:avLst/>
            </a:prstGeom>
            <a:noFill/>
          </p:spPr>
        </p:pic>
        <p:sp>
          <p:nvSpPr>
            <p:cNvPr id="25604" name="Text Box 4"/>
            <p:cNvSpPr txBox="1">
              <a:spLocks noChangeArrowheads="1"/>
            </p:cNvSpPr>
            <p:nvPr/>
          </p:nvSpPr>
          <p:spPr bwMode="auto">
            <a:xfrm>
              <a:off x="3754" y="1174"/>
              <a:ext cx="2733" cy="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5606" name="文本框 30"/>
          <p:cNvSpPr txBox="1">
            <a:spLocks noChangeArrowheads="1"/>
          </p:cNvSpPr>
          <p:nvPr/>
        </p:nvSpPr>
        <p:spPr bwMode="auto">
          <a:xfrm>
            <a:off x="5827713" y="2003425"/>
            <a:ext cx="5702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Impact" pitchFamily="34" charset="0"/>
              </a:rPr>
              <a:t>体验网络学习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650" y="3340100"/>
            <a:ext cx="5602288" cy="3219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文本框 2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-92075"/>
            <a:ext cx="5632450" cy="1225550"/>
          </a:xfrm>
          <a:prstGeom prst="rect">
            <a:avLst/>
          </a:prstGeom>
          <a:noFill/>
        </p:spPr>
      </p:pic>
      <p:grpSp>
        <p:nvGrpSpPr>
          <p:cNvPr id="26627" name="组合 1"/>
          <p:cNvGrpSpPr>
            <a:grpSpLocks/>
          </p:cNvGrpSpPr>
          <p:nvPr/>
        </p:nvGrpSpPr>
        <p:grpSpPr bwMode="auto">
          <a:xfrm>
            <a:off x="1182688" y="1684338"/>
            <a:ext cx="5915025" cy="882650"/>
            <a:chOff x="6034097" y="1356319"/>
            <a:chExt cx="3454885" cy="883339"/>
          </a:xfrm>
        </p:grpSpPr>
        <p:grpSp>
          <p:nvGrpSpPr>
            <p:cNvPr id="12" name="Group 39"/>
            <p:cNvGrpSpPr>
              <a:grpSpLocks noChangeAspect="1"/>
            </p:cNvGrpSpPr>
            <p:nvPr/>
          </p:nvGrpSpPr>
          <p:grpSpPr bwMode="auto">
            <a:xfrm>
              <a:off x="6034097" y="1356319"/>
              <a:ext cx="1186008" cy="769336"/>
              <a:chOff x="2625" y="1600"/>
              <a:chExt cx="2435" cy="1120"/>
            </a:xfrm>
            <a:solidFill>
              <a:srgbClr val="4A67AA"/>
            </a:solidFill>
          </p:grpSpPr>
          <p:sp>
            <p:nvSpPr>
              <p:cNvPr id="13" name="Freeform 40"/>
              <p:cNvSpPr>
                <a:spLocks noEditPoints="1"/>
              </p:cNvSpPr>
              <p:nvPr/>
            </p:nvSpPr>
            <p:spPr bwMode="auto">
              <a:xfrm>
                <a:off x="2926" y="1976"/>
                <a:ext cx="1009" cy="647"/>
              </a:xfrm>
              <a:custGeom>
                <a:avLst/>
                <a:gdLst>
                  <a:gd name="T0" fmla="*/ 92 w 426"/>
                  <a:gd name="T1" fmla="*/ 48 h 272"/>
                  <a:gd name="T2" fmla="*/ 261 w 426"/>
                  <a:gd name="T3" fmla="*/ 17 h 272"/>
                  <a:gd name="T4" fmla="*/ 26 w 426"/>
                  <a:gd name="T5" fmla="*/ 76 h 272"/>
                  <a:gd name="T6" fmla="*/ 198 w 426"/>
                  <a:gd name="T7" fmla="*/ 52 h 272"/>
                  <a:gd name="T8" fmla="*/ 27 w 426"/>
                  <a:gd name="T9" fmla="*/ 113 h 272"/>
                  <a:gd name="T10" fmla="*/ 108 w 426"/>
                  <a:gd name="T11" fmla="*/ 100 h 272"/>
                  <a:gd name="T12" fmla="*/ 133 w 426"/>
                  <a:gd name="T13" fmla="*/ 105 h 272"/>
                  <a:gd name="T14" fmla="*/ 24 w 426"/>
                  <a:gd name="T15" fmla="*/ 137 h 272"/>
                  <a:gd name="T16" fmla="*/ 171 w 426"/>
                  <a:gd name="T17" fmla="*/ 117 h 272"/>
                  <a:gd name="T18" fmla="*/ 162 w 426"/>
                  <a:gd name="T19" fmla="*/ 127 h 272"/>
                  <a:gd name="T20" fmla="*/ 343 w 426"/>
                  <a:gd name="T21" fmla="*/ 124 h 272"/>
                  <a:gd name="T22" fmla="*/ 316 w 426"/>
                  <a:gd name="T23" fmla="*/ 133 h 272"/>
                  <a:gd name="T24" fmla="*/ 149 w 426"/>
                  <a:gd name="T25" fmla="*/ 167 h 272"/>
                  <a:gd name="T26" fmla="*/ 38 w 426"/>
                  <a:gd name="T27" fmla="*/ 198 h 272"/>
                  <a:gd name="T28" fmla="*/ 193 w 426"/>
                  <a:gd name="T29" fmla="*/ 177 h 272"/>
                  <a:gd name="T30" fmla="*/ 240 w 426"/>
                  <a:gd name="T31" fmla="*/ 183 h 272"/>
                  <a:gd name="T32" fmla="*/ 104 w 426"/>
                  <a:gd name="T33" fmla="*/ 202 h 272"/>
                  <a:gd name="T34" fmla="*/ 156 w 426"/>
                  <a:gd name="T35" fmla="*/ 212 h 272"/>
                  <a:gd name="T36" fmla="*/ 257 w 426"/>
                  <a:gd name="T37" fmla="*/ 210 h 272"/>
                  <a:gd name="T38" fmla="*/ 71 w 426"/>
                  <a:gd name="T39" fmla="*/ 248 h 272"/>
                  <a:gd name="T40" fmla="*/ 356 w 426"/>
                  <a:gd name="T41" fmla="*/ 216 h 272"/>
                  <a:gd name="T42" fmla="*/ 228 w 426"/>
                  <a:gd name="T43" fmla="*/ 238 h 272"/>
                  <a:gd name="T44" fmla="*/ 91 w 426"/>
                  <a:gd name="T45" fmla="*/ 255 h 272"/>
                  <a:gd name="T46" fmla="*/ 96 w 426"/>
                  <a:gd name="T47" fmla="*/ 266 h 272"/>
                  <a:gd name="T48" fmla="*/ 351 w 426"/>
                  <a:gd name="T49" fmla="*/ 247 h 272"/>
                  <a:gd name="T50" fmla="*/ 208 w 426"/>
                  <a:gd name="T51" fmla="*/ 267 h 272"/>
                  <a:gd name="T52" fmla="*/ 365 w 426"/>
                  <a:gd name="T53" fmla="*/ 256 h 272"/>
                  <a:gd name="T54" fmla="*/ 310 w 426"/>
                  <a:gd name="T55" fmla="*/ 245 h 272"/>
                  <a:gd name="T56" fmla="*/ 86 w 426"/>
                  <a:gd name="T57" fmla="*/ 261 h 272"/>
                  <a:gd name="T58" fmla="*/ 175 w 426"/>
                  <a:gd name="T59" fmla="*/ 248 h 272"/>
                  <a:gd name="T60" fmla="*/ 422 w 426"/>
                  <a:gd name="T61" fmla="*/ 216 h 272"/>
                  <a:gd name="T62" fmla="*/ 236 w 426"/>
                  <a:gd name="T63" fmla="*/ 224 h 272"/>
                  <a:gd name="T64" fmla="*/ 53 w 426"/>
                  <a:gd name="T65" fmla="*/ 243 h 272"/>
                  <a:gd name="T66" fmla="*/ 414 w 426"/>
                  <a:gd name="T67" fmla="*/ 185 h 272"/>
                  <a:gd name="T68" fmla="*/ 102 w 426"/>
                  <a:gd name="T69" fmla="*/ 214 h 272"/>
                  <a:gd name="T70" fmla="*/ 110 w 426"/>
                  <a:gd name="T71" fmla="*/ 207 h 272"/>
                  <a:gd name="T72" fmla="*/ 422 w 426"/>
                  <a:gd name="T73" fmla="*/ 151 h 272"/>
                  <a:gd name="T74" fmla="*/ 194 w 426"/>
                  <a:gd name="T75" fmla="*/ 171 h 272"/>
                  <a:gd name="T76" fmla="*/ 92 w 426"/>
                  <a:gd name="T77" fmla="*/ 184 h 272"/>
                  <a:gd name="T78" fmla="*/ 204 w 426"/>
                  <a:gd name="T79" fmla="*/ 161 h 272"/>
                  <a:gd name="T80" fmla="*/ 421 w 426"/>
                  <a:gd name="T81" fmla="*/ 113 h 272"/>
                  <a:gd name="T82" fmla="*/ 356 w 426"/>
                  <a:gd name="T83" fmla="*/ 117 h 272"/>
                  <a:gd name="T84" fmla="*/ 163 w 426"/>
                  <a:gd name="T85" fmla="*/ 132 h 272"/>
                  <a:gd name="T86" fmla="*/ 306 w 426"/>
                  <a:gd name="T87" fmla="*/ 90 h 272"/>
                  <a:gd name="T88" fmla="*/ 236 w 426"/>
                  <a:gd name="T89" fmla="*/ 99 h 272"/>
                  <a:gd name="T90" fmla="*/ 52 w 426"/>
                  <a:gd name="T91" fmla="*/ 131 h 272"/>
                  <a:gd name="T92" fmla="*/ 290 w 426"/>
                  <a:gd name="T93" fmla="*/ 70 h 272"/>
                  <a:gd name="T94" fmla="*/ 107 w 426"/>
                  <a:gd name="T95" fmla="*/ 95 h 272"/>
                  <a:gd name="T96" fmla="*/ 98 w 426"/>
                  <a:gd name="T97" fmla="*/ 97 h 272"/>
                  <a:gd name="T98" fmla="*/ 304 w 426"/>
                  <a:gd name="T99" fmla="*/ 31 h 272"/>
                  <a:gd name="T100" fmla="*/ 153 w 426"/>
                  <a:gd name="T101" fmla="*/ 52 h 272"/>
                  <a:gd name="T102" fmla="*/ 310 w 426"/>
                  <a:gd name="T103" fmla="*/ 6 h 272"/>
                  <a:gd name="T104" fmla="*/ 25 w 426"/>
                  <a:gd name="T105" fmla="*/ 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26" h="272">
                    <a:moveTo>
                      <a:pt x="25" y="56"/>
                    </a:moveTo>
                    <a:cubicBezTo>
                      <a:pt x="23" y="56"/>
                      <a:pt x="23" y="58"/>
                      <a:pt x="23" y="59"/>
                    </a:cubicBezTo>
                    <a:cubicBezTo>
                      <a:pt x="23" y="61"/>
                      <a:pt x="25" y="62"/>
                      <a:pt x="26" y="61"/>
                    </a:cubicBezTo>
                    <a:cubicBezTo>
                      <a:pt x="48" y="55"/>
                      <a:pt x="70" y="52"/>
                      <a:pt x="92" y="48"/>
                    </a:cubicBezTo>
                    <a:cubicBezTo>
                      <a:pt x="109" y="46"/>
                      <a:pt x="125" y="43"/>
                      <a:pt x="142" y="39"/>
                    </a:cubicBezTo>
                    <a:cubicBezTo>
                      <a:pt x="150" y="38"/>
                      <a:pt x="220" y="22"/>
                      <a:pt x="267" y="14"/>
                    </a:cubicBezTo>
                    <a:cubicBezTo>
                      <a:pt x="271" y="13"/>
                      <a:pt x="276" y="12"/>
                      <a:pt x="280" y="11"/>
                    </a:cubicBezTo>
                    <a:cubicBezTo>
                      <a:pt x="274" y="13"/>
                      <a:pt x="267" y="15"/>
                      <a:pt x="261" y="17"/>
                    </a:cubicBezTo>
                    <a:cubicBezTo>
                      <a:pt x="226" y="28"/>
                      <a:pt x="187" y="39"/>
                      <a:pt x="152" y="47"/>
                    </a:cubicBezTo>
                    <a:cubicBezTo>
                      <a:pt x="134" y="51"/>
                      <a:pt x="117" y="53"/>
                      <a:pt x="101" y="56"/>
                    </a:cubicBezTo>
                    <a:cubicBezTo>
                      <a:pt x="74" y="60"/>
                      <a:pt x="48" y="63"/>
                      <a:pt x="25" y="73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4" y="74"/>
                      <a:pt x="23" y="75"/>
                      <a:pt x="24" y="77"/>
                    </a:cubicBezTo>
                    <a:cubicBezTo>
                      <a:pt x="24" y="77"/>
                      <a:pt x="24" y="78"/>
                      <a:pt x="25" y="78"/>
                    </a:cubicBezTo>
                    <a:cubicBezTo>
                      <a:pt x="38" y="84"/>
                      <a:pt x="123" y="67"/>
                      <a:pt x="198" y="52"/>
                    </a:cubicBezTo>
                    <a:cubicBezTo>
                      <a:pt x="228" y="46"/>
                      <a:pt x="257" y="40"/>
                      <a:pt x="278" y="37"/>
                    </a:cubicBezTo>
                    <a:cubicBezTo>
                      <a:pt x="241" y="49"/>
                      <a:pt x="171" y="68"/>
                      <a:pt x="114" y="83"/>
                    </a:cubicBezTo>
                    <a:cubicBezTo>
                      <a:pt x="83" y="91"/>
                      <a:pt x="10" y="106"/>
                      <a:pt x="25" y="113"/>
                    </a:cubicBezTo>
                    <a:cubicBezTo>
                      <a:pt x="26" y="113"/>
                      <a:pt x="27" y="113"/>
                      <a:pt x="27" y="113"/>
                    </a:cubicBezTo>
                    <a:cubicBezTo>
                      <a:pt x="36" y="111"/>
                      <a:pt x="50" y="109"/>
                      <a:pt x="65" y="107"/>
                    </a:cubicBezTo>
                    <a:cubicBezTo>
                      <a:pt x="77" y="105"/>
                      <a:pt x="90" y="104"/>
                      <a:pt x="99" y="102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24" y="97"/>
                      <a:pt x="234" y="76"/>
                      <a:pt x="278" y="68"/>
                    </a:cubicBezTo>
                    <a:cubicBezTo>
                      <a:pt x="229" y="81"/>
                      <a:pt x="182" y="93"/>
                      <a:pt x="133" y="105"/>
                    </a:cubicBezTo>
                    <a:cubicBezTo>
                      <a:pt x="112" y="111"/>
                      <a:pt x="91" y="116"/>
                      <a:pt x="67" y="122"/>
                    </a:cubicBezTo>
                    <a:cubicBezTo>
                      <a:pt x="63" y="123"/>
                      <a:pt x="58" y="124"/>
                      <a:pt x="54" y="125"/>
                    </a:cubicBezTo>
                    <a:cubicBezTo>
                      <a:pt x="47" y="127"/>
                      <a:pt x="29" y="131"/>
                      <a:pt x="25" y="135"/>
                    </a:cubicBezTo>
                    <a:cubicBezTo>
                      <a:pt x="24" y="135"/>
                      <a:pt x="24" y="136"/>
                      <a:pt x="24" y="137"/>
                    </a:cubicBezTo>
                    <a:cubicBezTo>
                      <a:pt x="24" y="137"/>
                      <a:pt x="25" y="138"/>
                      <a:pt x="26" y="138"/>
                    </a:cubicBezTo>
                    <a:cubicBezTo>
                      <a:pt x="34" y="140"/>
                      <a:pt x="61" y="135"/>
                      <a:pt x="65" y="135"/>
                    </a:cubicBezTo>
                    <a:cubicBezTo>
                      <a:pt x="88" y="132"/>
                      <a:pt x="114" y="128"/>
                      <a:pt x="126" y="126"/>
                    </a:cubicBezTo>
                    <a:cubicBezTo>
                      <a:pt x="141" y="123"/>
                      <a:pt x="156" y="120"/>
                      <a:pt x="171" y="117"/>
                    </a:cubicBezTo>
                    <a:cubicBezTo>
                      <a:pt x="194" y="112"/>
                      <a:pt x="217" y="107"/>
                      <a:pt x="237" y="104"/>
                    </a:cubicBezTo>
                    <a:cubicBezTo>
                      <a:pt x="241" y="104"/>
                      <a:pt x="245" y="103"/>
                      <a:pt x="251" y="102"/>
                    </a:cubicBezTo>
                    <a:cubicBezTo>
                      <a:pt x="264" y="100"/>
                      <a:pt x="280" y="97"/>
                      <a:pt x="290" y="97"/>
                    </a:cubicBezTo>
                    <a:cubicBezTo>
                      <a:pt x="264" y="106"/>
                      <a:pt x="213" y="117"/>
                      <a:pt x="162" y="127"/>
                    </a:cubicBezTo>
                    <a:cubicBezTo>
                      <a:pt x="155" y="128"/>
                      <a:pt x="6" y="161"/>
                      <a:pt x="27" y="169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41" y="172"/>
                      <a:pt x="170" y="151"/>
                      <a:pt x="259" y="137"/>
                    </a:cubicBezTo>
                    <a:cubicBezTo>
                      <a:pt x="300" y="130"/>
                      <a:pt x="332" y="125"/>
                      <a:pt x="343" y="124"/>
                    </a:cubicBezTo>
                    <a:cubicBezTo>
                      <a:pt x="347" y="123"/>
                      <a:pt x="352" y="123"/>
                      <a:pt x="356" y="122"/>
                    </a:cubicBezTo>
                    <a:cubicBezTo>
                      <a:pt x="373" y="121"/>
                      <a:pt x="389" y="119"/>
                      <a:pt x="405" y="116"/>
                    </a:cubicBezTo>
                    <a:cubicBezTo>
                      <a:pt x="391" y="121"/>
                      <a:pt x="368" y="125"/>
                      <a:pt x="343" y="129"/>
                    </a:cubicBezTo>
                    <a:cubicBezTo>
                      <a:pt x="334" y="130"/>
                      <a:pt x="325" y="132"/>
                      <a:pt x="316" y="133"/>
                    </a:cubicBezTo>
                    <a:cubicBezTo>
                      <a:pt x="276" y="140"/>
                      <a:pt x="233" y="149"/>
                      <a:pt x="203" y="155"/>
                    </a:cubicBezTo>
                    <a:cubicBezTo>
                      <a:pt x="194" y="157"/>
                      <a:pt x="186" y="159"/>
                      <a:pt x="181" y="160"/>
                    </a:cubicBezTo>
                    <a:cubicBezTo>
                      <a:pt x="179" y="160"/>
                      <a:pt x="179" y="160"/>
                      <a:pt x="179" y="160"/>
                    </a:cubicBezTo>
                    <a:cubicBezTo>
                      <a:pt x="169" y="162"/>
                      <a:pt x="159" y="164"/>
                      <a:pt x="149" y="167"/>
                    </a:cubicBezTo>
                    <a:cubicBezTo>
                      <a:pt x="129" y="171"/>
                      <a:pt x="109" y="175"/>
                      <a:pt x="91" y="178"/>
                    </a:cubicBezTo>
                    <a:cubicBezTo>
                      <a:pt x="86" y="179"/>
                      <a:pt x="76" y="182"/>
                      <a:pt x="65" y="185"/>
                    </a:cubicBezTo>
                    <a:cubicBezTo>
                      <a:pt x="60" y="186"/>
                      <a:pt x="24" y="192"/>
                      <a:pt x="24" y="196"/>
                    </a:cubicBezTo>
                    <a:cubicBezTo>
                      <a:pt x="23" y="200"/>
                      <a:pt x="31" y="199"/>
                      <a:pt x="38" y="198"/>
                    </a:cubicBezTo>
                    <a:cubicBezTo>
                      <a:pt x="43" y="198"/>
                      <a:pt x="49" y="197"/>
                      <a:pt x="55" y="197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76" y="194"/>
                      <a:pt x="89" y="192"/>
                      <a:pt x="103" y="191"/>
                    </a:cubicBezTo>
                    <a:cubicBezTo>
                      <a:pt x="134" y="187"/>
                      <a:pt x="167" y="184"/>
                      <a:pt x="193" y="177"/>
                    </a:cubicBezTo>
                    <a:cubicBezTo>
                      <a:pt x="195" y="176"/>
                      <a:pt x="195" y="176"/>
                      <a:pt x="195" y="176"/>
                    </a:cubicBezTo>
                    <a:cubicBezTo>
                      <a:pt x="199" y="175"/>
                      <a:pt x="284" y="163"/>
                      <a:pt x="349" y="156"/>
                    </a:cubicBezTo>
                    <a:cubicBezTo>
                      <a:pt x="375" y="153"/>
                      <a:pt x="398" y="151"/>
                      <a:pt x="411" y="151"/>
                    </a:cubicBezTo>
                    <a:cubicBezTo>
                      <a:pt x="379" y="161"/>
                      <a:pt x="260" y="180"/>
                      <a:pt x="240" y="183"/>
                    </a:cubicBezTo>
                    <a:cubicBezTo>
                      <a:pt x="238" y="183"/>
                      <a:pt x="237" y="183"/>
                      <a:pt x="237" y="183"/>
                    </a:cubicBezTo>
                    <a:cubicBezTo>
                      <a:pt x="202" y="189"/>
                      <a:pt x="167" y="194"/>
                      <a:pt x="132" y="198"/>
                    </a:cubicBezTo>
                    <a:cubicBezTo>
                      <a:pt x="124" y="199"/>
                      <a:pt x="117" y="200"/>
                      <a:pt x="110" y="201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98" y="203"/>
                      <a:pt x="82" y="207"/>
                      <a:pt x="66" y="211"/>
                    </a:cubicBezTo>
                    <a:cubicBezTo>
                      <a:pt x="55" y="213"/>
                      <a:pt x="23" y="220"/>
                      <a:pt x="22" y="224"/>
                    </a:cubicBezTo>
                    <a:cubicBezTo>
                      <a:pt x="21" y="233"/>
                      <a:pt x="91" y="221"/>
                      <a:pt x="102" y="219"/>
                    </a:cubicBezTo>
                    <a:cubicBezTo>
                      <a:pt x="122" y="216"/>
                      <a:pt x="141" y="213"/>
                      <a:pt x="156" y="212"/>
                    </a:cubicBezTo>
                    <a:cubicBezTo>
                      <a:pt x="184" y="210"/>
                      <a:pt x="212" y="206"/>
                      <a:pt x="241" y="203"/>
                    </a:cubicBezTo>
                    <a:cubicBezTo>
                      <a:pt x="271" y="199"/>
                      <a:pt x="300" y="195"/>
                      <a:pt x="329" y="193"/>
                    </a:cubicBezTo>
                    <a:cubicBezTo>
                      <a:pt x="358" y="191"/>
                      <a:pt x="381" y="190"/>
                      <a:pt x="397" y="190"/>
                    </a:cubicBezTo>
                    <a:cubicBezTo>
                      <a:pt x="366" y="195"/>
                      <a:pt x="313" y="202"/>
                      <a:pt x="257" y="210"/>
                    </a:cubicBezTo>
                    <a:cubicBezTo>
                      <a:pt x="245" y="211"/>
                      <a:pt x="0" y="239"/>
                      <a:pt x="26" y="250"/>
                    </a:cubicBezTo>
                    <a:cubicBezTo>
                      <a:pt x="27" y="250"/>
                      <a:pt x="28" y="250"/>
                      <a:pt x="28" y="250"/>
                    </a:cubicBezTo>
                    <a:cubicBezTo>
                      <a:pt x="32" y="249"/>
                      <a:pt x="40" y="249"/>
                      <a:pt x="49" y="249"/>
                    </a:cubicBezTo>
                    <a:cubicBezTo>
                      <a:pt x="57" y="249"/>
                      <a:pt x="66" y="249"/>
                      <a:pt x="71" y="248"/>
                    </a:cubicBezTo>
                    <a:cubicBezTo>
                      <a:pt x="85" y="246"/>
                      <a:pt x="101" y="245"/>
                      <a:pt x="117" y="244"/>
                    </a:cubicBezTo>
                    <a:cubicBezTo>
                      <a:pt x="127" y="243"/>
                      <a:pt x="136" y="243"/>
                      <a:pt x="145" y="242"/>
                    </a:cubicBezTo>
                    <a:cubicBezTo>
                      <a:pt x="177" y="239"/>
                      <a:pt x="207" y="235"/>
                      <a:pt x="237" y="230"/>
                    </a:cubicBezTo>
                    <a:cubicBezTo>
                      <a:pt x="275" y="224"/>
                      <a:pt x="313" y="218"/>
                      <a:pt x="356" y="216"/>
                    </a:cubicBezTo>
                    <a:cubicBezTo>
                      <a:pt x="357" y="216"/>
                      <a:pt x="358" y="216"/>
                      <a:pt x="360" y="216"/>
                    </a:cubicBezTo>
                    <a:cubicBezTo>
                      <a:pt x="371" y="215"/>
                      <a:pt x="403" y="213"/>
                      <a:pt x="415" y="215"/>
                    </a:cubicBezTo>
                    <a:cubicBezTo>
                      <a:pt x="407" y="217"/>
                      <a:pt x="389" y="220"/>
                      <a:pt x="365" y="223"/>
                    </a:cubicBezTo>
                    <a:cubicBezTo>
                      <a:pt x="314" y="230"/>
                      <a:pt x="244" y="237"/>
                      <a:pt x="228" y="238"/>
                    </a:cubicBezTo>
                    <a:cubicBezTo>
                      <a:pt x="211" y="239"/>
                      <a:pt x="192" y="241"/>
                      <a:pt x="174" y="243"/>
                    </a:cubicBezTo>
                    <a:cubicBezTo>
                      <a:pt x="156" y="245"/>
                      <a:pt x="138" y="247"/>
                      <a:pt x="121" y="249"/>
                    </a:cubicBezTo>
                    <a:cubicBezTo>
                      <a:pt x="116" y="250"/>
                      <a:pt x="110" y="251"/>
                      <a:pt x="105" y="252"/>
                    </a:cubicBezTo>
                    <a:cubicBezTo>
                      <a:pt x="100" y="253"/>
                      <a:pt x="96" y="254"/>
                      <a:pt x="91" y="255"/>
                    </a:cubicBezTo>
                    <a:cubicBezTo>
                      <a:pt x="89" y="255"/>
                      <a:pt x="81" y="256"/>
                      <a:pt x="73" y="258"/>
                    </a:cubicBezTo>
                    <a:cubicBezTo>
                      <a:pt x="64" y="260"/>
                      <a:pt x="27" y="266"/>
                      <a:pt x="27" y="268"/>
                    </a:cubicBezTo>
                    <a:cubicBezTo>
                      <a:pt x="26" y="272"/>
                      <a:pt x="32" y="271"/>
                      <a:pt x="34" y="270"/>
                    </a:cubicBezTo>
                    <a:cubicBezTo>
                      <a:pt x="45" y="270"/>
                      <a:pt x="69" y="268"/>
                      <a:pt x="96" y="266"/>
                    </a:cubicBezTo>
                    <a:cubicBezTo>
                      <a:pt x="136" y="263"/>
                      <a:pt x="182" y="259"/>
                      <a:pt x="190" y="259"/>
                    </a:cubicBezTo>
                    <a:cubicBezTo>
                      <a:pt x="210" y="258"/>
                      <a:pt x="229" y="256"/>
                      <a:pt x="248" y="255"/>
                    </a:cubicBezTo>
                    <a:cubicBezTo>
                      <a:pt x="269" y="253"/>
                      <a:pt x="290" y="251"/>
                      <a:pt x="310" y="251"/>
                    </a:cubicBezTo>
                    <a:cubicBezTo>
                      <a:pt x="321" y="250"/>
                      <a:pt x="335" y="249"/>
                      <a:pt x="351" y="247"/>
                    </a:cubicBezTo>
                    <a:cubicBezTo>
                      <a:pt x="372" y="245"/>
                      <a:pt x="396" y="242"/>
                      <a:pt x="409" y="243"/>
                    </a:cubicBezTo>
                    <a:cubicBezTo>
                      <a:pt x="414" y="243"/>
                      <a:pt x="420" y="244"/>
                      <a:pt x="408" y="246"/>
                    </a:cubicBezTo>
                    <a:cubicBezTo>
                      <a:pt x="389" y="248"/>
                      <a:pt x="327" y="254"/>
                      <a:pt x="276" y="259"/>
                    </a:cubicBezTo>
                    <a:cubicBezTo>
                      <a:pt x="243" y="263"/>
                      <a:pt x="216" y="265"/>
                      <a:pt x="208" y="267"/>
                    </a:cubicBezTo>
                    <a:cubicBezTo>
                      <a:pt x="207" y="267"/>
                      <a:pt x="206" y="268"/>
                      <a:pt x="206" y="270"/>
                    </a:cubicBezTo>
                    <a:cubicBezTo>
                      <a:pt x="206" y="271"/>
                      <a:pt x="207" y="272"/>
                      <a:pt x="209" y="272"/>
                    </a:cubicBezTo>
                    <a:cubicBezTo>
                      <a:pt x="217" y="271"/>
                      <a:pt x="244" y="268"/>
                      <a:pt x="277" y="265"/>
                    </a:cubicBezTo>
                    <a:cubicBezTo>
                      <a:pt x="279" y="265"/>
                      <a:pt x="326" y="260"/>
                      <a:pt x="365" y="256"/>
                    </a:cubicBezTo>
                    <a:cubicBezTo>
                      <a:pt x="391" y="253"/>
                      <a:pt x="414" y="251"/>
                      <a:pt x="419" y="247"/>
                    </a:cubicBezTo>
                    <a:cubicBezTo>
                      <a:pt x="422" y="246"/>
                      <a:pt x="422" y="241"/>
                      <a:pt x="418" y="240"/>
                    </a:cubicBezTo>
                    <a:cubicBezTo>
                      <a:pt x="409" y="236"/>
                      <a:pt x="378" y="239"/>
                      <a:pt x="350" y="242"/>
                    </a:cubicBezTo>
                    <a:cubicBezTo>
                      <a:pt x="335" y="243"/>
                      <a:pt x="320" y="245"/>
                      <a:pt x="310" y="245"/>
                    </a:cubicBezTo>
                    <a:cubicBezTo>
                      <a:pt x="289" y="246"/>
                      <a:pt x="268" y="247"/>
                      <a:pt x="248" y="249"/>
                    </a:cubicBezTo>
                    <a:cubicBezTo>
                      <a:pt x="228" y="251"/>
                      <a:pt x="209" y="253"/>
                      <a:pt x="190" y="253"/>
                    </a:cubicBezTo>
                    <a:cubicBezTo>
                      <a:pt x="182" y="254"/>
                      <a:pt x="136" y="257"/>
                      <a:pt x="95" y="260"/>
                    </a:cubicBezTo>
                    <a:cubicBezTo>
                      <a:pt x="92" y="261"/>
                      <a:pt x="89" y="261"/>
                      <a:pt x="86" y="261"/>
                    </a:cubicBezTo>
                    <a:cubicBezTo>
                      <a:pt x="88" y="261"/>
                      <a:pt x="91" y="260"/>
                      <a:pt x="92" y="260"/>
                    </a:cubicBezTo>
                    <a:cubicBezTo>
                      <a:pt x="96" y="259"/>
                      <a:pt x="101" y="259"/>
                      <a:pt x="106" y="258"/>
                    </a:cubicBezTo>
                    <a:cubicBezTo>
                      <a:pt x="111" y="256"/>
                      <a:pt x="116" y="255"/>
                      <a:pt x="122" y="255"/>
                    </a:cubicBezTo>
                    <a:cubicBezTo>
                      <a:pt x="139" y="252"/>
                      <a:pt x="157" y="250"/>
                      <a:pt x="175" y="248"/>
                    </a:cubicBezTo>
                    <a:cubicBezTo>
                      <a:pt x="193" y="246"/>
                      <a:pt x="211" y="245"/>
                      <a:pt x="228" y="243"/>
                    </a:cubicBezTo>
                    <a:cubicBezTo>
                      <a:pt x="244" y="242"/>
                      <a:pt x="315" y="236"/>
                      <a:pt x="366" y="229"/>
                    </a:cubicBezTo>
                    <a:cubicBezTo>
                      <a:pt x="394" y="225"/>
                      <a:pt x="417" y="221"/>
                      <a:pt x="422" y="217"/>
                    </a:cubicBezTo>
                    <a:cubicBezTo>
                      <a:pt x="422" y="217"/>
                      <a:pt x="422" y="216"/>
                      <a:pt x="422" y="216"/>
                    </a:cubicBezTo>
                    <a:cubicBezTo>
                      <a:pt x="424" y="214"/>
                      <a:pt x="423" y="211"/>
                      <a:pt x="419" y="210"/>
                    </a:cubicBezTo>
                    <a:cubicBezTo>
                      <a:pt x="406" y="206"/>
                      <a:pt x="367" y="210"/>
                      <a:pt x="360" y="210"/>
                    </a:cubicBezTo>
                    <a:cubicBezTo>
                      <a:pt x="357" y="210"/>
                      <a:pt x="356" y="211"/>
                      <a:pt x="356" y="211"/>
                    </a:cubicBezTo>
                    <a:cubicBezTo>
                      <a:pt x="313" y="212"/>
                      <a:pt x="275" y="218"/>
                      <a:pt x="236" y="224"/>
                    </a:cubicBezTo>
                    <a:cubicBezTo>
                      <a:pt x="207" y="229"/>
                      <a:pt x="177" y="234"/>
                      <a:pt x="144" y="237"/>
                    </a:cubicBezTo>
                    <a:cubicBezTo>
                      <a:pt x="135" y="238"/>
                      <a:pt x="126" y="238"/>
                      <a:pt x="117" y="239"/>
                    </a:cubicBezTo>
                    <a:cubicBezTo>
                      <a:pt x="101" y="240"/>
                      <a:pt x="85" y="240"/>
                      <a:pt x="71" y="243"/>
                    </a:cubicBezTo>
                    <a:cubicBezTo>
                      <a:pt x="66" y="243"/>
                      <a:pt x="60" y="243"/>
                      <a:pt x="53" y="243"/>
                    </a:cubicBezTo>
                    <a:cubicBezTo>
                      <a:pt x="93" y="237"/>
                      <a:pt x="178" y="226"/>
                      <a:pt x="257" y="215"/>
                    </a:cubicBezTo>
                    <a:cubicBezTo>
                      <a:pt x="271" y="213"/>
                      <a:pt x="419" y="194"/>
                      <a:pt x="423" y="191"/>
                    </a:cubicBezTo>
                    <a:cubicBezTo>
                      <a:pt x="426" y="188"/>
                      <a:pt x="425" y="186"/>
                      <a:pt x="420" y="186"/>
                    </a:cubicBezTo>
                    <a:cubicBezTo>
                      <a:pt x="419" y="185"/>
                      <a:pt x="416" y="185"/>
                      <a:pt x="414" y="185"/>
                    </a:cubicBezTo>
                    <a:cubicBezTo>
                      <a:pt x="401" y="185"/>
                      <a:pt x="371" y="184"/>
                      <a:pt x="328" y="188"/>
                    </a:cubicBezTo>
                    <a:cubicBezTo>
                      <a:pt x="300" y="190"/>
                      <a:pt x="270" y="194"/>
                      <a:pt x="241" y="197"/>
                    </a:cubicBezTo>
                    <a:cubicBezTo>
                      <a:pt x="212" y="201"/>
                      <a:pt x="183" y="205"/>
                      <a:pt x="156" y="207"/>
                    </a:cubicBezTo>
                    <a:cubicBezTo>
                      <a:pt x="140" y="208"/>
                      <a:pt x="121" y="211"/>
                      <a:pt x="102" y="214"/>
                    </a:cubicBezTo>
                    <a:cubicBezTo>
                      <a:pt x="83" y="216"/>
                      <a:pt x="65" y="219"/>
                      <a:pt x="48" y="221"/>
                    </a:cubicBezTo>
                    <a:cubicBezTo>
                      <a:pt x="54" y="219"/>
                      <a:pt x="61" y="217"/>
                      <a:pt x="68" y="216"/>
                    </a:cubicBezTo>
                    <a:cubicBezTo>
                      <a:pt x="83" y="212"/>
                      <a:pt x="99" y="208"/>
                      <a:pt x="105" y="208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18" y="206"/>
                      <a:pt x="125" y="205"/>
                      <a:pt x="132" y="204"/>
                    </a:cubicBezTo>
                    <a:cubicBezTo>
                      <a:pt x="168" y="199"/>
                      <a:pt x="203" y="194"/>
                      <a:pt x="238" y="18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63" y="185"/>
                      <a:pt x="410" y="162"/>
                      <a:pt x="422" y="151"/>
                    </a:cubicBezTo>
                    <a:cubicBezTo>
                      <a:pt x="423" y="151"/>
                      <a:pt x="423" y="151"/>
                      <a:pt x="423" y="150"/>
                    </a:cubicBezTo>
                    <a:cubicBezTo>
                      <a:pt x="424" y="149"/>
                      <a:pt x="423" y="147"/>
                      <a:pt x="421" y="147"/>
                    </a:cubicBezTo>
                    <a:cubicBezTo>
                      <a:pt x="409" y="143"/>
                      <a:pt x="357" y="150"/>
                      <a:pt x="348" y="151"/>
                    </a:cubicBezTo>
                    <a:cubicBezTo>
                      <a:pt x="283" y="158"/>
                      <a:pt x="198" y="170"/>
                      <a:pt x="194" y="171"/>
                    </a:cubicBezTo>
                    <a:cubicBezTo>
                      <a:pt x="191" y="172"/>
                      <a:pt x="191" y="172"/>
                      <a:pt x="191" y="172"/>
                    </a:cubicBezTo>
                    <a:cubicBezTo>
                      <a:pt x="166" y="178"/>
                      <a:pt x="134" y="182"/>
                      <a:pt x="103" y="185"/>
                    </a:cubicBezTo>
                    <a:cubicBezTo>
                      <a:pt x="91" y="187"/>
                      <a:pt x="80" y="188"/>
                      <a:pt x="69" y="189"/>
                    </a:cubicBezTo>
                    <a:cubicBezTo>
                      <a:pt x="79" y="187"/>
                      <a:pt x="87" y="184"/>
                      <a:pt x="92" y="184"/>
                    </a:cubicBezTo>
                    <a:cubicBezTo>
                      <a:pt x="109" y="180"/>
                      <a:pt x="130" y="176"/>
                      <a:pt x="150" y="172"/>
                    </a:cubicBezTo>
                    <a:cubicBezTo>
                      <a:pt x="161" y="170"/>
                      <a:pt x="171" y="167"/>
                      <a:pt x="180" y="166"/>
                    </a:cubicBezTo>
                    <a:cubicBezTo>
                      <a:pt x="182" y="165"/>
                      <a:pt x="182" y="165"/>
                      <a:pt x="182" y="165"/>
                    </a:cubicBezTo>
                    <a:cubicBezTo>
                      <a:pt x="188" y="164"/>
                      <a:pt x="196" y="162"/>
                      <a:pt x="204" y="161"/>
                    </a:cubicBezTo>
                    <a:cubicBezTo>
                      <a:pt x="234" y="155"/>
                      <a:pt x="277" y="146"/>
                      <a:pt x="317" y="139"/>
                    </a:cubicBezTo>
                    <a:cubicBezTo>
                      <a:pt x="326" y="137"/>
                      <a:pt x="335" y="136"/>
                      <a:pt x="343" y="134"/>
                    </a:cubicBezTo>
                    <a:cubicBezTo>
                      <a:pt x="379" y="128"/>
                      <a:pt x="410" y="124"/>
                      <a:pt x="420" y="113"/>
                    </a:cubicBezTo>
                    <a:cubicBezTo>
                      <a:pt x="420" y="113"/>
                      <a:pt x="421" y="113"/>
                      <a:pt x="421" y="113"/>
                    </a:cubicBezTo>
                    <a:cubicBezTo>
                      <a:pt x="421" y="112"/>
                      <a:pt x="421" y="111"/>
                      <a:pt x="421" y="110"/>
                    </a:cubicBezTo>
                    <a:cubicBezTo>
                      <a:pt x="421" y="110"/>
                      <a:pt x="420" y="108"/>
                      <a:pt x="416" y="108"/>
                    </a:cubicBezTo>
                    <a:cubicBezTo>
                      <a:pt x="414" y="109"/>
                      <a:pt x="412" y="109"/>
                      <a:pt x="412" y="109"/>
                    </a:cubicBezTo>
                    <a:cubicBezTo>
                      <a:pt x="393" y="113"/>
                      <a:pt x="374" y="115"/>
                      <a:pt x="356" y="117"/>
                    </a:cubicBezTo>
                    <a:cubicBezTo>
                      <a:pt x="351" y="117"/>
                      <a:pt x="346" y="118"/>
                      <a:pt x="342" y="118"/>
                    </a:cubicBezTo>
                    <a:cubicBezTo>
                      <a:pt x="332" y="120"/>
                      <a:pt x="299" y="125"/>
                      <a:pt x="258" y="132"/>
                    </a:cubicBezTo>
                    <a:cubicBezTo>
                      <a:pt x="176" y="145"/>
                      <a:pt x="66" y="164"/>
                      <a:pt x="39" y="164"/>
                    </a:cubicBezTo>
                    <a:cubicBezTo>
                      <a:pt x="54" y="159"/>
                      <a:pt x="105" y="144"/>
                      <a:pt x="163" y="132"/>
                    </a:cubicBezTo>
                    <a:cubicBezTo>
                      <a:pt x="227" y="119"/>
                      <a:pt x="291" y="106"/>
                      <a:pt x="308" y="95"/>
                    </a:cubicBezTo>
                    <a:cubicBezTo>
                      <a:pt x="309" y="94"/>
                      <a:pt x="309" y="93"/>
                      <a:pt x="309" y="92"/>
                    </a:cubicBezTo>
                    <a:cubicBezTo>
                      <a:pt x="309" y="90"/>
                      <a:pt x="307" y="89"/>
                      <a:pt x="306" y="90"/>
                    </a:cubicBezTo>
                    <a:cubicBezTo>
                      <a:pt x="306" y="90"/>
                      <a:pt x="306" y="90"/>
                      <a:pt x="306" y="90"/>
                    </a:cubicBezTo>
                    <a:cubicBezTo>
                      <a:pt x="306" y="90"/>
                      <a:pt x="304" y="90"/>
                      <a:pt x="303" y="90"/>
                    </a:cubicBezTo>
                    <a:cubicBezTo>
                      <a:pt x="299" y="91"/>
                      <a:pt x="294" y="91"/>
                      <a:pt x="294" y="92"/>
                    </a:cubicBezTo>
                    <a:cubicBezTo>
                      <a:pt x="283" y="91"/>
                      <a:pt x="265" y="94"/>
                      <a:pt x="250" y="97"/>
                    </a:cubicBezTo>
                    <a:cubicBezTo>
                      <a:pt x="245" y="98"/>
                      <a:pt x="240" y="98"/>
                      <a:pt x="236" y="99"/>
                    </a:cubicBezTo>
                    <a:cubicBezTo>
                      <a:pt x="216" y="102"/>
                      <a:pt x="193" y="107"/>
                      <a:pt x="170" y="111"/>
                    </a:cubicBezTo>
                    <a:cubicBezTo>
                      <a:pt x="155" y="115"/>
                      <a:pt x="140" y="118"/>
                      <a:pt x="126" y="120"/>
                    </a:cubicBezTo>
                    <a:cubicBezTo>
                      <a:pt x="114" y="122"/>
                      <a:pt x="87" y="127"/>
                      <a:pt x="64" y="130"/>
                    </a:cubicBezTo>
                    <a:cubicBezTo>
                      <a:pt x="60" y="130"/>
                      <a:pt x="56" y="131"/>
                      <a:pt x="52" y="131"/>
                    </a:cubicBezTo>
                    <a:cubicBezTo>
                      <a:pt x="53" y="131"/>
                      <a:pt x="54" y="131"/>
                      <a:pt x="55" y="130"/>
                    </a:cubicBezTo>
                    <a:cubicBezTo>
                      <a:pt x="59" y="130"/>
                      <a:pt x="64" y="129"/>
                      <a:pt x="69" y="127"/>
                    </a:cubicBezTo>
                    <a:cubicBezTo>
                      <a:pt x="90" y="122"/>
                      <a:pt x="112" y="116"/>
                      <a:pt x="135" y="111"/>
                    </a:cubicBezTo>
                    <a:cubicBezTo>
                      <a:pt x="187" y="98"/>
                      <a:pt x="238" y="85"/>
                      <a:pt x="290" y="70"/>
                    </a:cubicBezTo>
                    <a:cubicBezTo>
                      <a:pt x="299" y="68"/>
                      <a:pt x="302" y="65"/>
                      <a:pt x="302" y="63"/>
                    </a:cubicBezTo>
                    <a:cubicBezTo>
                      <a:pt x="300" y="57"/>
                      <a:pt x="128" y="91"/>
                      <a:pt x="109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89" y="98"/>
                      <a:pt x="76" y="100"/>
                      <a:pt x="64" y="102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77" y="98"/>
                      <a:pt x="95" y="93"/>
                      <a:pt x="115" y="88"/>
                    </a:cubicBezTo>
                    <a:cubicBezTo>
                      <a:pt x="131" y="84"/>
                      <a:pt x="304" y="40"/>
                      <a:pt x="304" y="31"/>
                    </a:cubicBezTo>
                    <a:cubicBezTo>
                      <a:pt x="303" y="22"/>
                      <a:pt x="205" y="45"/>
                      <a:pt x="196" y="47"/>
                    </a:cubicBezTo>
                    <a:cubicBezTo>
                      <a:pt x="134" y="59"/>
                      <a:pt x="64" y="73"/>
                      <a:pt x="37" y="74"/>
                    </a:cubicBezTo>
                    <a:cubicBezTo>
                      <a:pt x="57" y="68"/>
                      <a:pt x="79" y="64"/>
                      <a:pt x="101" y="61"/>
                    </a:cubicBezTo>
                    <a:cubicBezTo>
                      <a:pt x="118" y="59"/>
                      <a:pt x="135" y="56"/>
                      <a:pt x="153" y="52"/>
                    </a:cubicBezTo>
                    <a:cubicBezTo>
                      <a:pt x="188" y="44"/>
                      <a:pt x="227" y="33"/>
                      <a:pt x="263" y="22"/>
                    </a:cubicBezTo>
                    <a:cubicBezTo>
                      <a:pt x="278" y="17"/>
                      <a:pt x="294" y="13"/>
                      <a:pt x="308" y="9"/>
                    </a:cubicBezTo>
                    <a:cubicBezTo>
                      <a:pt x="309" y="9"/>
                      <a:pt x="310" y="8"/>
                      <a:pt x="310" y="6"/>
                    </a:cubicBezTo>
                    <a:cubicBezTo>
                      <a:pt x="310" y="6"/>
                      <a:pt x="310" y="6"/>
                      <a:pt x="310" y="6"/>
                    </a:cubicBezTo>
                    <a:cubicBezTo>
                      <a:pt x="309" y="0"/>
                      <a:pt x="277" y="6"/>
                      <a:pt x="266" y="8"/>
                    </a:cubicBezTo>
                    <a:cubicBezTo>
                      <a:pt x="219" y="17"/>
                      <a:pt x="149" y="32"/>
                      <a:pt x="140" y="34"/>
                    </a:cubicBezTo>
                    <a:cubicBezTo>
                      <a:pt x="124" y="38"/>
                      <a:pt x="108" y="40"/>
                      <a:pt x="91" y="43"/>
                    </a:cubicBezTo>
                    <a:cubicBezTo>
                      <a:pt x="69" y="47"/>
                      <a:pt x="46" y="50"/>
                      <a:pt x="25" y="56"/>
                    </a:cubicBezTo>
                    <a:close/>
                    <a:moveTo>
                      <a:pt x="297" y="65"/>
                    </a:moveTo>
                    <a:cubicBezTo>
                      <a:pt x="297" y="65"/>
                      <a:pt x="296" y="65"/>
                      <a:pt x="295" y="65"/>
                    </a:cubicBezTo>
                    <a:cubicBezTo>
                      <a:pt x="296" y="65"/>
                      <a:pt x="297" y="65"/>
                      <a:pt x="297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41"/>
              <p:cNvSpPr>
                <a:spLocks/>
              </p:cNvSpPr>
              <p:nvPr/>
            </p:nvSpPr>
            <p:spPr bwMode="auto">
              <a:xfrm>
                <a:off x="3911" y="1600"/>
                <a:ext cx="422" cy="1034"/>
              </a:xfrm>
              <a:custGeom>
                <a:avLst/>
                <a:gdLst>
                  <a:gd name="T0" fmla="*/ 1 w 178"/>
                  <a:gd name="T1" fmla="*/ 44 h 435"/>
                  <a:gd name="T2" fmla="*/ 12 w 178"/>
                  <a:gd name="T3" fmla="*/ 194 h 435"/>
                  <a:gd name="T4" fmla="*/ 14 w 178"/>
                  <a:gd name="T5" fmla="*/ 193 h 435"/>
                  <a:gd name="T6" fmla="*/ 28 w 178"/>
                  <a:gd name="T7" fmla="*/ 126 h 435"/>
                  <a:gd name="T8" fmla="*/ 33 w 178"/>
                  <a:gd name="T9" fmla="*/ 198 h 435"/>
                  <a:gd name="T10" fmla="*/ 38 w 178"/>
                  <a:gd name="T11" fmla="*/ 199 h 435"/>
                  <a:gd name="T12" fmla="*/ 47 w 178"/>
                  <a:gd name="T13" fmla="*/ 62 h 435"/>
                  <a:gd name="T14" fmla="*/ 51 w 178"/>
                  <a:gd name="T15" fmla="*/ 210 h 435"/>
                  <a:gd name="T16" fmla="*/ 68 w 178"/>
                  <a:gd name="T17" fmla="*/ 212 h 435"/>
                  <a:gd name="T18" fmla="*/ 76 w 178"/>
                  <a:gd name="T19" fmla="*/ 35 h 435"/>
                  <a:gd name="T20" fmla="*/ 76 w 178"/>
                  <a:gd name="T21" fmla="*/ 229 h 435"/>
                  <a:gd name="T22" fmla="*/ 93 w 178"/>
                  <a:gd name="T23" fmla="*/ 244 h 435"/>
                  <a:gd name="T24" fmla="*/ 97 w 178"/>
                  <a:gd name="T25" fmla="*/ 150 h 435"/>
                  <a:gd name="T26" fmla="*/ 100 w 178"/>
                  <a:gd name="T27" fmla="*/ 36 h 435"/>
                  <a:gd name="T28" fmla="*/ 105 w 178"/>
                  <a:gd name="T29" fmla="*/ 80 h 435"/>
                  <a:gd name="T30" fmla="*/ 104 w 178"/>
                  <a:gd name="T31" fmla="*/ 292 h 435"/>
                  <a:gd name="T32" fmla="*/ 118 w 178"/>
                  <a:gd name="T33" fmla="*/ 233 h 435"/>
                  <a:gd name="T34" fmla="*/ 125 w 178"/>
                  <a:gd name="T35" fmla="*/ 217 h 435"/>
                  <a:gd name="T36" fmla="*/ 125 w 178"/>
                  <a:gd name="T37" fmla="*/ 424 h 435"/>
                  <a:gd name="T38" fmla="*/ 145 w 178"/>
                  <a:gd name="T39" fmla="*/ 294 h 435"/>
                  <a:gd name="T40" fmla="*/ 149 w 178"/>
                  <a:gd name="T41" fmla="*/ 54 h 435"/>
                  <a:gd name="T42" fmla="*/ 154 w 178"/>
                  <a:gd name="T43" fmla="*/ 87 h 435"/>
                  <a:gd name="T44" fmla="*/ 155 w 178"/>
                  <a:gd name="T45" fmla="*/ 277 h 435"/>
                  <a:gd name="T46" fmla="*/ 166 w 178"/>
                  <a:gd name="T47" fmla="*/ 425 h 435"/>
                  <a:gd name="T48" fmla="*/ 176 w 178"/>
                  <a:gd name="T49" fmla="*/ 103 h 435"/>
                  <a:gd name="T50" fmla="*/ 173 w 178"/>
                  <a:gd name="T51" fmla="*/ 2 h 435"/>
                  <a:gd name="T52" fmla="*/ 168 w 178"/>
                  <a:gd name="T53" fmla="*/ 299 h 435"/>
                  <a:gd name="T54" fmla="*/ 160 w 178"/>
                  <a:gd name="T55" fmla="*/ 277 h 435"/>
                  <a:gd name="T56" fmla="*/ 159 w 178"/>
                  <a:gd name="T57" fmla="*/ 87 h 435"/>
                  <a:gd name="T58" fmla="*/ 150 w 178"/>
                  <a:gd name="T59" fmla="*/ 7 h 435"/>
                  <a:gd name="T60" fmla="*/ 141 w 178"/>
                  <a:gd name="T61" fmla="*/ 176 h 435"/>
                  <a:gd name="T62" fmla="*/ 131 w 178"/>
                  <a:gd name="T63" fmla="*/ 424 h 435"/>
                  <a:gd name="T64" fmla="*/ 131 w 178"/>
                  <a:gd name="T65" fmla="*/ 217 h 435"/>
                  <a:gd name="T66" fmla="*/ 118 w 178"/>
                  <a:gd name="T67" fmla="*/ 100 h 435"/>
                  <a:gd name="T68" fmla="*/ 107 w 178"/>
                  <a:gd name="T69" fmla="*/ 287 h 435"/>
                  <a:gd name="T70" fmla="*/ 111 w 178"/>
                  <a:gd name="T71" fmla="*/ 80 h 435"/>
                  <a:gd name="T72" fmla="*/ 95 w 178"/>
                  <a:gd name="T73" fmla="*/ 33 h 435"/>
                  <a:gd name="T74" fmla="*/ 92 w 178"/>
                  <a:gd name="T75" fmla="*/ 141 h 435"/>
                  <a:gd name="T76" fmla="*/ 88 w 178"/>
                  <a:gd name="T77" fmla="*/ 230 h 435"/>
                  <a:gd name="T78" fmla="*/ 81 w 178"/>
                  <a:gd name="T79" fmla="*/ 229 h 435"/>
                  <a:gd name="T80" fmla="*/ 80 w 178"/>
                  <a:gd name="T81" fmla="*/ 27 h 435"/>
                  <a:gd name="T82" fmla="*/ 66 w 178"/>
                  <a:gd name="T83" fmla="*/ 88 h 435"/>
                  <a:gd name="T84" fmla="*/ 56 w 178"/>
                  <a:gd name="T85" fmla="*/ 225 h 435"/>
                  <a:gd name="T86" fmla="*/ 54 w 178"/>
                  <a:gd name="T87" fmla="*/ 30 h 435"/>
                  <a:gd name="T88" fmla="*/ 50 w 178"/>
                  <a:gd name="T89" fmla="*/ 27 h 435"/>
                  <a:gd name="T90" fmla="*/ 45 w 178"/>
                  <a:gd name="T91" fmla="*/ 29 h 435"/>
                  <a:gd name="T92" fmla="*/ 39 w 178"/>
                  <a:gd name="T93" fmla="*/ 103 h 435"/>
                  <a:gd name="T94" fmla="*/ 25 w 178"/>
                  <a:gd name="T95" fmla="*/ 36 h 435"/>
                  <a:gd name="T96" fmla="*/ 7 w 178"/>
                  <a:gd name="T97" fmla="*/ 14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435">
                    <a:moveTo>
                      <a:pt x="6" y="43"/>
                    </a:moveTo>
                    <a:cubicBezTo>
                      <a:pt x="6" y="42"/>
                      <a:pt x="5" y="41"/>
                      <a:pt x="3" y="41"/>
                    </a:cubicBezTo>
                    <a:cubicBezTo>
                      <a:pt x="2" y="41"/>
                      <a:pt x="0" y="42"/>
                      <a:pt x="1" y="44"/>
                    </a:cubicBezTo>
                    <a:cubicBezTo>
                      <a:pt x="1" y="46"/>
                      <a:pt x="1" y="56"/>
                      <a:pt x="1" y="69"/>
                    </a:cubicBezTo>
                    <a:cubicBezTo>
                      <a:pt x="1" y="91"/>
                      <a:pt x="1" y="121"/>
                      <a:pt x="2" y="147"/>
                    </a:cubicBezTo>
                    <a:cubicBezTo>
                      <a:pt x="3" y="173"/>
                      <a:pt x="5" y="195"/>
                      <a:pt x="12" y="194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4"/>
                      <a:pt x="14" y="194"/>
                      <a:pt x="14" y="193"/>
                    </a:cubicBezTo>
                    <a:cubicBezTo>
                      <a:pt x="21" y="182"/>
                      <a:pt x="21" y="147"/>
                      <a:pt x="21" y="112"/>
                    </a:cubicBezTo>
                    <a:cubicBezTo>
                      <a:pt x="22" y="88"/>
                      <a:pt x="22" y="65"/>
                      <a:pt x="24" y="50"/>
                    </a:cubicBezTo>
                    <a:cubicBezTo>
                      <a:pt x="25" y="64"/>
                      <a:pt x="26" y="96"/>
                      <a:pt x="28" y="126"/>
                    </a:cubicBezTo>
                    <a:cubicBezTo>
                      <a:pt x="29" y="157"/>
                      <a:pt x="30" y="187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4" y="201"/>
                      <a:pt x="35" y="202"/>
                      <a:pt x="36" y="202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7" y="202"/>
                      <a:pt x="38" y="201"/>
                      <a:pt x="38" y="199"/>
                    </a:cubicBezTo>
                    <a:cubicBezTo>
                      <a:pt x="47" y="167"/>
                      <a:pt x="46" y="135"/>
                      <a:pt x="44" y="103"/>
                    </a:cubicBezTo>
                    <a:cubicBezTo>
                      <a:pt x="44" y="99"/>
                      <a:pt x="44" y="95"/>
                      <a:pt x="44" y="91"/>
                    </a:cubicBezTo>
                    <a:cubicBezTo>
                      <a:pt x="44" y="91"/>
                      <a:pt x="45" y="77"/>
                      <a:pt x="47" y="62"/>
                    </a:cubicBezTo>
                    <a:cubicBezTo>
                      <a:pt x="48" y="50"/>
                      <a:pt x="49" y="37"/>
                      <a:pt x="50" y="33"/>
                    </a:cubicBezTo>
                    <a:cubicBezTo>
                      <a:pt x="51" y="33"/>
                      <a:pt x="50" y="104"/>
                      <a:pt x="50" y="109"/>
                    </a:cubicBezTo>
                    <a:cubicBezTo>
                      <a:pt x="51" y="151"/>
                      <a:pt x="51" y="196"/>
                      <a:pt x="51" y="210"/>
                    </a:cubicBezTo>
                    <a:cubicBezTo>
                      <a:pt x="51" y="214"/>
                      <a:pt x="51" y="219"/>
                      <a:pt x="51" y="225"/>
                    </a:cubicBezTo>
                    <a:cubicBezTo>
                      <a:pt x="50" y="245"/>
                      <a:pt x="51" y="293"/>
                      <a:pt x="59" y="280"/>
                    </a:cubicBezTo>
                    <a:cubicBezTo>
                      <a:pt x="63" y="274"/>
                      <a:pt x="66" y="246"/>
                      <a:pt x="68" y="212"/>
                    </a:cubicBezTo>
                    <a:cubicBezTo>
                      <a:pt x="71" y="165"/>
                      <a:pt x="72" y="107"/>
                      <a:pt x="71" y="87"/>
                    </a:cubicBezTo>
                    <a:cubicBezTo>
                      <a:pt x="70" y="78"/>
                      <a:pt x="70" y="63"/>
                      <a:pt x="72" y="49"/>
                    </a:cubicBezTo>
                    <a:cubicBezTo>
                      <a:pt x="73" y="44"/>
                      <a:pt x="74" y="39"/>
                      <a:pt x="76" y="35"/>
                    </a:cubicBezTo>
                    <a:cubicBezTo>
                      <a:pt x="79" y="71"/>
                      <a:pt x="78" y="122"/>
                      <a:pt x="77" y="169"/>
                    </a:cubicBezTo>
                    <a:cubicBezTo>
                      <a:pt x="76" y="190"/>
                      <a:pt x="76" y="211"/>
                      <a:pt x="76" y="228"/>
                    </a:cubicBezTo>
                    <a:cubicBezTo>
                      <a:pt x="76" y="231"/>
                      <a:pt x="76" y="228"/>
                      <a:pt x="76" y="229"/>
                    </a:cubicBezTo>
                    <a:cubicBezTo>
                      <a:pt x="76" y="232"/>
                      <a:pt x="77" y="283"/>
                      <a:pt x="83" y="285"/>
                    </a:cubicBezTo>
                    <a:cubicBezTo>
                      <a:pt x="84" y="285"/>
                      <a:pt x="86" y="285"/>
                      <a:pt x="87" y="283"/>
                    </a:cubicBezTo>
                    <a:cubicBezTo>
                      <a:pt x="92" y="276"/>
                      <a:pt x="93" y="262"/>
                      <a:pt x="93" y="244"/>
                    </a:cubicBezTo>
                    <a:cubicBezTo>
                      <a:pt x="93" y="239"/>
                      <a:pt x="93" y="235"/>
                      <a:pt x="94" y="230"/>
                    </a:cubicBezTo>
                    <a:cubicBezTo>
                      <a:pt x="94" y="218"/>
                      <a:pt x="95" y="204"/>
                      <a:pt x="95" y="191"/>
                    </a:cubicBezTo>
                    <a:cubicBezTo>
                      <a:pt x="96" y="174"/>
                      <a:pt x="97" y="158"/>
                      <a:pt x="97" y="150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97" y="133"/>
                      <a:pt x="97" y="125"/>
                      <a:pt x="97" y="118"/>
                    </a:cubicBezTo>
                    <a:cubicBezTo>
                      <a:pt x="97" y="90"/>
                      <a:pt x="97" y="64"/>
                      <a:pt x="100" y="36"/>
                    </a:cubicBezTo>
                    <a:cubicBezTo>
                      <a:pt x="101" y="35"/>
                      <a:pt x="101" y="34"/>
                      <a:pt x="101" y="33"/>
                    </a:cubicBezTo>
                    <a:cubicBezTo>
                      <a:pt x="100" y="29"/>
                      <a:pt x="101" y="27"/>
                      <a:pt x="102" y="24"/>
                    </a:cubicBezTo>
                    <a:cubicBezTo>
                      <a:pt x="103" y="31"/>
                      <a:pt x="104" y="54"/>
                      <a:pt x="105" y="80"/>
                    </a:cubicBezTo>
                    <a:cubicBezTo>
                      <a:pt x="106" y="116"/>
                      <a:pt x="106" y="155"/>
                      <a:pt x="105" y="163"/>
                    </a:cubicBezTo>
                    <a:cubicBezTo>
                      <a:pt x="103" y="170"/>
                      <a:pt x="100" y="212"/>
                      <a:pt x="100" y="246"/>
                    </a:cubicBezTo>
                    <a:cubicBezTo>
                      <a:pt x="100" y="269"/>
                      <a:pt x="101" y="288"/>
                      <a:pt x="104" y="292"/>
                    </a:cubicBezTo>
                    <a:cubicBezTo>
                      <a:pt x="106" y="294"/>
                      <a:pt x="108" y="294"/>
                      <a:pt x="110" y="293"/>
                    </a:cubicBezTo>
                    <a:cubicBezTo>
                      <a:pt x="114" y="289"/>
                      <a:pt x="115" y="270"/>
                      <a:pt x="117" y="250"/>
                    </a:cubicBezTo>
                    <a:cubicBezTo>
                      <a:pt x="117" y="244"/>
                      <a:pt x="117" y="238"/>
                      <a:pt x="118" y="233"/>
                    </a:cubicBezTo>
                    <a:cubicBezTo>
                      <a:pt x="121" y="196"/>
                      <a:pt x="122" y="145"/>
                      <a:pt x="123" y="101"/>
                    </a:cubicBezTo>
                    <a:cubicBezTo>
                      <a:pt x="124" y="63"/>
                      <a:pt x="125" y="32"/>
                      <a:pt x="126" y="20"/>
                    </a:cubicBezTo>
                    <a:cubicBezTo>
                      <a:pt x="133" y="49"/>
                      <a:pt x="129" y="141"/>
                      <a:pt x="125" y="217"/>
                    </a:cubicBezTo>
                    <a:cubicBezTo>
                      <a:pt x="123" y="255"/>
                      <a:pt x="122" y="289"/>
                      <a:pt x="122" y="309"/>
                    </a:cubicBezTo>
                    <a:cubicBezTo>
                      <a:pt x="122" y="311"/>
                      <a:pt x="122" y="316"/>
                      <a:pt x="122" y="323"/>
                    </a:cubicBezTo>
                    <a:cubicBezTo>
                      <a:pt x="121" y="346"/>
                      <a:pt x="120" y="404"/>
                      <a:pt x="125" y="424"/>
                    </a:cubicBezTo>
                    <a:cubicBezTo>
                      <a:pt x="127" y="431"/>
                      <a:pt x="132" y="435"/>
                      <a:pt x="136" y="427"/>
                    </a:cubicBezTo>
                    <a:cubicBezTo>
                      <a:pt x="137" y="424"/>
                      <a:pt x="137" y="419"/>
                      <a:pt x="138" y="410"/>
                    </a:cubicBezTo>
                    <a:cubicBezTo>
                      <a:pt x="142" y="375"/>
                      <a:pt x="144" y="335"/>
                      <a:pt x="145" y="294"/>
                    </a:cubicBezTo>
                    <a:cubicBezTo>
                      <a:pt x="146" y="253"/>
                      <a:pt x="147" y="212"/>
                      <a:pt x="147" y="176"/>
                    </a:cubicBezTo>
                    <a:cubicBezTo>
                      <a:pt x="147" y="171"/>
                      <a:pt x="147" y="176"/>
                      <a:pt x="147" y="172"/>
                    </a:cubicBezTo>
                    <a:cubicBezTo>
                      <a:pt x="147" y="153"/>
                      <a:pt x="147" y="96"/>
                      <a:pt x="149" y="54"/>
                    </a:cubicBezTo>
                    <a:cubicBezTo>
                      <a:pt x="151" y="37"/>
                      <a:pt x="152" y="23"/>
                      <a:pt x="154" y="15"/>
                    </a:cubicBezTo>
                    <a:cubicBezTo>
                      <a:pt x="154" y="22"/>
                      <a:pt x="154" y="30"/>
                      <a:pt x="154" y="39"/>
                    </a:cubicBezTo>
                    <a:cubicBezTo>
                      <a:pt x="154" y="61"/>
                      <a:pt x="153" y="85"/>
                      <a:pt x="154" y="87"/>
                    </a:cubicBezTo>
                    <a:cubicBezTo>
                      <a:pt x="154" y="109"/>
                      <a:pt x="155" y="134"/>
                      <a:pt x="155" y="158"/>
                    </a:cubicBezTo>
                    <a:cubicBezTo>
                      <a:pt x="155" y="186"/>
                      <a:pt x="154" y="214"/>
                      <a:pt x="154" y="238"/>
                    </a:cubicBezTo>
                    <a:cubicBezTo>
                      <a:pt x="153" y="249"/>
                      <a:pt x="154" y="263"/>
                      <a:pt x="155" y="277"/>
                    </a:cubicBezTo>
                    <a:cubicBezTo>
                      <a:pt x="156" y="318"/>
                      <a:pt x="152" y="355"/>
                      <a:pt x="153" y="396"/>
                    </a:cubicBezTo>
                    <a:cubicBezTo>
                      <a:pt x="153" y="412"/>
                      <a:pt x="155" y="426"/>
                      <a:pt x="158" y="428"/>
                    </a:cubicBezTo>
                    <a:cubicBezTo>
                      <a:pt x="162" y="431"/>
                      <a:pt x="164" y="427"/>
                      <a:pt x="166" y="425"/>
                    </a:cubicBezTo>
                    <a:cubicBezTo>
                      <a:pt x="172" y="413"/>
                      <a:pt x="173" y="363"/>
                      <a:pt x="174" y="299"/>
                    </a:cubicBezTo>
                    <a:cubicBezTo>
                      <a:pt x="174" y="278"/>
                      <a:pt x="174" y="256"/>
                      <a:pt x="175" y="232"/>
                    </a:cubicBezTo>
                    <a:cubicBezTo>
                      <a:pt x="176" y="188"/>
                      <a:pt x="176" y="143"/>
                      <a:pt x="176" y="103"/>
                    </a:cubicBezTo>
                    <a:cubicBezTo>
                      <a:pt x="177" y="58"/>
                      <a:pt x="177" y="21"/>
                      <a:pt x="178" y="3"/>
                    </a:cubicBezTo>
                    <a:cubicBezTo>
                      <a:pt x="178" y="1"/>
                      <a:pt x="177" y="0"/>
                      <a:pt x="175" y="0"/>
                    </a:cubicBezTo>
                    <a:cubicBezTo>
                      <a:pt x="174" y="0"/>
                      <a:pt x="173" y="1"/>
                      <a:pt x="173" y="2"/>
                    </a:cubicBezTo>
                    <a:cubicBezTo>
                      <a:pt x="172" y="20"/>
                      <a:pt x="171" y="58"/>
                      <a:pt x="171" y="103"/>
                    </a:cubicBezTo>
                    <a:cubicBezTo>
                      <a:pt x="171" y="143"/>
                      <a:pt x="170" y="188"/>
                      <a:pt x="169" y="232"/>
                    </a:cubicBezTo>
                    <a:cubicBezTo>
                      <a:pt x="169" y="255"/>
                      <a:pt x="168" y="278"/>
                      <a:pt x="168" y="299"/>
                    </a:cubicBezTo>
                    <a:cubicBezTo>
                      <a:pt x="168" y="302"/>
                      <a:pt x="164" y="425"/>
                      <a:pt x="161" y="422"/>
                    </a:cubicBezTo>
                    <a:cubicBezTo>
                      <a:pt x="160" y="422"/>
                      <a:pt x="159" y="416"/>
                      <a:pt x="159" y="396"/>
                    </a:cubicBezTo>
                    <a:cubicBezTo>
                      <a:pt x="158" y="355"/>
                      <a:pt x="162" y="317"/>
                      <a:pt x="160" y="277"/>
                    </a:cubicBezTo>
                    <a:cubicBezTo>
                      <a:pt x="159" y="263"/>
                      <a:pt x="159" y="249"/>
                      <a:pt x="159" y="238"/>
                    </a:cubicBezTo>
                    <a:cubicBezTo>
                      <a:pt x="160" y="214"/>
                      <a:pt x="160" y="186"/>
                      <a:pt x="160" y="158"/>
                    </a:cubicBezTo>
                    <a:cubicBezTo>
                      <a:pt x="160" y="133"/>
                      <a:pt x="160" y="109"/>
                      <a:pt x="159" y="87"/>
                    </a:cubicBezTo>
                    <a:cubicBezTo>
                      <a:pt x="159" y="85"/>
                      <a:pt x="159" y="61"/>
                      <a:pt x="159" y="39"/>
                    </a:cubicBezTo>
                    <a:cubicBezTo>
                      <a:pt x="159" y="29"/>
                      <a:pt x="159" y="18"/>
                      <a:pt x="159" y="8"/>
                    </a:cubicBezTo>
                    <a:cubicBezTo>
                      <a:pt x="160" y="2"/>
                      <a:pt x="152" y="3"/>
                      <a:pt x="150" y="7"/>
                    </a:cubicBezTo>
                    <a:cubicBezTo>
                      <a:pt x="146" y="15"/>
                      <a:pt x="145" y="38"/>
                      <a:pt x="144" y="54"/>
                    </a:cubicBezTo>
                    <a:cubicBezTo>
                      <a:pt x="141" y="95"/>
                      <a:pt x="141" y="153"/>
                      <a:pt x="141" y="172"/>
                    </a:cubicBezTo>
                    <a:cubicBezTo>
                      <a:pt x="141" y="173"/>
                      <a:pt x="141" y="169"/>
                      <a:pt x="141" y="176"/>
                    </a:cubicBezTo>
                    <a:cubicBezTo>
                      <a:pt x="141" y="212"/>
                      <a:pt x="141" y="254"/>
                      <a:pt x="140" y="294"/>
                    </a:cubicBezTo>
                    <a:cubicBezTo>
                      <a:pt x="138" y="335"/>
                      <a:pt x="136" y="375"/>
                      <a:pt x="133" y="409"/>
                    </a:cubicBezTo>
                    <a:cubicBezTo>
                      <a:pt x="132" y="417"/>
                      <a:pt x="132" y="422"/>
                      <a:pt x="131" y="424"/>
                    </a:cubicBezTo>
                    <a:cubicBezTo>
                      <a:pt x="125" y="417"/>
                      <a:pt x="127" y="352"/>
                      <a:pt x="127" y="323"/>
                    </a:cubicBezTo>
                    <a:cubicBezTo>
                      <a:pt x="127" y="316"/>
                      <a:pt x="127" y="311"/>
                      <a:pt x="127" y="309"/>
                    </a:cubicBezTo>
                    <a:cubicBezTo>
                      <a:pt x="127" y="290"/>
                      <a:pt x="129" y="255"/>
                      <a:pt x="131" y="217"/>
                    </a:cubicBezTo>
                    <a:cubicBezTo>
                      <a:pt x="134" y="135"/>
                      <a:pt x="139" y="34"/>
                      <a:pt x="129" y="12"/>
                    </a:cubicBezTo>
                    <a:cubicBezTo>
                      <a:pt x="128" y="10"/>
                      <a:pt x="126" y="9"/>
                      <a:pt x="124" y="10"/>
                    </a:cubicBezTo>
                    <a:cubicBezTo>
                      <a:pt x="120" y="12"/>
                      <a:pt x="119" y="52"/>
                      <a:pt x="118" y="100"/>
                    </a:cubicBezTo>
                    <a:cubicBezTo>
                      <a:pt x="117" y="144"/>
                      <a:pt x="116" y="195"/>
                      <a:pt x="113" y="232"/>
                    </a:cubicBezTo>
                    <a:cubicBezTo>
                      <a:pt x="112" y="238"/>
                      <a:pt x="112" y="244"/>
                      <a:pt x="111" y="249"/>
                    </a:cubicBezTo>
                    <a:cubicBezTo>
                      <a:pt x="110" y="266"/>
                      <a:pt x="109" y="282"/>
                      <a:pt x="107" y="287"/>
                    </a:cubicBezTo>
                    <a:cubicBezTo>
                      <a:pt x="106" y="282"/>
                      <a:pt x="105" y="266"/>
                      <a:pt x="105" y="246"/>
                    </a:cubicBezTo>
                    <a:cubicBezTo>
                      <a:pt x="106" y="213"/>
                      <a:pt x="108" y="171"/>
                      <a:pt x="110" y="165"/>
                    </a:cubicBezTo>
                    <a:cubicBezTo>
                      <a:pt x="112" y="156"/>
                      <a:pt x="112" y="116"/>
                      <a:pt x="111" y="80"/>
                    </a:cubicBezTo>
                    <a:cubicBezTo>
                      <a:pt x="110" y="52"/>
                      <a:pt x="108" y="26"/>
                      <a:pt x="105" y="18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2" y="11"/>
                      <a:pt x="95" y="21"/>
                      <a:pt x="95" y="33"/>
                    </a:cubicBezTo>
                    <a:cubicBezTo>
                      <a:pt x="95" y="34"/>
                      <a:pt x="95" y="35"/>
                      <a:pt x="95" y="36"/>
                    </a:cubicBezTo>
                    <a:cubicBezTo>
                      <a:pt x="92" y="64"/>
                      <a:pt x="92" y="90"/>
                      <a:pt x="92" y="118"/>
                    </a:cubicBezTo>
                    <a:cubicBezTo>
                      <a:pt x="92" y="125"/>
                      <a:pt x="92" y="133"/>
                      <a:pt x="92" y="141"/>
                    </a:cubicBezTo>
                    <a:cubicBezTo>
                      <a:pt x="91" y="150"/>
                      <a:pt x="91" y="150"/>
                      <a:pt x="91" y="150"/>
                    </a:cubicBezTo>
                    <a:cubicBezTo>
                      <a:pt x="91" y="158"/>
                      <a:pt x="91" y="174"/>
                      <a:pt x="90" y="191"/>
                    </a:cubicBezTo>
                    <a:cubicBezTo>
                      <a:pt x="89" y="204"/>
                      <a:pt x="89" y="217"/>
                      <a:pt x="88" y="230"/>
                    </a:cubicBezTo>
                    <a:cubicBezTo>
                      <a:pt x="88" y="235"/>
                      <a:pt x="88" y="239"/>
                      <a:pt x="88" y="244"/>
                    </a:cubicBezTo>
                    <a:cubicBezTo>
                      <a:pt x="87" y="259"/>
                      <a:pt x="87" y="271"/>
                      <a:pt x="84" y="278"/>
                    </a:cubicBezTo>
                    <a:cubicBezTo>
                      <a:pt x="81" y="272"/>
                      <a:pt x="81" y="238"/>
                      <a:pt x="81" y="229"/>
                    </a:cubicBezTo>
                    <a:cubicBezTo>
                      <a:pt x="81" y="227"/>
                      <a:pt x="81" y="230"/>
                      <a:pt x="81" y="228"/>
                    </a:cubicBezTo>
                    <a:cubicBezTo>
                      <a:pt x="81" y="210"/>
                      <a:pt x="82" y="190"/>
                      <a:pt x="82" y="169"/>
                    </a:cubicBezTo>
                    <a:cubicBezTo>
                      <a:pt x="84" y="118"/>
                      <a:pt x="85" y="63"/>
                      <a:pt x="80" y="27"/>
                    </a:cubicBezTo>
                    <a:cubicBezTo>
                      <a:pt x="80" y="26"/>
                      <a:pt x="80" y="26"/>
                      <a:pt x="79" y="25"/>
                    </a:cubicBezTo>
                    <a:cubicBezTo>
                      <a:pt x="73" y="19"/>
                      <a:pt x="67" y="46"/>
                      <a:pt x="67" y="49"/>
                    </a:cubicBezTo>
                    <a:cubicBezTo>
                      <a:pt x="65" y="62"/>
                      <a:pt x="65" y="78"/>
                      <a:pt x="66" y="88"/>
                    </a:cubicBezTo>
                    <a:cubicBezTo>
                      <a:pt x="67" y="107"/>
                      <a:pt x="66" y="165"/>
                      <a:pt x="63" y="212"/>
                    </a:cubicBezTo>
                    <a:cubicBezTo>
                      <a:pt x="61" y="239"/>
                      <a:pt x="59" y="262"/>
                      <a:pt x="56" y="272"/>
                    </a:cubicBezTo>
                    <a:cubicBezTo>
                      <a:pt x="55" y="264"/>
                      <a:pt x="55" y="243"/>
                      <a:pt x="56" y="225"/>
                    </a:cubicBezTo>
                    <a:cubicBezTo>
                      <a:pt x="56" y="220"/>
                      <a:pt x="56" y="215"/>
                      <a:pt x="56" y="210"/>
                    </a:cubicBezTo>
                    <a:cubicBezTo>
                      <a:pt x="57" y="196"/>
                      <a:pt x="56" y="151"/>
                      <a:pt x="56" y="109"/>
                    </a:cubicBezTo>
                    <a:cubicBezTo>
                      <a:pt x="56" y="84"/>
                      <a:pt x="56" y="54"/>
                      <a:pt x="54" y="30"/>
                    </a:cubicBezTo>
                    <a:cubicBezTo>
                      <a:pt x="54" y="28"/>
                      <a:pt x="53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0" y="28"/>
                      <a:pt x="50" y="28"/>
                      <a:pt x="50" y="27"/>
                    </a:cubicBezTo>
                    <a:cubicBezTo>
                      <a:pt x="49" y="27"/>
                      <a:pt x="48" y="27"/>
                      <a:pt x="47" y="28"/>
                    </a:cubicBezTo>
                    <a:cubicBezTo>
                      <a:pt x="46" y="28"/>
                      <a:pt x="45" y="28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0"/>
                      <a:pt x="43" y="46"/>
                      <a:pt x="42" y="61"/>
                    </a:cubicBezTo>
                    <a:cubicBezTo>
                      <a:pt x="40" y="76"/>
                      <a:pt x="39" y="91"/>
                      <a:pt x="39" y="91"/>
                    </a:cubicBezTo>
                    <a:cubicBezTo>
                      <a:pt x="39" y="95"/>
                      <a:pt x="39" y="99"/>
                      <a:pt x="39" y="103"/>
                    </a:cubicBezTo>
                    <a:cubicBezTo>
                      <a:pt x="40" y="132"/>
                      <a:pt x="41" y="161"/>
                      <a:pt x="35" y="189"/>
                    </a:cubicBezTo>
                    <a:cubicBezTo>
                      <a:pt x="35" y="177"/>
                      <a:pt x="34" y="152"/>
                      <a:pt x="33" y="126"/>
                    </a:cubicBezTo>
                    <a:cubicBezTo>
                      <a:pt x="33" y="118"/>
                      <a:pt x="30" y="38"/>
                      <a:pt x="25" y="36"/>
                    </a:cubicBezTo>
                    <a:cubicBezTo>
                      <a:pt x="17" y="34"/>
                      <a:pt x="16" y="101"/>
                      <a:pt x="16" y="112"/>
                    </a:cubicBezTo>
                    <a:cubicBezTo>
                      <a:pt x="16" y="143"/>
                      <a:pt x="15" y="175"/>
                      <a:pt x="11" y="188"/>
                    </a:cubicBezTo>
                    <a:cubicBezTo>
                      <a:pt x="9" y="183"/>
                      <a:pt x="8" y="166"/>
                      <a:pt x="7" y="146"/>
                    </a:cubicBezTo>
                    <a:cubicBezTo>
                      <a:pt x="6" y="121"/>
                      <a:pt x="6" y="91"/>
                      <a:pt x="6" y="69"/>
                    </a:cubicBezTo>
                    <a:cubicBezTo>
                      <a:pt x="6" y="56"/>
                      <a:pt x="6" y="46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42"/>
              <p:cNvSpPr>
                <a:spLocks/>
              </p:cNvSpPr>
              <p:nvPr/>
            </p:nvSpPr>
            <p:spPr bwMode="auto">
              <a:xfrm>
                <a:off x="4292" y="1602"/>
                <a:ext cx="301" cy="131"/>
              </a:xfrm>
              <a:custGeom>
                <a:avLst/>
                <a:gdLst>
                  <a:gd name="T0" fmla="*/ 4 w 127"/>
                  <a:gd name="T1" fmla="*/ 1 h 55"/>
                  <a:gd name="T2" fmla="*/ 1 w 127"/>
                  <a:gd name="T3" fmla="*/ 1 h 55"/>
                  <a:gd name="T4" fmla="*/ 1 w 127"/>
                  <a:gd name="T5" fmla="*/ 5 h 55"/>
                  <a:gd name="T6" fmla="*/ 100 w 127"/>
                  <a:gd name="T7" fmla="*/ 46 h 55"/>
                  <a:gd name="T8" fmla="*/ 123 w 127"/>
                  <a:gd name="T9" fmla="*/ 54 h 55"/>
                  <a:gd name="T10" fmla="*/ 126 w 127"/>
                  <a:gd name="T11" fmla="*/ 52 h 55"/>
                  <a:gd name="T12" fmla="*/ 125 w 127"/>
                  <a:gd name="T13" fmla="*/ 49 h 55"/>
                  <a:gd name="T14" fmla="*/ 102 w 127"/>
                  <a:gd name="T15" fmla="*/ 40 h 55"/>
                  <a:gd name="T16" fmla="*/ 4 w 127"/>
                  <a:gd name="T17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5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2" y="14"/>
                      <a:pt x="67" y="34"/>
                      <a:pt x="100" y="46"/>
                    </a:cubicBezTo>
                    <a:cubicBezTo>
                      <a:pt x="110" y="49"/>
                      <a:pt x="118" y="52"/>
                      <a:pt x="123" y="54"/>
                    </a:cubicBezTo>
                    <a:cubicBezTo>
                      <a:pt x="124" y="55"/>
                      <a:pt x="126" y="54"/>
                      <a:pt x="126" y="52"/>
                    </a:cubicBezTo>
                    <a:cubicBezTo>
                      <a:pt x="127" y="51"/>
                      <a:pt x="126" y="49"/>
                      <a:pt x="125" y="49"/>
                    </a:cubicBezTo>
                    <a:cubicBezTo>
                      <a:pt x="121" y="47"/>
                      <a:pt x="112" y="44"/>
                      <a:pt x="102" y="40"/>
                    </a:cubicBezTo>
                    <a:cubicBezTo>
                      <a:pt x="69" y="29"/>
                      <a:pt x="15" y="1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" name="Freeform 43"/>
              <p:cNvSpPr>
                <a:spLocks/>
              </p:cNvSpPr>
              <p:nvPr/>
            </p:nvSpPr>
            <p:spPr bwMode="auto">
              <a:xfrm>
                <a:off x="3579" y="1964"/>
                <a:ext cx="446" cy="133"/>
              </a:xfrm>
              <a:custGeom>
                <a:avLst/>
                <a:gdLst>
                  <a:gd name="T0" fmla="*/ 2 w 188"/>
                  <a:gd name="T1" fmla="*/ 4 h 56"/>
                  <a:gd name="T2" fmla="*/ 0 w 188"/>
                  <a:gd name="T3" fmla="*/ 7 h 56"/>
                  <a:gd name="T4" fmla="*/ 3 w 188"/>
                  <a:gd name="T5" fmla="*/ 9 h 56"/>
                  <a:gd name="T6" fmla="*/ 185 w 188"/>
                  <a:gd name="T7" fmla="*/ 55 h 56"/>
                  <a:gd name="T8" fmla="*/ 188 w 188"/>
                  <a:gd name="T9" fmla="*/ 53 h 56"/>
                  <a:gd name="T10" fmla="*/ 186 w 188"/>
                  <a:gd name="T11" fmla="*/ 50 h 56"/>
                  <a:gd name="T12" fmla="*/ 2 w 188"/>
                  <a:gd name="T13" fmla="*/ 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56">
                    <a:moveTo>
                      <a:pt x="2" y="4"/>
                    </a:moveTo>
                    <a:cubicBezTo>
                      <a:pt x="0" y="4"/>
                      <a:pt x="0" y="6"/>
                      <a:pt x="0" y="7"/>
                    </a:cubicBezTo>
                    <a:cubicBezTo>
                      <a:pt x="0" y="9"/>
                      <a:pt x="2" y="10"/>
                      <a:pt x="3" y="9"/>
                    </a:cubicBezTo>
                    <a:cubicBezTo>
                      <a:pt x="15" y="6"/>
                      <a:pt x="149" y="50"/>
                      <a:pt x="185" y="55"/>
                    </a:cubicBezTo>
                    <a:cubicBezTo>
                      <a:pt x="187" y="56"/>
                      <a:pt x="188" y="54"/>
                      <a:pt x="188" y="53"/>
                    </a:cubicBezTo>
                    <a:cubicBezTo>
                      <a:pt x="188" y="52"/>
                      <a:pt x="187" y="50"/>
                      <a:pt x="186" y="50"/>
                    </a:cubicBezTo>
                    <a:cubicBezTo>
                      <a:pt x="148" y="45"/>
                      <a:pt x="16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44"/>
              <p:cNvSpPr>
                <a:spLocks/>
              </p:cNvSpPr>
              <p:nvPr/>
            </p:nvSpPr>
            <p:spPr bwMode="auto">
              <a:xfrm>
                <a:off x="3871" y="2228"/>
                <a:ext cx="350" cy="97"/>
              </a:xfrm>
              <a:custGeom>
                <a:avLst/>
                <a:gdLst>
                  <a:gd name="T0" fmla="*/ 3 w 148"/>
                  <a:gd name="T1" fmla="*/ 1 h 41"/>
                  <a:gd name="T2" fmla="*/ 0 w 148"/>
                  <a:gd name="T3" fmla="*/ 3 h 41"/>
                  <a:gd name="T4" fmla="*/ 2 w 148"/>
                  <a:gd name="T5" fmla="*/ 6 h 41"/>
                  <a:gd name="T6" fmla="*/ 90 w 148"/>
                  <a:gd name="T7" fmla="*/ 28 h 41"/>
                  <a:gd name="T8" fmla="*/ 146 w 148"/>
                  <a:gd name="T9" fmla="*/ 41 h 41"/>
                  <a:gd name="T10" fmla="*/ 148 w 148"/>
                  <a:gd name="T11" fmla="*/ 38 h 41"/>
                  <a:gd name="T12" fmla="*/ 145 w 148"/>
                  <a:gd name="T13" fmla="*/ 36 h 41"/>
                  <a:gd name="T14" fmla="*/ 92 w 148"/>
                  <a:gd name="T15" fmla="*/ 22 h 41"/>
                  <a:gd name="T16" fmla="*/ 3 w 148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41">
                    <a:moveTo>
                      <a:pt x="3" y="1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11" y="8"/>
                      <a:pt x="54" y="18"/>
                      <a:pt x="90" y="28"/>
                    </a:cubicBezTo>
                    <a:cubicBezTo>
                      <a:pt x="119" y="35"/>
                      <a:pt x="144" y="41"/>
                      <a:pt x="146" y="41"/>
                    </a:cubicBezTo>
                    <a:cubicBezTo>
                      <a:pt x="147" y="41"/>
                      <a:pt x="148" y="40"/>
                      <a:pt x="148" y="38"/>
                    </a:cubicBezTo>
                    <a:cubicBezTo>
                      <a:pt x="148" y="37"/>
                      <a:pt x="147" y="36"/>
                      <a:pt x="145" y="36"/>
                    </a:cubicBezTo>
                    <a:cubicBezTo>
                      <a:pt x="145" y="36"/>
                      <a:pt x="120" y="30"/>
                      <a:pt x="92" y="22"/>
                    </a:cubicBezTo>
                    <a:cubicBezTo>
                      <a:pt x="55" y="13"/>
                      <a:pt x="1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" name="Freeform 45"/>
              <p:cNvSpPr>
                <a:spLocks/>
              </p:cNvSpPr>
              <p:nvPr/>
            </p:nvSpPr>
            <p:spPr bwMode="auto">
              <a:xfrm>
                <a:off x="4560" y="1702"/>
                <a:ext cx="26" cy="916"/>
              </a:xfrm>
              <a:custGeom>
                <a:avLst/>
                <a:gdLst>
                  <a:gd name="T0" fmla="*/ 11 w 11"/>
                  <a:gd name="T1" fmla="*/ 3 h 385"/>
                  <a:gd name="T2" fmla="*/ 9 w 11"/>
                  <a:gd name="T3" fmla="*/ 0 h 385"/>
                  <a:gd name="T4" fmla="*/ 6 w 11"/>
                  <a:gd name="T5" fmla="*/ 3 h 385"/>
                  <a:gd name="T6" fmla="*/ 1 w 11"/>
                  <a:gd name="T7" fmla="*/ 245 h 385"/>
                  <a:gd name="T8" fmla="*/ 0 w 11"/>
                  <a:gd name="T9" fmla="*/ 383 h 385"/>
                  <a:gd name="T10" fmla="*/ 2 w 11"/>
                  <a:gd name="T11" fmla="*/ 385 h 385"/>
                  <a:gd name="T12" fmla="*/ 5 w 11"/>
                  <a:gd name="T13" fmla="*/ 383 h 385"/>
                  <a:gd name="T14" fmla="*/ 6 w 11"/>
                  <a:gd name="T15" fmla="*/ 245 h 385"/>
                  <a:gd name="T16" fmla="*/ 11 w 11"/>
                  <a:gd name="T17" fmla="*/ 3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85">
                    <a:moveTo>
                      <a:pt x="11" y="3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2" y="81"/>
                      <a:pt x="1" y="164"/>
                      <a:pt x="1" y="245"/>
                    </a:cubicBezTo>
                    <a:cubicBezTo>
                      <a:pt x="1" y="292"/>
                      <a:pt x="0" y="338"/>
                      <a:pt x="0" y="383"/>
                    </a:cubicBezTo>
                    <a:cubicBezTo>
                      <a:pt x="0" y="384"/>
                      <a:pt x="1" y="385"/>
                      <a:pt x="2" y="385"/>
                    </a:cubicBezTo>
                    <a:cubicBezTo>
                      <a:pt x="4" y="385"/>
                      <a:pt x="5" y="384"/>
                      <a:pt x="5" y="383"/>
                    </a:cubicBezTo>
                    <a:cubicBezTo>
                      <a:pt x="6" y="338"/>
                      <a:pt x="6" y="292"/>
                      <a:pt x="6" y="245"/>
                    </a:cubicBezTo>
                    <a:cubicBezTo>
                      <a:pt x="7" y="164"/>
                      <a:pt x="7" y="81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9" name="Freeform 46"/>
              <p:cNvSpPr>
                <a:spLocks/>
              </p:cNvSpPr>
              <p:nvPr/>
            </p:nvSpPr>
            <p:spPr bwMode="auto">
              <a:xfrm>
                <a:off x="3416" y="2282"/>
                <a:ext cx="26" cy="357"/>
              </a:xfrm>
              <a:custGeom>
                <a:avLst/>
                <a:gdLst>
                  <a:gd name="T0" fmla="*/ 6 w 11"/>
                  <a:gd name="T1" fmla="*/ 2 h 150"/>
                  <a:gd name="T2" fmla="*/ 3 w 11"/>
                  <a:gd name="T3" fmla="*/ 0 h 150"/>
                  <a:gd name="T4" fmla="*/ 0 w 11"/>
                  <a:gd name="T5" fmla="*/ 2 h 150"/>
                  <a:gd name="T6" fmla="*/ 2 w 11"/>
                  <a:gd name="T7" fmla="*/ 95 h 150"/>
                  <a:gd name="T8" fmla="*/ 5 w 11"/>
                  <a:gd name="T9" fmla="*/ 147 h 150"/>
                  <a:gd name="T10" fmla="*/ 9 w 11"/>
                  <a:gd name="T11" fmla="*/ 149 h 150"/>
                  <a:gd name="T12" fmla="*/ 11 w 11"/>
                  <a:gd name="T13" fmla="*/ 146 h 150"/>
                  <a:gd name="T14" fmla="*/ 7 w 11"/>
                  <a:gd name="T15" fmla="*/ 95 h 150"/>
                  <a:gd name="T16" fmla="*/ 6 w 11"/>
                  <a:gd name="T17" fmla="*/ 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0">
                    <a:moveTo>
                      <a:pt x="6" y="2"/>
                    </a:move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6"/>
                      <a:pt x="1" y="59"/>
                      <a:pt x="2" y="95"/>
                    </a:cubicBezTo>
                    <a:cubicBezTo>
                      <a:pt x="3" y="117"/>
                      <a:pt x="4" y="137"/>
                      <a:pt x="5" y="147"/>
                    </a:cubicBezTo>
                    <a:cubicBezTo>
                      <a:pt x="6" y="149"/>
                      <a:pt x="7" y="150"/>
                      <a:pt x="9" y="149"/>
                    </a:cubicBezTo>
                    <a:cubicBezTo>
                      <a:pt x="10" y="149"/>
                      <a:pt x="11" y="148"/>
                      <a:pt x="11" y="146"/>
                    </a:cubicBezTo>
                    <a:cubicBezTo>
                      <a:pt x="9" y="136"/>
                      <a:pt x="8" y="117"/>
                      <a:pt x="7" y="95"/>
                    </a:cubicBezTo>
                    <a:cubicBezTo>
                      <a:pt x="6" y="59"/>
                      <a:pt x="6" y="16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" name="Freeform 47"/>
              <p:cNvSpPr>
                <a:spLocks/>
              </p:cNvSpPr>
              <p:nvPr/>
            </p:nvSpPr>
            <p:spPr bwMode="auto">
              <a:xfrm>
                <a:off x="2625" y="2615"/>
                <a:ext cx="2435" cy="105"/>
              </a:xfrm>
              <a:custGeom>
                <a:avLst/>
                <a:gdLst>
                  <a:gd name="T0" fmla="*/ 3 w 1028"/>
                  <a:gd name="T1" fmla="*/ 18 h 44"/>
                  <a:gd name="T2" fmla="*/ 0 w 1028"/>
                  <a:gd name="T3" fmla="*/ 21 h 44"/>
                  <a:gd name="T4" fmla="*/ 3 w 1028"/>
                  <a:gd name="T5" fmla="*/ 24 h 44"/>
                  <a:gd name="T6" fmla="*/ 252 w 1028"/>
                  <a:gd name="T7" fmla="*/ 20 h 44"/>
                  <a:gd name="T8" fmla="*/ 1009 w 1028"/>
                  <a:gd name="T9" fmla="*/ 20 h 44"/>
                  <a:gd name="T10" fmla="*/ 1018 w 1028"/>
                  <a:gd name="T11" fmla="*/ 25 h 44"/>
                  <a:gd name="T12" fmla="*/ 667 w 1028"/>
                  <a:gd name="T13" fmla="*/ 29 h 44"/>
                  <a:gd name="T14" fmla="*/ 508 w 1028"/>
                  <a:gd name="T15" fmla="*/ 26 h 44"/>
                  <a:gd name="T16" fmla="*/ 191 w 1028"/>
                  <a:gd name="T17" fmla="*/ 27 h 44"/>
                  <a:gd name="T18" fmla="*/ 71 w 1028"/>
                  <a:gd name="T19" fmla="*/ 41 h 44"/>
                  <a:gd name="T20" fmla="*/ 74 w 1028"/>
                  <a:gd name="T21" fmla="*/ 44 h 44"/>
                  <a:gd name="T22" fmla="*/ 77 w 1028"/>
                  <a:gd name="T23" fmla="*/ 42 h 44"/>
                  <a:gd name="T24" fmla="*/ 191 w 1028"/>
                  <a:gd name="T25" fmla="*/ 32 h 44"/>
                  <a:gd name="T26" fmla="*/ 508 w 1028"/>
                  <a:gd name="T27" fmla="*/ 32 h 44"/>
                  <a:gd name="T28" fmla="*/ 667 w 1028"/>
                  <a:gd name="T29" fmla="*/ 35 h 44"/>
                  <a:gd name="T30" fmla="*/ 1020 w 1028"/>
                  <a:gd name="T31" fmla="*/ 30 h 44"/>
                  <a:gd name="T32" fmla="*/ 1027 w 1028"/>
                  <a:gd name="T33" fmla="*/ 21 h 44"/>
                  <a:gd name="T34" fmla="*/ 252 w 1028"/>
                  <a:gd name="T35" fmla="*/ 14 h 44"/>
                  <a:gd name="T36" fmla="*/ 3 w 1028"/>
                  <a:gd name="T37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28" h="44">
                    <a:moveTo>
                      <a:pt x="3" y="18"/>
                    </a:moveTo>
                    <a:cubicBezTo>
                      <a:pt x="2" y="18"/>
                      <a:pt x="0" y="19"/>
                      <a:pt x="0" y="21"/>
                    </a:cubicBezTo>
                    <a:cubicBezTo>
                      <a:pt x="0" y="22"/>
                      <a:pt x="2" y="24"/>
                      <a:pt x="3" y="24"/>
                    </a:cubicBezTo>
                    <a:cubicBezTo>
                      <a:pt x="59" y="23"/>
                      <a:pt x="148" y="22"/>
                      <a:pt x="252" y="20"/>
                    </a:cubicBezTo>
                    <a:cubicBezTo>
                      <a:pt x="390" y="17"/>
                      <a:pt x="935" y="7"/>
                      <a:pt x="1009" y="20"/>
                    </a:cubicBezTo>
                    <a:cubicBezTo>
                      <a:pt x="1017" y="22"/>
                      <a:pt x="1023" y="22"/>
                      <a:pt x="1018" y="25"/>
                    </a:cubicBezTo>
                    <a:cubicBezTo>
                      <a:pt x="988" y="36"/>
                      <a:pt x="839" y="33"/>
                      <a:pt x="667" y="29"/>
                    </a:cubicBezTo>
                    <a:cubicBezTo>
                      <a:pt x="615" y="28"/>
                      <a:pt x="561" y="27"/>
                      <a:pt x="508" y="26"/>
                    </a:cubicBezTo>
                    <a:cubicBezTo>
                      <a:pt x="388" y="25"/>
                      <a:pt x="273" y="25"/>
                      <a:pt x="191" y="27"/>
                    </a:cubicBezTo>
                    <a:cubicBezTo>
                      <a:pt x="118" y="29"/>
                      <a:pt x="71" y="33"/>
                      <a:pt x="71" y="41"/>
                    </a:cubicBezTo>
                    <a:cubicBezTo>
                      <a:pt x="71" y="43"/>
                      <a:pt x="72" y="44"/>
                      <a:pt x="74" y="44"/>
                    </a:cubicBezTo>
                    <a:cubicBezTo>
                      <a:pt x="75" y="44"/>
                      <a:pt x="77" y="44"/>
                      <a:pt x="77" y="42"/>
                    </a:cubicBezTo>
                    <a:cubicBezTo>
                      <a:pt x="78" y="38"/>
                      <a:pt x="121" y="34"/>
                      <a:pt x="191" y="32"/>
                    </a:cubicBezTo>
                    <a:cubicBezTo>
                      <a:pt x="273" y="30"/>
                      <a:pt x="388" y="30"/>
                      <a:pt x="508" y="32"/>
                    </a:cubicBezTo>
                    <a:cubicBezTo>
                      <a:pt x="561" y="33"/>
                      <a:pt x="615" y="34"/>
                      <a:pt x="667" y="35"/>
                    </a:cubicBezTo>
                    <a:cubicBezTo>
                      <a:pt x="839" y="39"/>
                      <a:pt x="989" y="42"/>
                      <a:pt x="1020" y="30"/>
                    </a:cubicBezTo>
                    <a:cubicBezTo>
                      <a:pt x="1026" y="27"/>
                      <a:pt x="1028" y="25"/>
                      <a:pt x="1027" y="21"/>
                    </a:cubicBezTo>
                    <a:cubicBezTo>
                      <a:pt x="1018" y="0"/>
                      <a:pt x="570" y="9"/>
                      <a:pt x="252" y="14"/>
                    </a:cubicBezTo>
                    <a:cubicBezTo>
                      <a:pt x="148" y="16"/>
                      <a:pt x="59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6646" name="Freeform 21"/>
            <p:cNvSpPr>
              <a:spLocks/>
            </p:cNvSpPr>
            <p:nvPr/>
          </p:nvSpPr>
          <p:spPr bwMode="auto">
            <a:xfrm>
              <a:off x="6411281" y="2125655"/>
              <a:ext cx="3077701" cy="114003"/>
            </a:xfrm>
            <a:custGeom>
              <a:avLst/>
              <a:gdLst>
                <a:gd name="T0" fmla="*/ 12085 w 764"/>
                <a:gd name="T1" fmla="*/ 1629 h 70"/>
                <a:gd name="T2" fmla="*/ 0 w 764"/>
                <a:gd name="T3" fmla="*/ 6514 h 70"/>
                <a:gd name="T4" fmla="*/ 12085 w 764"/>
                <a:gd name="T5" fmla="*/ 13029 h 70"/>
                <a:gd name="T6" fmla="*/ 737198 w 764"/>
                <a:gd name="T7" fmla="*/ 11400 h 70"/>
                <a:gd name="T8" fmla="*/ 2517753 w 764"/>
                <a:gd name="T9" fmla="*/ 14658 h 70"/>
                <a:gd name="T10" fmla="*/ 2570122 w 764"/>
                <a:gd name="T11" fmla="*/ 14658 h 70"/>
                <a:gd name="T12" fmla="*/ 2082685 w 764"/>
                <a:gd name="T13" fmla="*/ 21172 h 70"/>
                <a:gd name="T14" fmla="*/ 970845 w 764"/>
                <a:gd name="T15" fmla="*/ 35830 h 70"/>
                <a:gd name="T16" fmla="*/ 189335 w 764"/>
                <a:gd name="T17" fmla="*/ 53744 h 70"/>
                <a:gd name="T18" fmla="*/ 189335 w 764"/>
                <a:gd name="T19" fmla="*/ 63516 h 70"/>
                <a:gd name="T20" fmla="*/ 866107 w 764"/>
                <a:gd name="T21" fmla="*/ 53744 h 70"/>
                <a:gd name="T22" fmla="*/ 2171310 w 764"/>
                <a:gd name="T23" fmla="*/ 65145 h 70"/>
                <a:gd name="T24" fmla="*/ 2135055 w 764"/>
                <a:gd name="T25" fmla="*/ 65145 h 70"/>
                <a:gd name="T26" fmla="*/ 950703 w 764"/>
                <a:gd name="T27" fmla="*/ 97717 h 70"/>
                <a:gd name="T28" fmla="*/ 874164 w 764"/>
                <a:gd name="T29" fmla="*/ 102603 h 70"/>
                <a:gd name="T30" fmla="*/ 866107 w 764"/>
                <a:gd name="T31" fmla="*/ 109117 h 70"/>
                <a:gd name="T32" fmla="*/ 878192 w 764"/>
                <a:gd name="T33" fmla="*/ 114003 h 70"/>
                <a:gd name="T34" fmla="*/ 954732 w 764"/>
                <a:gd name="T35" fmla="*/ 109117 h 70"/>
                <a:gd name="T36" fmla="*/ 2135055 w 764"/>
                <a:gd name="T37" fmla="*/ 76545 h 70"/>
                <a:gd name="T38" fmla="*/ 2316333 w 764"/>
                <a:gd name="T39" fmla="*/ 76545 h 70"/>
                <a:gd name="T40" fmla="*/ 2316333 w 764"/>
                <a:gd name="T41" fmla="*/ 66773 h 70"/>
                <a:gd name="T42" fmla="*/ 2308276 w 764"/>
                <a:gd name="T43" fmla="*/ 65145 h 70"/>
                <a:gd name="T44" fmla="*/ 2255907 w 764"/>
                <a:gd name="T45" fmla="*/ 60259 h 70"/>
                <a:gd name="T46" fmla="*/ 1293118 w 764"/>
                <a:gd name="T47" fmla="*/ 35830 h 70"/>
                <a:gd name="T48" fmla="*/ 2082685 w 764"/>
                <a:gd name="T49" fmla="*/ 30944 h 70"/>
                <a:gd name="T50" fmla="*/ 2690974 w 764"/>
                <a:gd name="T51" fmla="*/ 22801 h 70"/>
                <a:gd name="T52" fmla="*/ 3065616 w 764"/>
                <a:gd name="T53" fmla="*/ 13029 h 70"/>
                <a:gd name="T54" fmla="*/ 3073673 w 764"/>
                <a:gd name="T55" fmla="*/ 11400 h 70"/>
                <a:gd name="T56" fmla="*/ 3073673 w 764"/>
                <a:gd name="T57" fmla="*/ 3257 h 70"/>
                <a:gd name="T58" fmla="*/ 3073673 w 764"/>
                <a:gd name="T59" fmla="*/ 3257 h 70"/>
                <a:gd name="T60" fmla="*/ 3057559 w 764"/>
                <a:gd name="T61" fmla="*/ 3257 h 70"/>
                <a:gd name="T62" fmla="*/ 3057559 w 764"/>
                <a:gd name="T63" fmla="*/ 3257 h 70"/>
                <a:gd name="T64" fmla="*/ 3057559 w 764"/>
                <a:gd name="T65" fmla="*/ 3257 h 70"/>
                <a:gd name="T66" fmla="*/ 2747372 w 764"/>
                <a:gd name="T67" fmla="*/ 3257 h 70"/>
                <a:gd name="T68" fmla="*/ 2517753 w 764"/>
                <a:gd name="T69" fmla="*/ 3257 h 70"/>
                <a:gd name="T70" fmla="*/ 737198 w 764"/>
                <a:gd name="T71" fmla="*/ 1629 h 70"/>
                <a:gd name="T72" fmla="*/ 12085 w 764"/>
                <a:gd name="T73" fmla="*/ 1629 h 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4"/>
                <a:gd name="T112" fmla="*/ 0 h 70"/>
                <a:gd name="T113" fmla="*/ 764 w 764"/>
                <a:gd name="T114" fmla="*/ 70 h 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solidFill>
              <a:srgbClr val="4A67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28" name="组合 4"/>
          <p:cNvGrpSpPr>
            <a:grpSpLocks/>
          </p:cNvGrpSpPr>
          <p:nvPr/>
        </p:nvGrpSpPr>
        <p:grpSpPr bwMode="auto">
          <a:xfrm>
            <a:off x="1436688" y="2952750"/>
            <a:ext cx="5927725" cy="1081088"/>
            <a:chOff x="6456702" y="2624924"/>
            <a:chExt cx="3645499" cy="729770"/>
          </a:xfrm>
        </p:grpSpPr>
        <p:sp>
          <p:nvSpPr>
            <p:cNvPr id="26635" name="Freeform 21"/>
            <p:cNvSpPr>
              <a:spLocks/>
            </p:cNvSpPr>
            <p:nvPr/>
          </p:nvSpPr>
          <p:spPr bwMode="auto">
            <a:xfrm>
              <a:off x="7024500" y="3203291"/>
              <a:ext cx="3077701" cy="114003"/>
            </a:xfrm>
            <a:custGeom>
              <a:avLst/>
              <a:gdLst>
                <a:gd name="T0" fmla="*/ 12085 w 764"/>
                <a:gd name="T1" fmla="*/ 1629 h 70"/>
                <a:gd name="T2" fmla="*/ 0 w 764"/>
                <a:gd name="T3" fmla="*/ 6514 h 70"/>
                <a:gd name="T4" fmla="*/ 12085 w 764"/>
                <a:gd name="T5" fmla="*/ 13029 h 70"/>
                <a:gd name="T6" fmla="*/ 737198 w 764"/>
                <a:gd name="T7" fmla="*/ 11400 h 70"/>
                <a:gd name="T8" fmla="*/ 2517753 w 764"/>
                <a:gd name="T9" fmla="*/ 14658 h 70"/>
                <a:gd name="T10" fmla="*/ 2570122 w 764"/>
                <a:gd name="T11" fmla="*/ 14658 h 70"/>
                <a:gd name="T12" fmla="*/ 2082685 w 764"/>
                <a:gd name="T13" fmla="*/ 21172 h 70"/>
                <a:gd name="T14" fmla="*/ 970845 w 764"/>
                <a:gd name="T15" fmla="*/ 35830 h 70"/>
                <a:gd name="T16" fmla="*/ 189335 w 764"/>
                <a:gd name="T17" fmla="*/ 53744 h 70"/>
                <a:gd name="T18" fmla="*/ 189335 w 764"/>
                <a:gd name="T19" fmla="*/ 63516 h 70"/>
                <a:gd name="T20" fmla="*/ 866107 w 764"/>
                <a:gd name="T21" fmla="*/ 53744 h 70"/>
                <a:gd name="T22" fmla="*/ 2171310 w 764"/>
                <a:gd name="T23" fmla="*/ 65145 h 70"/>
                <a:gd name="T24" fmla="*/ 2135055 w 764"/>
                <a:gd name="T25" fmla="*/ 65145 h 70"/>
                <a:gd name="T26" fmla="*/ 950703 w 764"/>
                <a:gd name="T27" fmla="*/ 97717 h 70"/>
                <a:gd name="T28" fmla="*/ 874164 w 764"/>
                <a:gd name="T29" fmla="*/ 102603 h 70"/>
                <a:gd name="T30" fmla="*/ 866107 w 764"/>
                <a:gd name="T31" fmla="*/ 109117 h 70"/>
                <a:gd name="T32" fmla="*/ 878192 w 764"/>
                <a:gd name="T33" fmla="*/ 114003 h 70"/>
                <a:gd name="T34" fmla="*/ 954732 w 764"/>
                <a:gd name="T35" fmla="*/ 109117 h 70"/>
                <a:gd name="T36" fmla="*/ 2135055 w 764"/>
                <a:gd name="T37" fmla="*/ 76545 h 70"/>
                <a:gd name="T38" fmla="*/ 2316333 w 764"/>
                <a:gd name="T39" fmla="*/ 76545 h 70"/>
                <a:gd name="T40" fmla="*/ 2316333 w 764"/>
                <a:gd name="T41" fmla="*/ 66773 h 70"/>
                <a:gd name="T42" fmla="*/ 2308276 w 764"/>
                <a:gd name="T43" fmla="*/ 65145 h 70"/>
                <a:gd name="T44" fmla="*/ 2255907 w 764"/>
                <a:gd name="T45" fmla="*/ 60259 h 70"/>
                <a:gd name="T46" fmla="*/ 1293118 w 764"/>
                <a:gd name="T47" fmla="*/ 35830 h 70"/>
                <a:gd name="T48" fmla="*/ 2082685 w 764"/>
                <a:gd name="T49" fmla="*/ 30944 h 70"/>
                <a:gd name="T50" fmla="*/ 2690974 w 764"/>
                <a:gd name="T51" fmla="*/ 22801 h 70"/>
                <a:gd name="T52" fmla="*/ 3065616 w 764"/>
                <a:gd name="T53" fmla="*/ 13029 h 70"/>
                <a:gd name="T54" fmla="*/ 3073673 w 764"/>
                <a:gd name="T55" fmla="*/ 11400 h 70"/>
                <a:gd name="T56" fmla="*/ 3073673 w 764"/>
                <a:gd name="T57" fmla="*/ 3257 h 70"/>
                <a:gd name="T58" fmla="*/ 3073673 w 764"/>
                <a:gd name="T59" fmla="*/ 3257 h 70"/>
                <a:gd name="T60" fmla="*/ 3057559 w 764"/>
                <a:gd name="T61" fmla="*/ 3257 h 70"/>
                <a:gd name="T62" fmla="*/ 3057559 w 764"/>
                <a:gd name="T63" fmla="*/ 3257 h 70"/>
                <a:gd name="T64" fmla="*/ 3057559 w 764"/>
                <a:gd name="T65" fmla="*/ 3257 h 70"/>
                <a:gd name="T66" fmla="*/ 2747372 w 764"/>
                <a:gd name="T67" fmla="*/ 3257 h 70"/>
                <a:gd name="T68" fmla="*/ 2517753 w 764"/>
                <a:gd name="T69" fmla="*/ 3257 h 70"/>
                <a:gd name="T70" fmla="*/ 737198 w 764"/>
                <a:gd name="T71" fmla="*/ 1629 h 70"/>
                <a:gd name="T72" fmla="*/ 12085 w 764"/>
                <a:gd name="T73" fmla="*/ 1629 h 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4"/>
                <a:gd name="T112" fmla="*/ 0 h 70"/>
                <a:gd name="T113" fmla="*/ 764 w 764"/>
                <a:gd name="T114" fmla="*/ 70 h 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solidFill>
              <a:srgbClr val="4A67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6" name="组合 3"/>
            <p:cNvGrpSpPr>
              <a:grpSpLocks/>
            </p:cNvGrpSpPr>
            <p:nvPr/>
          </p:nvGrpSpPr>
          <p:grpSpPr bwMode="auto">
            <a:xfrm>
              <a:off x="6456702" y="2624924"/>
              <a:ext cx="1317001" cy="729770"/>
              <a:chOff x="6456702" y="2624924"/>
              <a:chExt cx="1317001" cy="729770"/>
            </a:xfrm>
          </p:grpSpPr>
          <p:sp>
            <p:nvSpPr>
              <p:cNvPr id="26637" name="Freeform 5"/>
              <p:cNvSpPr>
                <a:spLocks/>
              </p:cNvSpPr>
              <p:nvPr/>
            </p:nvSpPr>
            <p:spPr bwMode="auto">
              <a:xfrm>
                <a:off x="6659014" y="2739217"/>
                <a:ext cx="172754" cy="503154"/>
              </a:xfrm>
              <a:custGeom>
                <a:avLst/>
                <a:gdLst>
                  <a:gd name="T0" fmla="*/ 7782 w 111"/>
                  <a:gd name="T1" fmla="*/ 168760 h 322"/>
                  <a:gd name="T2" fmla="*/ 9338 w 111"/>
                  <a:gd name="T3" fmla="*/ 317206 h 322"/>
                  <a:gd name="T4" fmla="*/ 18676 w 111"/>
                  <a:gd name="T5" fmla="*/ 489091 h 322"/>
                  <a:gd name="T6" fmla="*/ 23345 w 111"/>
                  <a:gd name="T7" fmla="*/ 500029 h 322"/>
                  <a:gd name="T8" fmla="*/ 29571 w 111"/>
                  <a:gd name="T9" fmla="*/ 493778 h 322"/>
                  <a:gd name="T10" fmla="*/ 37352 w 111"/>
                  <a:gd name="T11" fmla="*/ 306268 h 322"/>
                  <a:gd name="T12" fmla="*/ 32683 w 111"/>
                  <a:gd name="T13" fmla="*/ 159384 h 322"/>
                  <a:gd name="T14" fmla="*/ 70035 w 111"/>
                  <a:gd name="T15" fmla="*/ 498466 h 322"/>
                  <a:gd name="T16" fmla="*/ 73148 w 111"/>
                  <a:gd name="T17" fmla="*/ 459401 h 322"/>
                  <a:gd name="T18" fmla="*/ 90268 w 111"/>
                  <a:gd name="T19" fmla="*/ 259390 h 322"/>
                  <a:gd name="T20" fmla="*/ 101162 w 111"/>
                  <a:gd name="T21" fmla="*/ 401586 h 322"/>
                  <a:gd name="T22" fmla="*/ 108944 w 111"/>
                  <a:gd name="T23" fmla="*/ 500029 h 322"/>
                  <a:gd name="T24" fmla="*/ 118282 w 111"/>
                  <a:gd name="T25" fmla="*/ 498466 h 322"/>
                  <a:gd name="T26" fmla="*/ 119838 w 111"/>
                  <a:gd name="T27" fmla="*/ 282829 h 322"/>
                  <a:gd name="T28" fmla="*/ 126064 w 111"/>
                  <a:gd name="T29" fmla="*/ 76567 h 322"/>
                  <a:gd name="T30" fmla="*/ 126064 w 111"/>
                  <a:gd name="T31" fmla="*/ 75004 h 322"/>
                  <a:gd name="T32" fmla="*/ 132289 w 111"/>
                  <a:gd name="T33" fmla="*/ 62504 h 322"/>
                  <a:gd name="T34" fmla="*/ 135402 w 111"/>
                  <a:gd name="T35" fmla="*/ 329706 h 322"/>
                  <a:gd name="T36" fmla="*/ 168085 w 111"/>
                  <a:gd name="T37" fmla="*/ 498466 h 322"/>
                  <a:gd name="T38" fmla="*/ 172754 w 111"/>
                  <a:gd name="T39" fmla="*/ 421899 h 322"/>
                  <a:gd name="T40" fmla="*/ 169641 w 111"/>
                  <a:gd name="T41" fmla="*/ 203137 h 322"/>
                  <a:gd name="T42" fmla="*/ 171198 w 111"/>
                  <a:gd name="T43" fmla="*/ 18751 h 322"/>
                  <a:gd name="T44" fmla="*/ 166529 w 111"/>
                  <a:gd name="T45" fmla="*/ 0 h 322"/>
                  <a:gd name="T46" fmla="*/ 161860 w 111"/>
                  <a:gd name="T47" fmla="*/ 18751 h 322"/>
                  <a:gd name="T48" fmla="*/ 160303 w 111"/>
                  <a:gd name="T49" fmla="*/ 203137 h 322"/>
                  <a:gd name="T50" fmla="*/ 161860 w 111"/>
                  <a:gd name="T51" fmla="*/ 421899 h 322"/>
                  <a:gd name="T52" fmla="*/ 152522 w 111"/>
                  <a:gd name="T53" fmla="*/ 445338 h 322"/>
                  <a:gd name="T54" fmla="*/ 141627 w 111"/>
                  <a:gd name="T55" fmla="*/ 70317 h 322"/>
                  <a:gd name="T56" fmla="*/ 140071 w 111"/>
                  <a:gd name="T57" fmla="*/ 40627 h 322"/>
                  <a:gd name="T58" fmla="*/ 122951 w 111"/>
                  <a:gd name="T59" fmla="*/ 60941 h 322"/>
                  <a:gd name="T60" fmla="*/ 108944 w 111"/>
                  <a:gd name="T61" fmla="*/ 204699 h 322"/>
                  <a:gd name="T62" fmla="*/ 110500 w 111"/>
                  <a:gd name="T63" fmla="*/ 387522 h 322"/>
                  <a:gd name="T64" fmla="*/ 110500 w 111"/>
                  <a:gd name="T65" fmla="*/ 401586 h 322"/>
                  <a:gd name="T66" fmla="*/ 99606 w 111"/>
                  <a:gd name="T67" fmla="*/ 259390 h 322"/>
                  <a:gd name="T68" fmla="*/ 82486 w 111"/>
                  <a:gd name="T69" fmla="*/ 106256 h 322"/>
                  <a:gd name="T70" fmla="*/ 79373 w 111"/>
                  <a:gd name="T71" fmla="*/ 109381 h 322"/>
                  <a:gd name="T72" fmla="*/ 63810 w 111"/>
                  <a:gd name="T73" fmla="*/ 459401 h 322"/>
                  <a:gd name="T74" fmla="*/ 52916 w 111"/>
                  <a:gd name="T75" fmla="*/ 301580 h 322"/>
                  <a:gd name="T76" fmla="*/ 34240 w 111"/>
                  <a:gd name="T77" fmla="*/ 142196 h 322"/>
                  <a:gd name="T78" fmla="*/ 26458 w 111"/>
                  <a:gd name="T79" fmla="*/ 267203 h 322"/>
                  <a:gd name="T80" fmla="*/ 23345 w 111"/>
                  <a:gd name="T81" fmla="*/ 404711 h 322"/>
                  <a:gd name="T82" fmla="*/ 10894 w 111"/>
                  <a:gd name="T83" fmla="*/ 175010 h 3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1"/>
                  <a:gd name="T127" fmla="*/ 0 h 322"/>
                  <a:gd name="T128" fmla="*/ 111 w 111"/>
                  <a:gd name="T129" fmla="*/ 322 h 3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1" h="322">
                    <a:moveTo>
                      <a:pt x="7" y="112"/>
                    </a:moveTo>
                    <a:cubicBezTo>
                      <a:pt x="8" y="111"/>
                      <a:pt x="7" y="109"/>
                      <a:pt x="5" y="108"/>
                    </a:cubicBezTo>
                    <a:cubicBezTo>
                      <a:pt x="3" y="108"/>
                      <a:pt x="2" y="109"/>
                      <a:pt x="1" y="110"/>
                    </a:cubicBezTo>
                    <a:cubicBezTo>
                      <a:pt x="0" y="114"/>
                      <a:pt x="3" y="157"/>
                      <a:pt x="6" y="203"/>
                    </a:cubicBezTo>
                    <a:cubicBezTo>
                      <a:pt x="8" y="247"/>
                      <a:pt x="12" y="294"/>
                      <a:pt x="12" y="312"/>
                    </a:cubicBezTo>
                    <a:cubicBezTo>
                      <a:pt x="12" y="312"/>
                      <a:pt x="12" y="312"/>
                      <a:pt x="12" y="313"/>
                    </a:cubicBezTo>
                    <a:cubicBezTo>
                      <a:pt x="11" y="315"/>
                      <a:pt x="11" y="318"/>
                      <a:pt x="15" y="320"/>
                    </a:cubicBezTo>
                    <a:cubicBezTo>
                      <a:pt x="15" y="320"/>
                      <a:pt x="15" y="320"/>
                      <a:pt x="15" y="320"/>
                    </a:cubicBezTo>
                    <a:cubicBezTo>
                      <a:pt x="16" y="320"/>
                      <a:pt x="18" y="319"/>
                      <a:pt x="19" y="318"/>
                    </a:cubicBezTo>
                    <a:cubicBezTo>
                      <a:pt x="19" y="317"/>
                      <a:pt x="19" y="317"/>
                      <a:pt x="19" y="316"/>
                    </a:cubicBezTo>
                    <a:cubicBezTo>
                      <a:pt x="19" y="315"/>
                      <a:pt x="19" y="311"/>
                      <a:pt x="20" y="303"/>
                    </a:cubicBezTo>
                    <a:cubicBezTo>
                      <a:pt x="21" y="273"/>
                      <a:pt x="24" y="206"/>
                      <a:pt x="24" y="196"/>
                    </a:cubicBezTo>
                    <a:cubicBezTo>
                      <a:pt x="24" y="191"/>
                      <a:pt x="24" y="182"/>
                      <a:pt x="23" y="171"/>
                    </a:cubicBezTo>
                    <a:cubicBezTo>
                      <a:pt x="21" y="147"/>
                      <a:pt x="19" y="115"/>
                      <a:pt x="21" y="102"/>
                    </a:cubicBezTo>
                    <a:cubicBezTo>
                      <a:pt x="23" y="115"/>
                      <a:pt x="25" y="153"/>
                      <a:pt x="27" y="193"/>
                    </a:cubicBezTo>
                    <a:cubicBezTo>
                      <a:pt x="31" y="254"/>
                      <a:pt x="35" y="319"/>
                      <a:pt x="45" y="319"/>
                    </a:cubicBezTo>
                    <a:cubicBezTo>
                      <a:pt x="45" y="319"/>
                      <a:pt x="48" y="318"/>
                      <a:pt x="48" y="316"/>
                    </a:cubicBezTo>
                    <a:cubicBezTo>
                      <a:pt x="48" y="308"/>
                      <a:pt x="48" y="301"/>
                      <a:pt x="47" y="294"/>
                    </a:cubicBezTo>
                    <a:cubicBezTo>
                      <a:pt x="47" y="242"/>
                      <a:pt x="45" y="121"/>
                      <a:pt x="50" y="83"/>
                    </a:cubicBezTo>
                    <a:cubicBezTo>
                      <a:pt x="53" y="101"/>
                      <a:pt x="55" y="133"/>
                      <a:pt x="58" y="166"/>
                    </a:cubicBezTo>
                    <a:cubicBezTo>
                      <a:pt x="60" y="189"/>
                      <a:pt x="61" y="213"/>
                      <a:pt x="64" y="234"/>
                    </a:cubicBezTo>
                    <a:cubicBezTo>
                      <a:pt x="64" y="238"/>
                      <a:pt x="64" y="247"/>
                      <a:pt x="65" y="257"/>
                    </a:cubicBezTo>
                    <a:cubicBezTo>
                      <a:pt x="66" y="281"/>
                      <a:pt x="67" y="314"/>
                      <a:pt x="70" y="320"/>
                    </a:cubicBezTo>
                    <a:cubicBezTo>
                      <a:pt x="70" y="320"/>
                      <a:pt x="70" y="320"/>
                      <a:pt x="70" y="320"/>
                    </a:cubicBezTo>
                    <a:cubicBezTo>
                      <a:pt x="71" y="322"/>
                      <a:pt x="73" y="322"/>
                      <a:pt x="74" y="321"/>
                    </a:cubicBezTo>
                    <a:cubicBezTo>
                      <a:pt x="75" y="321"/>
                      <a:pt x="76" y="320"/>
                      <a:pt x="76" y="319"/>
                    </a:cubicBezTo>
                    <a:cubicBezTo>
                      <a:pt x="78" y="303"/>
                      <a:pt x="78" y="276"/>
                      <a:pt x="77" y="247"/>
                    </a:cubicBezTo>
                    <a:cubicBezTo>
                      <a:pt x="77" y="224"/>
                      <a:pt x="76" y="199"/>
                      <a:pt x="77" y="181"/>
                    </a:cubicBezTo>
                    <a:cubicBezTo>
                      <a:pt x="78" y="164"/>
                      <a:pt x="77" y="147"/>
                      <a:pt x="76" y="130"/>
                    </a:cubicBezTo>
                    <a:cubicBezTo>
                      <a:pt x="74" y="103"/>
                      <a:pt x="73" y="76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8"/>
                    </a:cubicBezTo>
                    <a:cubicBezTo>
                      <a:pt x="81" y="48"/>
                      <a:pt x="83" y="45"/>
                      <a:pt x="84" y="41"/>
                    </a:cubicBezTo>
                    <a:cubicBezTo>
                      <a:pt x="85" y="41"/>
                      <a:pt x="85" y="41"/>
                      <a:pt x="85" y="40"/>
                    </a:cubicBezTo>
                    <a:cubicBezTo>
                      <a:pt x="85" y="42"/>
                      <a:pt x="85" y="43"/>
                      <a:pt x="85" y="45"/>
                    </a:cubicBezTo>
                    <a:cubicBezTo>
                      <a:pt x="85" y="77"/>
                      <a:pt x="85" y="149"/>
                      <a:pt x="87" y="211"/>
                    </a:cubicBezTo>
                    <a:cubicBezTo>
                      <a:pt x="88" y="240"/>
                      <a:pt x="90" y="267"/>
                      <a:pt x="92" y="286"/>
                    </a:cubicBezTo>
                    <a:cubicBezTo>
                      <a:pt x="95" y="307"/>
                      <a:pt x="100" y="320"/>
                      <a:pt x="108" y="319"/>
                    </a:cubicBezTo>
                    <a:cubicBezTo>
                      <a:pt x="108" y="320"/>
                      <a:pt x="111" y="319"/>
                      <a:pt x="111" y="316"/>
                    </a:cubicBezTo>
                    <a:cubicBezTo>
                      <a:pt x="111" y="299"/>
                      <a:pt x="111" y="285"/>
                      <a:pt x="111" y="270"/>
                    </a:cubicBezTo>
                    <a:cubicBezTo>
                      <a:pt x="111" y="234"/>
                      <a:pt x="111" y="197"/>
                      <a:pt x="111" y="163"/>
                    </a:cubicBezTo>
                    <a:cubicBezTo>
                      <a:pt x="110" y="155"/>
                      <a:pt x="110" y="143"/>
                      <a:pt x="109" y="130"/>
                    </a:cubicBezTo>
                    <a:cubicBezTo>
                      <a:pt x="107" y="91"/>
                      <a:pt x="105" y="38"/>
                      <a:pt x="109" y="19"/>
                    </a:cubicBezTo>
                    <a:cubicBezTo>
                      <a:pt x="109" y="17"/>
                      <a:pt x="110" y="15"/>
                      <a:pt x="110" y="12"/>
                    </a:cubicBezTo>
                    <a:cubicBezTo>
                      <a:pt x="110" y="8"/>
                      <a:pt x="110" y="5"/>
                      <a:pt x="110" y="3"/>
                    </a:cubicBezTo>
                    <a:cubicBezTo>
                      <a:pt x="110" y="2"/>
                      <a:pt x="109" y="0"/>
                      <a:pt x="107" y="0"/>
                    </a:cubicBezTo>
                    <a:cubicBezTo>
                      <a:pt x="106" y="0"/>
                      <a:pt x="104" y="2"/>
                      <a:pt x="104" y="3"/>
                    </a:cubicBezTo>
                    <a:cubicBezTo>
                      <a:pt x="104" y="5"/>
                      <a:pt x="104" y="8"/>
                      <a:pt x="104" y="12"/>
                    </a:cubicBezTo>
                    <a:cubicBezTo>
                      <a:pt x="103" y="14"/>
                      <a:pt x="103" y="16"/>
                      <a:pt x="103" y="17"/>
                    </a:cubicBezTo>
                    <a:cubicBezTo>
                      <a:pt x="99" y="38"/>
                      <a:pt x="101" y="91"/>
                      <a:pt x="103" y="130"/>
                    </a:cubicBezTo>
                    <a:cubicBezTo>
                      <a:pt x="104" y="144"/>
                      <a:pt x="104" y="156"/>
                      <a:pt x="104" y="164"/>
                    </a:cubicBezTo>
                    <a:cubicBezTo>
                      <a:pt x="105" y="197"/>
                      <a:pt x="105" y="234"/>
                      <a:pt x="104" y="270"/>
                    </a:cubicBezTo>
                    <a:cubicBezTo>
                      <a:pt x="104" y="285"/>
                      <a:pt x="104" y="299"/>
                      <a:pt x="104" y="311"/>
                    </a:cubicBezTo>
                    <a:cubicBezTo>
                      <a:pt x="102" y="307"/>
                      <a:pt x="100" y="298"/>
                      <a:pt x="98" y="285"/>
                    </a:cubicBezTo>
                    <a:cubicBezTo>
                      <a:pt x="96" y="266"/>
                      <a:pt x="95" y="239"/>
                      <a:pt x="93" y="210"/>
                    </a:cubicBezTo>
                    <a:cubicBezTo>
                      <a:pt x="91" y="149"/>
                      <a:pt x="91" y="77"/>
                      <a:pt x="91" y="45"/>
                    </a:cubicBezTo>
                    <a:cubicBezTo>
                      <a:pt x="91" y="38"/>
                      <a:pt x="91" y="33"/>
                      <a:pt x="91" y="29"/>
                    </a:cubicBezTo>
                    <a:cubicBezTo>
                      <a:pt x="91" y="28"/>
                      <a:pt x="91" y="27"/>
                      <a:pt x="90" y="26"/>
                    </a:cubicBezTo>
                    <a:cubicBezTo>
                      <a:pt x="89" y="25"/>
                      <a:pt x="87" y="25"/>
                      <a:pt x="86" y="26"/>
                    </a:cubicBezTo>
                    <a:cubicBezTo>
                      <a:pt x="85" y="28"/>
                      <a:pt x="79" y="38"/>
                      <a:pt x="79" y="39"/>
                    </a:cubicBezTo>
                    <a:cubicBezTo>
                      <a:pt x="77" y="42"/>
                      <a:pt x="75" y="46"/>
                      <a:pt x="75" y="48"/>
                    </a:cubicBezTo>
                    <a:cubicBezTo>
                      <a:pt x="66" y="75"/>
                      <a:pt x="68" y="103"/>
                      <a:pt x="70" y="131"/>
                    </a:cubicBezTo>
                    <a:cubicBezTo>
                      <a:pt x="71" y="147"/>
                      <a:pt x="72" y="164"/>
                      <a:pt x="71" y="180"/>
                    </a:cubicBezTo>
                    <a:cubicBezTo>
                      <a:pt x="70" y="199"/>
                      <a:pt x="70" y="223"/>
                      <a:pt x="71" y="248"/>
                    </a:cubicBezTo>
                    <a:cubicBezTo>
                      <a:pt x="71" y="252"/>
                      <a:pt x="71" y="256"/>
                      <a:pt x="71" y="259"/>
                    </a:cubicBezTo>
                    <a:cubicBezTo>
                      <a:pt x="71" y="257"/>
                      <a:pt x="71" y="257"/>
                      <a:pt x="71" y="257"/>
                    </a:cubicBezTo>
                    <a:cubicBezTo>
                      <a:pt x="71" y="246"/>
                      <a:pt x="70" y="238"/>
                      <a:pt x="70" y="234"/>
                    </a:cubicBezTo>
                    <a:cubicBezTo>
                      <a:pt x="68" y="213"/>
                      <a:pt x="66" y="189"/>
                      <a:pt x="64" y="166"/>
                    </a:cubicBezTo>
                    <a:cubicBezTo>
                      <a:pt x="61" y="122"/>
                      <a:pt x="58" y="80"/>
                      <a:pt x="54" y="69"/>
                    </a:cubicBezTo>
                    <a:cubicBezTo>
                      <a:pt x="54" y="69"/>
                      <a:pt x="53" y="68"/>
                      <a:pt x="53" y="68"/>
                    </a:cubicBezTo>
                    <a:cubicBezTo>
                      <a:pt x="51" y="67"/>
                      <a:pt x="49" y="67"/>
                      <a:pt x="48" y="68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39" y="79"/>
                      <a:pt x="41" y="233"/>
                      <a:pt x="41" y="294"/>
                    </a:cubicBezTo>
                    <a:cubicBezTo>
                      <a:pt x="41" y="300"/>
                      <a:pt x="41" y="300"/>
                      <a:pt x="41" y="300"/>
                    </a:cubicBezTo>
                    <a:cubicBezTo>
                      <a:pt x="39" y="279"/>
                      <a:pt x="36" y="235"/>
                      <a:pt x="34" y="193"/>
                    </a:cubicBezTo>
                    <a:cubicBezTo>
                      <a:pt x="31" y="147"/>
                      <a:pt x="29" y="104"/>
                      <a:pt x="24" y="93"/>
                    </a:cubicBezTo>
                    <a:cubicBezTo>
                      <a:pt x="23" y="92"/>
                      <a:pt x="23" y="91"/>
                      <a:pt x="22" y="91"/>
                    </a:cubicBezTo>
                    <a:cubicBezTo>
                      <a:pt x="21" y="90"/>
                      <a:pt x="19" y="90"/>
                      <a:pt x="18" y="91"/>
                    </a:cubicBezTo>
                    <a:cubicBezTo>
                      <a:pt x="13" y="94"/>
                      <a:pt x="16" y="162"/>
                      <a:pt x="17" y="171"/>
                    </a:cubicBezTo>
                    <a:cubicBezTo>
                      <a:pt x="17" y="182"/>
                      <a:pt x="18" y="191"/>
                      <a:pt x="18" y="196"/>
                    </a:cubicBezTo>
                    <a:cubicBezTo>
                      <a:pt x="18" y="202"/>
                      <a:pt x="17" y="231"/>
                      <a:pt x="15" y="259"/>
                    </a:cubicBezTo>
                    <a:cubicBezTo>
                      <a:pt x="14" y="241"/>
                      <a:pt x="13" y="222"/>
                      <a:pt x="12" y="203"/>
                    </a:cubicBezTo>
                    <a:cubicBezTo>
                      <a:pt x="9" y="157"/>
                      <a:pt x="6" y="115"/>
                      <a:pt x="7" y="112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Freeform 6"/>
              <p:cNvSpPr>
                <a:spLocks/>
              </p:cNvSpPr>
              <p:nvPr/>
            </p:nvSpPr>
            <p:spPr bwMode="auto">
              <a:xfrm>
                <a:off x="6973650" y="2624924"/>
                <a:ext cx="172754" cy="612849"/>
              </a:xfrm>
              <a:custGeom>
                <a:avLst/>
                <a:gdLst>
                  <a:gd name="T0" fmla="*/ 14007 w 111"/>
                  <a:gd name="T1" fmla="*/ 118818 h 392"/>
                  <a:gd name="T2" fmla="*/ 3113 w 111"/>
                  <a:gd name="T3" fmla="*/ 211058 h 392"/>
                  <a:gd name="T4" fmla="*/ 3113 w 111"/>
                  <a:gd name="T5" fmla="*/ 225128 h 392"/>
                  <a:gd name="T6" fmla="*/ 12451 w 111"/>
                  <a:gd name="T7" fmla="*/ 226692 h 392"/>
                  <a:gd name="T8" fmla="*/ 35796 w 111"/>
                  <a:gd name="T9" fmla="*/ 134452 h 392"/>
                  <a:gd name="T10" fmla="*/ 37352 w 111"/>
                  <a:gd name="T11" fmla="*/ 237635 h 392"/>
                  <a:gd name="T12" fmla="*/ 46690 w 111"/>
                  <a:gd name="T13" fmla="*/ 236072 h 392"/>
                  <a:gd name="T14" fmla="*/ 77817 w 111"/>
                  <a:gd name="T15" fmla="*/ 107874 h 392"/>
                  <a:gd name="T16" fmla="*/ 85599 w 111"/>
                  <a:gd name="T17" fmla="*/ 265776 h 392"/>
                  <a:gd name="T18" fmla="*/ 93381 w 111"/>
                  <a:gd name="T19" fmla="*/ 264213 h 392"/>
                  <a:gd name="T20" fmla="*/ 122951 w 111"/>
                  <a:gd name="T21" fmla="*/ 90677 h 392"/>
                  <a:gd name="T22" fmla="*/ 115169 w 111"/>
                  <a:gd name="T23" fmla="*/ 247016 h 392"/>
                  <a:gd name="T24" fmla="*/ 105831 w 111"/>
                  <a:gd name="T25" fmla="*/ 447130 h 392"/>
                  <a:gd name="T26" fmla="*/ 104275 w 111"/>
                  <a:gd name="T27" fmla="*/ 597215 h 392"/>
                  <a:gd name="T28" fmla="*/ 121395 w 111"/>
                  <a:gd name="T29" fmla="*/ 605032 h 392"/>
                  <a:gd name="T30" fmla="*/ 136958 w 111"/>
                  <a:gd name="T31" fmla="*/ 325185 h 392"/>
                  <a:gd name="T32" fmla="*/ 143184 w 111"/>
                  <a:gd name="T33" fmla="*/ 106311 h 392"/>
                  <a:gd name="T34" fmla="*/ 163416 w 111"/>
                  <a:gd name="T35" fmla="*/ 18761 h 392"/>
                  <a:gd name="T36" fmla="*/ 155634 w 111"/>
                  <a:gd name="T37" fmla="*/ 179790 h 392"/>
                  <a:gd name="T38" fmla="*/ 146296 w 111"/>
                  <a:gd name="T39" fmla="*/ 431496 h 392"/>
                  <a:gd name="T40" fmla="*/ 150965 w 111"/>
                  <a:gd name="T41" fmla="*/ 609722 h 392"/>
                  <a:gd name="T42" fmla="*/ 155634 w 111"/>
                  <a:gd name="T43" fmla="*/ 431496 h 392"/>
                  <a:gd name="T44" fmla="*/ 164972 w 111"/>
                  <a:gd name="T45" fmla="*/ 181353 h 392"/>
                  <a:gd name="T46" fmla="*/ 172754 w 111"/>
                  <a:gd name="T47" fmla="*/ 3127 h 392"/>
                  <a:gd name="T48" fmla="*/ 166529 w 111"/>
                  <a:gd name="T49" fmla="*/ 0 h 392"/>
                  <a:gd name="T50" fmla="*/ 157191 w 111"/>
                  <a:gd name="T51" fmla="*/ 9380 h 392"/>
                  <a:gd name="T52" fmla="*/ 144740 w 111"/>
                  <a:gd name="T53" fmla="*/ 43775 h 392"/>
                  <a:gd name="T54" fmla="*/ 132289 w 111"/>
                  <a:gd name="T55" fmla="*/ 203241 h 392"/>
                  <a:gd name="T56" fmla="*/ 124507 w 111"/>
                  <a:gd name="T57" fmla="*/ 412735 h 392"/>
                  <a:gd name="T58" fmla="*/ 113613 w 111"/>
                  <a:gd name="T59" fmla="*/ 600342 h 392"/>
                  <a:gd name="T60" fmla="*/ 110500 w 111"/>
                  <a:gd name="T61" fmla="*/ 570637 h 392"/>
                  <a:gd name="T62" fmla="*/ 121395 w 111"/>
                  <a:gd name="T63" fmla="*/ 348636 h 392"/>
                  <a:gd name="T64" fmla="*/ 130733 w 111"/>
                  <a:gd name="T65" fmla="*/ 148522 h 392"/>
                  <a:gd name="T66" fmla="*/ 135402 w 111"/>
                  <a:gd name="T67" fmla="*/ 29704 h 392"/>
                  <a:gd name="T68" fmla="*/ 124507 w 111"/>
                  <a:gd name="T69" fmla="*/ 31268 h 392"/>
                  <a:gd name="T70" fmla="*/ 121395 w 111"/>
                  <a:gd name="T71" fmla="*/ 65662 h 392"/>
                  <a:gd name="T72" fmla="*/ 90268 w 111"/>
                  <a:gd name="T73" fmla="*/ 229818 h 392"/>
                  <a:gd name="T74" fmla="*/ 87155 w 111"/>
                  <a:gd name="T75" fmla="*/ 73479 h 392"/>
                  <a:gd name="T76" fmla="*/ 77817 w 111"/>
                  <a:gd name="T77" fmla="*/ 70353 h 392"/>
                  <a:gd name="T78" fmla="*/ 43578 w 111"/>
                  <a:gd name="T79" fmla="*/ 220438 h 392"/>
                  <a:gd name="T80" fmla="*/ 43578 w 111"/>
                  <a:gd name="T81" fmla="*/ 95367 h 392"/>
                  <a:gd name="T82" fmla="*/ 34240 w 111"/>
                  <a:gd name="T83" fmla="*/ 95367 h 392"/>
                  <a:gd name="T84" fmla="*/ 12451 w 111"/>
                  <a:gd name="T85" fmla="*/ 184480 h 392"/>
                  <a:gd name="T86" fmla="*/ 17120 w 111"/>
                  <a:gd name="T87" fmla="*/ 125071 h 39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1"/>
                  <a:gd name="T133" fmla="*/ 0 h 392"/>
                  <a:gd name="T134" fmla="*/ 111 w 111"/>
                  <a:gd name="T135" fmla="*/ 392 h 39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1" h="392">
                    <a:moveTo>
                      <a:pt x="11" y="80"/>
                    </a:moveTo>
                    <a:cubicBezTo>
                      <a:pt x="11" y="78"/>
                      <a:pt x="10" y="76"/>
                      <a:pt x="9" y="76"/>
                    </a:cubicBezTo>
                    <a:cubicBezTo>
                      <a:pt x="7" y="75"/>
                      <a:pt x="5" y="76"/>
                      <a:pt x="5" y="78"/>
                    </a:cubicBezTo>
                    <a:cubicBezTo>
                      <a:pt x="0" y="94"/>
                      <a:pt x="1" y="121"/>
                      <a:pt x="2" y="135"/>
                    </a:cubicBezTo>
                    <a:cubicBezTo>
                      <a:pt x="2" y="140"/>
                      <a:pt x="2" y="143"/>
                      <a:pt x="2" y="144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2" y="145"/>
                      <a:pt x="3" y="147"/>
                      <a:pt x="5" y="147"/>
                    </a:cubicBezTo>
                    <a:cubicBezTo>
                      <a:pt x="6" y="147"/>
                      <a:pt x="8" y="146"/>
                      <a:pt x="8" y="145"/>
                    </a:cubicBezTo>
                    <a:cubicBezTo>
                      <a:pt x="9" y="142"/>
                      <a:pt x="12" y="132"/>
                      <a:pt x="15" y="120"/>
                    </a:cubicBezTo>
                    <a:cubicBezTo>
                      <a:pt x="17" y="109"/>
                      <a:pt x="20" y="97"/>
                      <a:pt x="23" y="86"/>
                    </a:cubicBezTo>
                    <a:cubicBezTo>
                      <a:pt x="23" y="88"/>
                      <a:pt x="22" y="90"/>
                      <a:pt x="22" y="92"/>
                    </a:cubicBezTo>
                    <a:cubicBezTo>
                      <a:pt x="21" y="113"/>
                      <a:pt x="20" y="139"/>
                      <a:pt x="24" y="152"/>
                    </a:cubicBezTo>
                    <a:cubicBezTo>
                      <a:pt x="24" y="152"/>
                      <a:pt x="26" y="155"/>
                      <a:pt x="28" y="154"/>
                    </a:cubicBezTo>
                    <a:cubicBezTo>
                      <a:pt x="30" y="154"/>
                      <a:pt x="30" y="153"/>
                      <a:pt x="30" y="151"/>
                    </a:cubicBezTo>
                    <a:cubicBezTo>
                      <a:pt x="34" y="144"/>
                      <a:pt x="38" y="124"/>
                      <a:pt x="42" y="103"/>
                    </a:cubicBezTo>
                    <a:cubicBezTo>
                      <a:pt x="45" y="91"/>
                      <a:pt x="47" y="79"/>
                      <a:pt x="50" y="69"/>
                    </a:cubicBezTo>
                    <a:cubicBezTo>
                      <a:pt x="50" y="87"/>
                      <a:pt x="50" y="113"/>
                      <a:pt x="51" y="134"/>
                    </a:cubicBezTo>
                    <a:cubicBezTo>
                      <a:pt x="52" y="153"/>
                      <a:pt x="53" y="168"/>
                      <a:pt x="55" y="170"/>
                    </a:cubicBezTo>
                    <a:cubicBezTo>
                      <a:pt x="56" y="171"/>
                      <a:pt x="58" y="172"/>
                      <a:pt x="60" y="170"/>
                    </a:cubicBezTo>
                    <a:cubicBezTo>
                      <a:pt x="60" y="170"/>
                      <a:pt x="60" y="170"/>
                      <a:pt x="60" y="169"/>
                    </a:cubicBezTo>
                    <a:cubicBezTo>
                      <a:pt x="62" y="166"/>
                      <a:pt x="64" y="153"/>
                      <a:pt x="66" y="136"/>
                    </a:cubicBezTo>
                    <a:cubicBezTo>
                      <a:pt x="69" y="112"/>
                      <a:pt x="74" y="80"/>
                      <a:pt x="79" y="58"/>
                    </a:cubicBezTo>
                    <a:cubicBezTo>
                      <a:pt x="79" y="70"/>
                      <a:pt x="78" y="82"/>
                      <a:pt x="77" y="94"/>
                    </a:cubicBezTo>
                    <a:cubicBezTo>
                      <a:pt x="76" y="116"/>
                      <a:pt x="75" y="138"/>
                      <a:pt x="74" y="158"/>
                    </a:cubicBezTo>
                    <a:cubicBezTo>
                      <a:pt x="74" y="182"/>
                      <a:pt x="73" y="202"/>
                      <a:pt x="72" y="222"/>
                    </a:cubicBezTo>
                    <a:cubicBezTo>
                      <a:pt x="71" y="242"/>
                      <a:pt x="70" y="262"/>
                      <a:pt x="68" y="286"/>
                    </a:cubicBezTo>
                    <a:cubicBezTo>
                      <a:pt x="68" y="286"/>
                      <a:pt x="64" y="335"/>
                      <a:pt x="65" y="365"/>
                    </a:cubicBezTo>
                    <a:cubicBezTo>
                      <a:pt x="65" y="372"/>
                      <a:pt x="66" y="378"/>
                      <a:pt x="67" y="382"/>
                    </a:cubicBezTo>
                    <a:cubicBezTo>
                      <a:pt x="68" y="389"/>
                      <a:pt x="71" y="392"/>
                      <a:pt x="75" y="390"/>
                    </a:cubicBezTo>
                    <a:cubicBezTo>
                      <a:pt x="76" y="390"/>
                      <a:pt x="77" y="389"/>
                      <a:pt x="78" y="387"/>
                    </a:cubicBezTo>
                    <a:cubicBezTo>
                      <a:pt x="81" y="383"/>
                      <a:pt x="84" y="316"/>
                      <a:pt x="86" y="264"/>
                    </a:cubicBezTo>
                    <a:cubicBezTo>
                      <a:pt x="87" y="237"/>
                      <a:pt x="88" y="215"/>
                      <a:pt x="88" y="208"/>
                    </a:cubicBezTo>
                    <a:cubicBezTo>
                      <a:pt x="90" y="185"/>
                      <a:pt x="91" y="158"/>
                      <a:pt x="91" y="131"/>
                    </a:cubicBezTo>
                    <a:cubicBezTo>
                      <a:pt x="91" y="110"/>
                      <a:pt x="91" y="89"/>
                      <a:pt x="92" y="68"/>
                    </a:cubicBezTo>
                    <a:cubicBezTo>
                      <a:pt x="93" y="44"/>
                      <a:pt x="96" y="38"/>
                      <a:pt x="99" y="30"/>
                    </a:cubicBezTo>
                    <a:cubicBezTo>
                      <a:pt x="100" y="26"/>
                      <a:pt x="102" y="21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4" y="30"/>
                      <a:pt x="101" y="76"/>
                      <a:pt x="100" y="115"/>
                    </a:cubicBezTo>
                    <a:cubicBezTo>
                      <a:pt x="98" y="144"/>
                      <a:pt x="97" y="169"/>
                      <a:pt x="97" y="176"/>
                    </a:cubicBezTo>
                    <a:cubicBezTo>
                      <a:pt x="95" y="209"/>
                      <a:pt x="94" y="242"/>
                      <a:pt x="94" y="276"/>
                    </a:cubicBezTo>
                    <a:cubicBezTo>
                      <a:pt x="93" y="311"/>
                      <a:pt x="93" y="347"/>
                      <a:pt x="94" y="387"/>
                    </a:cubicBezTo>
                    <a:cubicBezTo>
                      <a:pt x="94" y="389"/>
                      <a:pt x="95" y="390"/>
                      <a:pt x="97" y="390"/>
                    </a:cubicBezTo>
                    <a:cubicBezTo>
                      <a:pt x="99" y="390"/>
                      <a:pt x="100" y="389"/>
                      <a:pt x="100" y="387"/>
                    </a:cubicBezTo>
                    <a:cubicBezTo>
                      <a:pt x="100" y="347"/>
                      <a:pt x="100" y="311"/>
                      <a:pt x="100" y="276"/>
                    </a:cubicBezTo>
                    <a:cubicBezTo>
                      <a:pt x="100" y="242"/>
                      <a:pt x="101" y="210"/>
                      <a:pt x="103" y="176"/>
                    </a:cubicBezTo>
                    <a:cubicBezTo>
                      <a:pt x="103" y="169"/>
                      <a:pt x="104" y="144"/>
                      <a:pt x="106" y="116"/>
                    </a:cubicBezTo>
                    <a:cubicBezTo>
                      <a:pt x="108" y="70"/>
                      <a:pt x="111" y="16"/>
                      <a:pt x="111" y="4"/>
                    </a:cubicBezTo>
                    <a:cubicBezTo>
                      <a:pt x="111" y="4"/>
                      <a:pt x="111" y="3"/>
                      <a:pt x="111" y="2"/>
                    </a:cubicBezTo>
                    <a:cubicBezTo>
                      <a:pt x="111" y="1"/>
                      <a:pt x="109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4" y="1"/>
                      <a:pt x="103" y="3"/>
                      <a:pt x="102" y="5"/>
                    </a:cubicBezTo>
                    <a:cubicBezTo>
                      <a:pt x="102" y="5"/>
                      <a:pt x="102" y="6"/>
                      <a:pt x="101" y="6"/>
                    </a:cubicBezTo>
                    <a:cubicBezTo>
                      <a:pt x="100" y="7"/>
                      <a:pt x="99" y="8"/>
                      <a:pt x="99" y="9"/>
                    </a:cubicBezTo>
                    <a:cubicBezTo>
                      <a:pt x="99" y="10"/>
                      <a:pt x="94" y="26"/>
                      <a:pt x="93" y="28"/>
                    </a:cubicBezTo>
                    <a:cubicBezTo>
                      <a:pt x="90" y="37"/>
                      <a:pt x="87" y="43"/>
                      <a:pt x="86" y="68"/>
                    </a:cubicBezTo>
                    <a:cubicBezTo>
                      <a:pt x="85" y="88"/>
                      <a:pt x="85" y="109"/>
                      <a:pt x="85" y="130"/>
                    </a:cubicBezTo>
                    <a:cubicBezTo>
                      <a:pt x="84" y="157"/>
                      <a:pt x="84" y="184"/>
                      <a:pt x="82" y="208"/>
                    </a:cubicBezTo>
                    <a:cubicBezTo>
                      <a:pt x="81" y="214"/>
                      <a:pt x="81" y="237"/>
                      <a:pt x="80" y="264"/>
                    </a:cubicBezTo>
                    <a:cubicBezTo>
                      <a:pt x="78" y="315"/>
                      <a:pt x="75" y="381"/>
                      <a:pt x="73" y="383"/>
                    </a:cubicBezTo>
                    <a:cubicBezTo>
                      <a:pt x="73" y="384"/>
                      <a:pt x="73" y="384"/>
                      <a:pt x="73" y="384"/>
                    </a:cubicBezTo>
                    <a:cubicBezTo>
                      <a:pt x="72" y="385"/>
                      <a:pt x="73" y="383"/>
                      <a:pt x="73" y="381"/>
                    </a:cubicBezTo>
                    <a:cubicBezTo>
                      <a:pt x="72" y="377"/>
                      <a:pt x="71" y="372"/>
                      <a:pt x="71" y="365"/>
                    </a:cubicBezTo>
                    <a:cubicBezTo>
                      <a:pt x="70" y="335"/>
                      <a:pt x="74" y="287"/>
                      <a:pt x="74" y="287"/>
                    </a:cubicBezTo>
                    <a:cubicBezTo>
                      <a:pt x="76" y="263"/>
                      <a:pt x="77" y="243"/>
                      <a:pt x="78" y="223"/>
                    </a:cubicBezTo>
                    <a:cubicBezTo>
                      <a:pt x="79" y="203"/>
                      <a:pt x="80" y="182"/>
                      <a:pt x="80" y="158"/>
                    </a:cubicBezTo>
                    <a:cubicBezTo>
                      <a:pt x="81" y="138"/>
                      <a:pt x="82" y="116"/>
                      <a:pt x="84" y="95"/>
                    </a:cubicBezTo>
                    <a:cubicBezTo>
                      <a:pt x="85" y="68"/>
                      <a:pt x="87" y="42"/>
                      <a:pt x="87" y="20"/>
                    </a:cubicBezTo>
                    <a:cubicBezTo>
                      <a:pt x="87" y="20"/>
                      <a:pt x="87" y="19"/>
                      <a:pt x="87" y="19"/>
                    </a:cubicBezTo>
                    <a:cubicBezTo>
                      <a:pt x="86" y="14"/>
                      <a:pt x="81" y="14"/>
                      <a:pt x="80" y="19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3"/>
                      <a:pt x="80" y="27"/>
                      <a:pt x="80" y="31"/>
                    </a:cubicBezTo>
                    <a:cubicBezTo>
                      <a:pt x="80" y="35"/>
                      <a:pt x="79" y="39"/>
                      <a:pt x="78" y="42"/>
                    </a:cubicBezTo>
                    <a:cubicBezTo>
                      <a:pt x="70" y="63"/>
                      <a:pt x="64" y="105"/>
                      <a:pt x="60" y="135"/>
                    </a:cubicBezTo>
                    <a:cubicBezTo>
                      <a:pt x="59" y="139"/>
                      <a:pt x="59" y="143"/>
                      <a:pt x="58" y="147"/>
                    </a:cubicBezTo>
                    <a:cubicBezTo>
                      <a:pt x="58" y="143"/>
                      <a:pt x="58" y="139"/>
                      <a:pt x="58" y="134"/>
                    </a:cubicBezTo>
                    <a:cubicBezTo>
                      <a:pt x="56" y="101"/>
                      <a:pt x="56" y="54"/>
                      <a:pt x="56" y="47"/>
                    </a:cubicBezTo>
                    <a:cubicBezTo>
                      <a:pt x="56" y="46"/>
                      <a:pt x="55" y="45"/>
                      <a:pt x="54" y="44"/>
                    </a:cubicBezTo>
                    <a:cubicBezTo>
                      <a:pt x="52" y="43"/>
                      <a:pt x="51" y="44"/>
                      <a:pt x="50" y="45"/>
                    </a:cubicBezTo>
                    <a:cubicBezTo>
                      <a:pt x="44" y="58"/>
                      <a:pt x="39" y="88"/>
                      <a:pt x="36" y="102"/>
                    </a:cubicBezTo>
                    <a:cubicBezTo>
                      <a:pt x="33" y="118"/>
                      <a:pt x="30" y="133"/>
                      <a:pt x="28" y="141"/>
                    </a:cubicBezTo>
                    <a:cubicBezTo>
                      <a:pt x="27" y="128"/>
                      <a:pt x="28" y="109"/>
                      <a:pt x="29" y="93"/>
                    </a:cubicBezTo>
                    <a:cubicBezTo>
                      <a:pt x="29" y="78"/>
                      <a:pt x="30" y="66"/>
                      <a:pt x="28" y="61"/>
                    </a:cubicBezTo>
                    <a:cubicBezTo>
                      <a:pt x="28" y="60"/>
                      <a:pt x="27" y="59"/>
                      <a:pt x="26" y="59"/>
                    </a:cubicBezTo>
                    <a:cubicBezTo>
                      <a:pt x="24" y="58"/>
                      <a:pt x="23" y="59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2"/>
                      <a:pt x="14" y="94"/>
                      <a:pt x="8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7" y="108"/>
                      <a:pt x="7" y="91"/>
                      <a:pt x="11" y="80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7"/>
              <p:cNvSpPr>
                <a:spLocks/>
              </p:cNvSpPr>
              <p:nvPr/>
            </p:nvSpPr>
            <p:spPr bwMode="auto">
              <a:xfrm>
                <a:off x="7154286" y="2634777"/>
                <a:ext cx="242381" cy="187205"/>
              </a:xfrm>
              <a:custGeom>
                <a:avLst/>
                <a:gdLst>
                  <a:gd name="T0" fmla="*/ 7769 w 156"/>
                  <a:gd name="T1" fmla="*/ 1560 h 120"/>
                  <a:gd name="T2" fmla="*/ 1554 w 156"/>
                  <a:gd name="T3" fmla="*/ 1560 h 120"/>
                  <a:gd name="T4" fmla="*/ 1554 w 156"/>
                  <a:gd name="T5" fmla="*/ 9360 h 120"/>
                  <a:gd name="T6" fmla="*/ 100992 w 156"/>
                  <a:gd name="T7" fmla="*/ 82682 h 120"/>
                  <a:gd name="T8" fmla="*/ 197323 w 156"/>
                  <a:gd name="T9" fmla="*/ 154444 h 120"/>
                  <a:gd name="T10" fmla="*/ 209753 w 156"/>
                  <a:gd name="T11" fmla="*/ 166924 h 120"/>
                  <a:gd name="T12" fmla="*/ 234612 w 156"/>
                  <a:gd name="T13" fmla="*/ 185645 h 120"/>
                  <a:gd name="T14" fmla="*/ 240827 w 156"/>
                  <a:gd name="T15" fmla="*/ 182525 h 120"/>
                  <a:gd name="T16" fmla="*/ 237720 w 156"/>
                  <a:gd name="T17" fmla="*/ 176285 h 120"/>
                  <a:gd name="T18" fmla="*/ 215968 w 156"/>
                  <a:gd name="T19" fmla="*/ 159124 h 120"/>
                  <a:gd name="T20" fmla="*/ 107207 w 156"/>
                  <a:gd name="T21" fmla="*/ 74882 h 120"/>
                  <a:gd name="T22" fmla="*/ 7769 w 156"/>
                  <a:gd name="T23" fmla="*/ 156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120"/>
                  <a:gd name="T38" fmla="*/ 156 w 156"/>
                  <a:gd name="T39" fmla="*/ 120 h 12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120">
                    <a:moveTo>
                      <a:pt x="5" y="1"/>
                    </a:move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6" y="9"/>
                      <a:pt x="36" y="32"/>
                      <a:pt x="65" y="53"/>
                    </a:cubicBezTo>
                    <a:cubicBezTo>
                      <a:pt x="92" y="74"/>
                      <a:pt x="120" y="94"/>
                      <a:pt x="127" y="99"/>
                    </a:cubicBezTo>
                    <a:cubicBezTo>
                      <a:pt x="128" y="101"/>
                      <a:pt x="131" y="104"/>
                      <a:pt x="135" y="107"/>
                    </a:cubicBezTo>
                    <a:cubicBezTo>
                      <a:pt x="142" y="113"/>
                      <a:pt x="151" y="119"/>
                      <a:pt x="151" y="119"/>
                    </a:cubicBezTo>
                    <a:cubicBezTo>
                      <a:pt x="153" y="120"/>
                      <a:pt x="155" y="119"/>
                      <a:pt x="155" y="117"/>
                    </a:cubicBezTo>
                    <a:cubicBezTo>
                      <a:pt x="156" y="115"/>
                      <a:pt x="155" y="114"/>
                      <a:pt x="153" y="113"/>
                    </a:cubicBezTo>
                    <a:cubicBezTo>
                      <a:pt x="153" y="113"/>
                      <a:pt x="145" y="107"/>
                      <a:pt x="139" y="102"/>
                    </a:cubicBezTo>
                    <a:cubicBezTo>
                      <a:pt x="116" y="83"/>
                      <a:pt x="93" y="67"/>
                      <a:pt x="69" y="48"/>
                    </a:cubicBezTo>
                    <a:cubicBezTo>
                      <a:pt x="39" y="27"/>
                      <a:pt x="10" y="5"/>
                      <a:pt x="5" y="1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Freeform 8"/>
              <p:cNvSpPr>
                <a:spLocks/>
              </p:cNvSpPr>
              <p:nvPr/>
            </p:nvSpPr>
            <p:spPr bwMode="auto">
              <a:xfrm>
                <a:off x="7126041" y="2634777"/>
                <a:ext cx="281792" cy="178009"/>
              </a:xfrm>
              <a:custGeom>
                <a:avLst/>
                <a:gdLst>
                  <a:gd name="T0" fmla="*/ 10898 w 181"/>
                  <a:gd name="T1" fmla="*/ 4684 h 114"/>
                  <a:gd name="T2" fmla="*/ 4671 w 181"/>
                  <a:gd name="T3" fmla="*/ 0 h 114"/>
                  <a:gd name="T4" fmla="*/ 1557 w 181"/>
                  <a:gd name="T5" fmla="*/ 6246 h 114"/>
                  <a:gd name="T6" fmla="*/ 15569 w 181"/>
                  <a:gd name="T7" fmla="*/ 20299 h 114"/>
                  <a:gd name="T8" fmla="*/ 46706 w 181"/>
                  <a:gd name="T9" fmla="*/ 43722 h 114"/>
                  <a:gd name="T10" fmla="*/ 157243 w 181"/>
                  <a:gd name="T11" fmla="*/ 112427 h 114"/>
                  <a:gd name="T12" fmla="*/ 272451 w 181"/>
                  <a:gd name="T13" fmla="*/ 176448 h 114"/>
                  <a:gd name="T14" fmla="*/ 280235 w 181"/>
                  <a:gd name="T15" fmla="*/ 174886 h 114"/>
                  <a:gd name="T16" fmla="*/ 277121 w 181"/>
                  <a:gd name="T17" fmla="*/ 167079 h 114"/>
                  <a:gd name="T18" fmla="*/ 163470 w 181"/>
                  <a:gd name="T19" fmla="*/ 103058 h 114"/>
                  <a:gd name="T20" fmla="*/ 51376 w 181"/>
                  <a:gd name="T21" fmla="*/ 35914 h 114"/>
                  <a:gd name="T22" fmla="*/ 21796 w 181"/>
                  <a:gd name="T23" fmla="*/ 12492 h 114"/>
                  <a:gd name="T24" fmla="*/ 10898 w 181"/>
                  <a:gd name="T25" fmla="*/ 4684 h 11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1"/>
                  <a:gd name="T40" fmla="*/ 0 h 114"/>
                  <a:gd name="T41" fmla="*/ 181 w 181"/>
                  <a:gd name="T42" fmla="*/ 114 h 11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1" h="114">
                    <a:moveTo>
                      <a:pt x="7" y="3"/>
                    </a:move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6"/>
                      <a:pt x="5" y="10"/>
                      <a:pt x="10" y="13"/>
                    </a:cubicBezTo>
                    <a:cubicBezTo>
                      <a:pt x="17" y="19"/>
                      <a:pt x="27" y="26"/>
                      <a:pt x="30" y="28"/>
                    </a:cubicBezTo>
                    <a:cubicBezTo>
                      <a:pt x="49" y="41"/>
                      <a:pt x="75" y="57"/>
                      <a:pt x="101" y="72"/>
                    </a:cubicBezTo>
                    <a:cubicBezTo>
                      <a:pt x="128" y="87"/>
                      <a:pt x="154" y="102"/>
                      <a:pt x="175" y="113"/>
                    </a:cubicBezTo>
                    <a:cubicBezTo>
                      <a:pt x="177" y="114"/>
                      <a:pt x="179" y="113"/>
                      <a:pt x="180" y="112"/>
                    </a:cubicBezTo>
                    <a:cubicBezTo>
                      <a:pt x="181" y="110"/>
                      <a:pt x="180" y="108"/>
                      <a:pt x="178" y="107"/>
                    </a:cubicBezTo>
                    <a:cubicBezTo>
                      <a:pt x="157" y="97"/>
                      <a:pt x="131" y="82"/>
                      <a:pt x="105" y="66"/>
                    </a:cubicBezTo>
                    <a:cubicBezTo>
                      <a:pt x="78" y="51"/>
                      <a:pt x="53" y="35"/>
                      <a:pt x="33" y="23"/>
                    </a:cubicBezTo>
                    <a:cubicBezTo>
                      <a:pt x="30" y="21"/>
                      <a:pt x="21" y="14"/>
                      <a:pt x="14" y="8"/>
                    </a:cubicBezTo>
                    <a:cubicBezTo>
                      <a:pt x="10" y="5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Freeform 9"/>
              <p:cNvSpPr>
                <a:spLocks/>
              </p:cNvSpPr>
              <p:nvPr/>
            </p:nvSpPr>
            <p:spPr bwMode="auto">
              <a:xfrm>
                <a:off x="7362510" y="2767462"/>
                <a:ext cx="26931" cy="457831"/>
              </a:xfrm>
              <a:custGeom>
                <a:avLst/>
                <a:gdLst>
                  <a:gd name="T0" fmla="*/ 26931 w 17"/>
                  <a:gd name="T1" fmla="*/ 4688 h 293"/>
                  <a:gd name="T2" fmla="*/ 22178 w 17"/>
                  <a:gd name="T3" fmla="*/ 0 h 293"/>
                  <a:gd name="T4" fmla="*/ 15842 w 17"/>
                  <a:gd name="T5" fmla="*/ 4688 h 293"/>
                  <a:gd name="T6" fmla="*/ 4753 w 17"/>
                  <a:gd name="T7" fmla="*/ 223447 h 293"/>
                  <a:gd name="T8" fmla="*/ 3168 w 17"/>
                  <a:gd name="T9" fmla="*/ 410954 h 293"/>
                  <a:gd name="T10" fmla="*/ 3168 w 17"/>
                  <a:gd name="T11" fmla="*/ 457831 h 293"/>
                  <a:gd name="T12" fmla="*/ 3168 w 17"/>
                  <a:gd name="T13" fmla="*/ 457831 h 293"/>
                  <a:gd name="T14" fmla="*/ 12673 w 17"/>
                  <a:gd name="T15" fmla="*/ 457831 h 293"/>
                  <a:gd name="T16" fmla="*/ 12673 w 17"/>
                  <a:gd name="T17" fmla="*/ 457831 h 293"/>
                  <a:gd name="T18" fmla="*/ 12673 w 17"/>
                  <a:gd name="T19" fmla="*/ 409392 h 293"/>
                  <a:gd name="T20" fmla="*/ 14258 w 17"/>
                  <a:gd name="T21" fmla="*/ 223447 h 293"/>
                  <a:gd name="T22" fmla="*/ 26931 w 17"/>
                  <a:gd name="T23" fmla="*/ 4688 h 29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293"/>
                  <a:gd name="T38" fmla="*/ 17 w 17"/>
                  <a:gd name="T39" fmla="*/ 293 h 29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293">
                    <a:moveTo>
                      <a:pt x="17" y="3"/>
                    </a:moveTo>
                    <a:cubicBezTo>
                      <a:pt x="17" y="2"/>
                      <a:pt x="16" y="0"/>
                      <a:pt x="14" y="0"/>
                    </a:cubicBezTo>
                    <a:cubicBezTo>
                      <a:pt x="12" y="0"/>
                      <a:pt x="11" y="1"/>
                      <a:pt x="10" y="3"/>
                    </a:cubicBezTo>
                    <a:cubicBezTo>
                      <a:pt x="8" y="23"/>
                      <a:pt x="5" y="84"/>
                      <a:pt x="3" y="143"/>
                    </a:cubicBezTo>
                    <a:cubicBezTo>
                      <a:pt x="1" y="197"/>
                      <a:pt x="0" y="249"/>
                      <a:pt x="2" y="263"/>
                    </a:cubicBezTo>
                    <a:cubicBezTo>
                      <a:pt x="3" y="273"/>
                      <a:pt x="2" y="283"/>
                      <a:pt x="2" y="293"/>
                    </a:cubicBezTo>
                    <a:cubicBezTo>
                      <a:pt x="2" y="293"/>
                      <a:pt x="2" y="293"/>
                      <a:pt x="2" y="293"/>
                    </a:cubicBezTo>
                    <a:cubicBezTo>
                      <a:pt x="8" y="293"/>
                      <a:pt x="8" y="293"/>
                      <a:pt x="8" y="293"/>
                    </a:cubicBezTo>
                    <a:cubicBezTo>
                      <a:pt x="8" y="293"/>
                      <a:pt x="8" y="293"/>
                      <a:pt x="8" y="293"/>
                    </a:cubicBezTo>
                    <a:cubicBezTo>
                      <a:pt x="9" y="283"/>
                      <a:pt x="10" y="273"/>
                      <a:pt x="8" y="262"/>
                    </a:cubicBezTo>
                    <a:cubicBezTo>
                      <a:pt x="7" y="249"/>
                      <a:pt x="7" y="197"/>
                      <a:pt x="9" y="143"/>
                    </a:cubicBezTo>
                    <a:cubicBezTo>
                      <a:pt x="11" y="85"/>
                      <a:pt x="14" y="24"/>
                      <a:pt x="17" y="3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Freeform 10"/>
              <p:cNvSpPr>
                <a:spLocks/>
              </p:cNvSpPr>
              <p:nvPr/>
            </p:nvSpPr>
            <p:spPr bwMode="auto">
              <a:xfrm>
                <a:off x="6783817" y="2750384"/>
                <a:ext cx="313978" cy="163558"/>
              </a:xfrm>
              <a:custGeom>
                <a:avLst/>
                <a:gdLst>
                  <a:gd name="T0" fmla="*/ 7772 w 202"/>
                  <a:gd name="T1" fmla="*/ 1558 h 105"/>
                  <a:gd name="T2" fmla="*/ 1554 w 202"/>
                  <a:gd name="T3" fmla="*/ 3115 h 105"/>
                  <a:gd name="T4" fmla="*/ 1554 w 202"/>
                  <a:gd name="T5" fmla="*/ 10904 h 105"/>
                  <a:gd name="T6" fmla="*/ 52848 w 202"/>
                  <a:gd name="T7" fmla="*/ 40500 h 105"/>
                  <a:gd name="T8" fmla="*/ 111913 w 202"/>
                  <a:gd name="T9" fmla="*/ 65423 h 105"/>
                  <a:gd name="T10" fmla="*/ 115022 w 202"/>
                  <a:gd name="T11" fmla="*/ 66981 h 105"/>
                  <a:gd name="T12" fmla="*/ 239369 w 202"/>
                  <a:gd name="T13" fmla="*/ 119943 h 105"/>
                  <a:gd name="T14" fmla="*/ 258022 w 202"/>
                  <a:gd name="T15" fmla="*/ 129289 h 105"/>
                  <a:gd name="T16" fmla="*/ 289108 w 202"/>
                  <a:gd name="T17" fmla="*/ 147981 h 105"/>
                  <a:gd name="T18" fmla="*/ 304652 w 202"/>
                  <a:gd name="T19" fmla="*/ 158885 h 105"/>
                  <a:gd name="T20" fmla="*/ 310869 w 202"/>
                  <a:gd name="T21" fmla="*/ 162000 h 105"/>
                  <a:gd name="T22" fmla="*/ 312424 w 202"/>
                  <a:gd name="T23" fmla="*/ 154212 h 105"/>
                  <a:gd name="T24" fmla="*/ 295326 w 202"/>
                  <a:gd name="T25" fmla="*/ 140193 h 105"/>
                  <a:gd name="T26" fmla="*/ 262685 w 202"/>
                  <a:gd name="T27" fmla="*/ 119943 h 105"/>
                  <a:gd name="T28" fmla="*/ 244032 w 202"/>
                  <a:gd name="T29" fmla="*/ 110596 h 105"/>
                  <a:gd name="T30" fmla="*/ 118130 w 202"/>
                  <a:gd name="T31" fmla="*/ 57635 h 105"/>
                  <a:gd name="T32" fmla="*/ 115022 w 202"/>
                  <a:gd name="T33" fmla="*/ 56077 h 105"/>
                  <a:gd name="T34" fmla="*/ 57511 w 202"/>
                  <a:gd name="T35" fmla="*/ 32712 h 105"/>
                  <a:gd name="T36" fmla="*/ 7772 w 202"/>
                  <a:gd name="T37" fmla="*/ 1558 h 1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02"/>
                  <a:gd name="T58" fmla="*/ 0 h 105"/>
                  <a:gd name="T59" fmla="*/ 202 w 202"/>
                  <a:gd name="T60" fmla="*/ 105 h 10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02" h="105">
                    <a:moveTo>
                      <a:pt x="5" y="1"/>
                    </a:move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" y="13"/>
                      <a:pt x="22" y="20"/>
                      <a:pt x="34" y="26"/>
                    </a:cubicBezTo>
                    <a:cubicBezTo>
                      <a:pt x="48" y="33"/>
                      <a:pt x="62" y="39"/>
                      <a:pt x="72" y="42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109" y="54"/>
                      <a:pt x="125" y="62"/>
                      <a:pt x="154" y="77"/>
                    </a:cubicBezTo>
                    <a:cubicBezTo>
                      <a:pt x="157" y="78"/>
                      <a:pt x="160" y="80"/>
                      <a:pt x="166" y="83"/>
                    </a:cubicBezTo>
                    <a:cubicBezTo>
                      <a:pt x="169" y="84"/>
                      <a:pt x="178" y="90"/>
                      <a:pt x="186" y="95"/>
                    </a:cubicBezTo>
                    <a:cubicBezTo>
                      <a:pt x="191" y="99"/>
                      <a:pt x="195" y="102"/>
                      <a:pt x="196" y="102"/>
                    </a:cubicBezTo>
                    <a:cubicBezTo>
                      <a:pt x="197" y="104"/>
                      <a:pt x="199" y="105"/>
                      <a:pt x="200" y="104"/>
                    </a:cubicBezTo>
                    <a:cubicBezTo>
                      <a:pt x="202" y="103"/>
                      <a:pt x="202" y="101"/>
                      <a:pt x="201" y="99"/>
                    </a:cubicBezTo>
                    <a:cubicBezTo>
                      <a:pt x="200" y="98"/>
                      <a:pt x="196" y="94"/>
                      <a:pt x="190" y="90"/>
                    </a:cubicBezTo>
                    <a:cubicBezTo>
                      <a:pt x="182" y="85"/>
                      <a:pt x="172" y="78"/>
                      <a:pt x="169" y="77"/>
                    </a:cubicBezTo>
                    <a:cubicBezTo>
                      <a:pt x="167" y="76"/>
                      <a:pt x="162" y="73"/>
                      <a:pt x="157" y="71"/>
                    </a:cubicBezTo>
                    <a:cubicBezTo>
                      <a:pt x="128" y="57"/>
                      <a:pt x="111" y="48"/>
                      <a:pt x="76" y="37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64" y="33"/>
                      <a:pt x="51" y="27"/>
                      <a:pt x="37" y="21"/>
                    </a:cubicBezTo>
                    <a:cubicBezTo>
                      <a:pt x="25" y="14"/>
                      <a:pt x="13" y="7"/>
                      <a:pt x="5" y="1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Freeform 11"/>
              <p:cNvSpPr>
                <a:spLocks/>
              </p:cNvSpPr>
              <p:nvPr/>
            </p:nvSpPr>
            <p:spPr bwMode="auto">
              <a:xfrm>
                <a:off x="6802209" y="2776658"/>
                <a:ext cx="294273" cy="134656"/>
              </a:xfrm>
              <a:custGeom>
                <a:avLst/>
                <a:gdLst>
                  <a:gd name="T0" fmla="*/ 7785 w 189"/>
                  <a:gd name="T1" fmla="*/ 1566 h 86"/>
                  <a:gd name="T2" fmla="*/ 1557 w 189"/>
                  <a:gd name="T3" fmla="*/ 3132 h 86"/>
                  <a:gd name="T4" fmla="*/ 3114 w 189"/>
                  <a:gd name="T5" fmla="*/ 9395 h 86"/>
                  <a:gd name="T6" fmla="*/ 171270 w 189"/>
                  <a:gd name="T7" fmla="*/ 84551 h 86"/>
                  <a:gd name="T8" fmla="*/ 288045 w 189"/>
                  <a:gd name="T9" fmla="*/ 134656 h 86"/>
                  <a:gd name="T10" fmla="*/ 294273 w 189"/>
                  <a:gd name="T11" fmla="*/ 129959 h 86"/>
                  <a:gd name="T12" fmla="*/ 289602 w 189"/>
                  <a:gd name="T13" fmla="*/ 125261 h 86"/>
                  <a:gd name="T14" fmla="*/ 174384 w 189"/>
                  <a:gd name="T15" fmla="*/ 75157 h 86"/>
                  <a:gd name="T16" fmla="*/ 7785 w 189"/>
                  <a:gd name="T17" fmla="*/ 1566 h 8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9"/>
                  <a:gd name="T28" fmla="*/ 0 h 86"/>
                  <a:gd name="T29" fmla="*/ 189 w 189"/>
                  <a:gd name="T30" fmla="*/ 86 h 8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9" h="86">
                    <a:moveTo>
                      <a:pt x="5" y="1"/>
                    </a:moveTo>
                    <a:cubicBezTo>
                      <a:pt x="3" y="0"/>
                      <a:pt x="2" y="0"/>
                      <a:pt x="1" y="2"/>
                    </a:cubicBezTo>
                    <a:cubicBezTo>
                      <a:pt x="0" y="3"/>
                      <a:pt x="0" y="5"/>
                      <a:pt x="2" y="6"/>
                    </a:cubicBezTo>
                    <a:cubicBezTo>
                      <a:pt x="7" y="9"/>
                      <a:pt x="61" y="33"/>
                      <a:pt x="110" y="54"/>
                    </a:cubicBezTo>
                    <a:cubicBezTo>
                      <a:pt x="148" y="71"/>
                      <a:pt x="182" y="86"/>
                      <a:pt x="185" y="86"/>
                    </a:cubicBezTo>
                    <a:cubicBezTo>
                      <a:pt x="187" y="86"/>
                      <a:pt x="189" y="85"/>
                      <a:pt x="189" y="83"/>
                    </a:cubicBezTo>
                    <a:cubicBezTo>
                      <a:pt x="189" y="81"/>
                      <a:pt x="188" y="80"/>
                      <a:pt x="186" y="80"/>
                    </a:cubicBezTo>
                    <a:cubicBezTo>
                      <a:pt x="184" y="79"/>
                      <a:pt x="150" y="65"/>
                      <a:pt x="112" y="48"/>
                    </a:cubicBezTo>
                    <a:cubicBezTo>
                      <a:pt x="64" y="28"/>
                      <a:pt x="10" y="3"/>
                      <a:pt x="5" y="1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Freeform 12"/>
              <p:cNvSpPr>
                <a:spLocks/>
              </p:cNvSpPr>
              <p:nvPr/>
            </p:nvSpPr>
            <p:spPr bwMode="auto">
              <a:xfrm>
                <a:off x="6456702" y="3215440"/>
                <a:ext cx="1317001" cy="139254"/>
              </a:xfrm>
              <a:custGeom>
                <a:avLst/>
                <a:gdLst>
                  <a:gd name="T0" fmla="*/ 913806 w 846"/>
                  <a:gd name="T1" fmla="*/ 4694 h 89"/>
                  <a:gd name="T2" fmla="*/ 909136 w 846"/>
                  <a:gd name="T3" fmla="*/ 9388 h 89"/>
                  <a:gd name="T4" fmla="*/ 913806 w 846"/>
                  <a:gd name="T5" fmla="*/ 15647 h 89"/>
                  <a:gd name="T6" fmla="*/ 1307661 w 846"/>
                  <a:gd name="T7" fmla="*/ 32858 h 89"/>
                  <a:gd name="T8" fmla="*/ 1304547 w 846"/>
                  <a:gd name="T9" fmla="*/ 37552 h 89"/>
                  <a:gd name="T10" fmla="*/ 1276526 w 846"/>
                  <a:gd name="T11" fmla="*/ 40681 h 89"/>
                  <a:gd name="T12" fmla="*/ 1220483 w 846"/>
                  <a:gd name="T13" fmla="*/ 45375 h 89"/>
                  <a:gd name="T14" fmla="*/ 1029004 w 846"/>
                  <a:gd name="T15" fmla="*/ 39116 h 89"/>
                  <a:gd name="T16" fmla="*/ 859320 w 846"/>
                  <a:gd name="T17" fmla="*/ 31293 h 89"/>
                  <a:gd name="T18" fmla="*/ 837526 w 846"/>
                  <a:gd name="T19" fmla="*/ 31293 h 89"/>
                  <a:gd name="T20" fmla="*/ 655387 w 846"/>
                  <a:gd name="T21" fmla="*/ 31293 h 89"/>
                  <a:gd name="T22" fmla="*/ 45145 w 846"/>
                  <a:gd name="T23" fmla="*/ 54763 h 89"/>
                  <a:gd name="T24" fmla="*/ 6227 w 846"/>
                  <a:gd name="T25" fmla="*/ 67280 h 89"/>
                  <a:gd name="T26" fmla="*/ 1557 w 846"/>
                  <a:gd name="T27" fmla="*/ 76668 h 89"/>
                  <a:gd name="T28" fmla="*/ 7784 w 846"/>
                  <a:gd name="T29" fmla="*/ 84491 h 89"/>
                  <a:gd name="T30" fmla="*/ 54486 w 846"/>
                  <a:gd name="T31" fmla="*/ 90750 h 89"/>
                  <a:gd name="T32" fmla="*/ 239738 w 846"/>
                  <a:gd name="T33" fmla="*/ 79797 h 89"/>
                  <a:gd name="T34" fmla="*/ 393855 w 846"/>
                  <a:gd name="T35" fmla="*/ 67280 h 89"/>
                  <a:gd name="T36" fmla="*/ 769029 w 846"/>
                  <a:gd name="T37" fmla="*/ 71974 h 89"/>
                  <a:gd name="T38" fmla="*/ 923146 w 846"/>
                  <a:gd name="T39" fmla="*/ 78233 h 89"/>
                  <a:gd name="T40" fmla="*/ 929373 w 846"/>
                  <a:gd name="T41" fmla="*/ 78233 h 89"/>
                  <a:gd name="T42" fmla="*/ 1066366 w 846"/>
                  <a:gd name="T43" fmla="*/ 82927 h 89"/>
                  <a:gd name="T44" fmla="*/ 999426 w 846"/>
                  <a:gd name="T45" fmla="*/ 82927 h 89"/>
                  <a:gd name="T46" fmla="*/ 219500 w 846"/>
                  <a:gd name="T47" fmla="*/ 128301 h 89"/>
                  <a:gd name="T48" fmla="*/ 216387 w 846"/>
                  <a:gd name="T49" fmla="*/ 134560 h 89"/>
                  <a:gd name="T50" fmla="*/ 222614 w 846"/>
                  <a:gd name="T51" fmla="*/ 137689 h 89"/>
                  <a:gd name="T52" fmla="*/ 999426 w 846"/>
                  <a:gd name="T53" fmla="*/ 92314 h 89"/>
                  <a:gd name="T54" fmla="*/ 1127079 w 846"/>
                  <a:gd name="T55" fmla="*/ 89185 h 89"/>
                  <a:gd name="T56" fmla="*/ 1130192 w 846"/>
                  <a:gd name="T57" fmla="*/ 89185 h 89"/>
                  <a:gd name="T58" fmla="*/ 1131749 w 846"/>
                  <a:gd name="T59" fmla="*/ 82927 h 89"/>
                  <a:gd name="T60" fmla="*/ 929373 w 846"/>
                  <a:gd name="T61" fmla="*/ 68845 h 89"/>
                  <a:gd name="T62" fmla="*/ 924703 w 846"/>
                  <a:gd name="T63" fmla="*/ 67280 h 89"/>
                  <a:gd name="T64" fmla="*/ 769029 w 846"/>
                  <a:gd name="T65" fmla="*/ 62586 h 89"/>
                  <a:gd name="T66" fmla="*/ 393855 w 846"/>
                  <a:gd name="T67" fmla="*/ 57892 h 89"/>
                  <a:gd name="T68" fmla="*/ 239738 w 846"/>
                  <a:gd name="T69" fmla="*/ 70409 h 89"/>
                  <a:gd name="T70" fmla="*/ 54486 w 846"/>
                  <a:gd name="T71" fmla="*/ 81362 h 89"/>
                  <a:gd name="T72" fmla="*/ 12454 w 846"/>
                  <a:gd name="T73" fmla="*/ 75103 h 89"/>
                  <a:gd name="T74" fmla="*/ 46702 w 846"/>
                  <a:gd name="T75" fmla="*/ 65715 h 89"/>
                  <a:gd name="T76" fmla="*/ 655387 w 846"/>
                  <a:gd name="T77" fmla="*/ 40681 h 89"/>
                  <a:gd name="T78" fmla="*/ 837526 w 846"/>
                  <a:gd name="T79" fmla="*/ 40681 h 89"/>
                  <a:gd name="T80" fmla="*/ 860877 w 846"/>
                  <a:gd name="T81" fmla="*/ 40681 h 89"/>
                  <a:gd name="T82" fmla="*/ 1027448 w 846"/>
                  <a:gd name="T83" fmla="*/ 48504 h 89"/>
                  <a:gd name="T84" fmla="*/ 1220483 w 846"/>
                  <a:gd name="T85" fmla="*/ 56327 h 89"/>
                  <a:gd name="T86" fmla="*/ 1278083 w 846"/>
                  <a:gd name="T87" fmla="*/ 50069 h 89"/>
                  <a:gd name="T88" fmla="*/ 1307661 w 846"/>
                  <a:gd name="T89" fmla="*/ 46940 h 89"/>
                  <a:gd name="T90" fmla="*/ 1317001 w 846"/>
                  <a:gd name="T91" fmla="*/ 32858 h 89"/>
                  <a:gd name="T92" fmla="*/ 913806 w 846"/>
                  <a:gd name="T93" fmla="*/ 4694 h 8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46"/>
                  <a:gd name="T142" fmla="*/ 0 h 89"/>
                  <a:gd name="T143" fmla="*/ 846 w 846"/>
                  <a:gd name="T144" fmla="*/ 89 h 8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46" h="89">
                    <a:moveTo>
                      <a:pt x="587" y="3"/>
                    </a:moveTo>
                    <a:cubicBezTo>
                      <a:pt x="586" y="3"/>
                      <a:pt x="584" y="5"/>
                      <a:pt x="584" y="6"/>
                    </a:cubicBezTo>
                    <a:cubicBezTo>
                      <a:pt x="584" y="8"/>
                      <a:pt x="586" y="10"/>
                      <a:pt x="587" y="10"/>
                    </a:cubicBezTo>
                    <a:cubicBezTo>
                      <a:pt x="812" y="6"/>
                      <a:pt x="840" y="14"/>
                      <a:pt x="840" y="21"/>
                    </a:cubicBezTo>
                    <a:cubicBezTo>
                      <a:pt x="840" y="21"/>
                      <a:pt x="838" y="23"/>
                      <a:pt x="838" y="24"/>
                    </a:cubicBezTo>
                    <a:cubicBezTo>
                      <a:pt x="831" y="24"/>
                      <a:pt x="826" y="25"/>
                      <a:pt x="820" y="26"/>
                    </a:cubicBezTo>
                    <a:cubicBezTo>
                      <a:pt x="810" y="27"/>
                      <a:pt x="800" y="29"/>
                      <a:pt x="784" y="29"/>
                    </a:cubicBezTo>
                    <a:cubicBezTo>
                      <a:pt x="726" y="32"/>
                      <a:pt x="694" y="28"/>
                      <a:pt x="661" y="25"/>
                    </a:cubicBezTo>
                    <a:cubicBezTo>
                      <a:pt x="632" y="22"/>
                      <a:pt x="602" y="19"/>
                      <a:pt x="552" y="20"/>
                    </a:cubicBezTo>
                    <a:cubicBezTo>
                      <a:pt x="538" y="20"/>
                      <a:pt x="538" y="20"/>
                      <a:pt x="538" y="20"/>
                    </a:cubicBezTo>
                    <a:cubicBezTo>
                      <a:pt x="506" y="21"/>
                      <a:pt x="465" y="20"/>
                      <a:pt x="421" y="20"/>
                    </a:cubicBezTo>
                    <a:cubicBezTo>
                      <a:pt x="287" y="18"/>
                      <a:pt x="117" y="17"/>
                      <a:pt x="29" y="35"/>
                    </a:cubicBezTo>
                    <a:cubicBezTo>
                      <a:pt x="16" y="38"/>
                      <a:pt x="8" y="41"/>
                      <a:pt x="4" y="43"/>
                    </a:cubicBezTo>
                    <a:cubicBezTo>
                      <a:pt x="2" y="45"/>
                      <a:pt x="0" y="47"/>
                      <a:pt x="1" y="49"/>
                    </a:cubicBezTo>
                    <a:cubicBezTo>
                      <a:pt x="1" y="51"/>
                      <a:pt x="2" y="53"/>
                      <a:pt x="5" y="54"/>
                    </a:cubicBezTo>
                    <a:cubicBezTo>
                      <a:pt x="10" y="56"/>
                      <a:pt x="20" y="57"/>
                      <a:pt x="35" y="58"/>
                    </a:cubicBezTo>
                    <a:cubicBezTo>
                      <a:pt x="76" y="59"/>
                      <a:pt x="114" y="55"/>
                      <a:pt x="154" y="51"/>
                    </a:cubicBezTo>
                    <a:cubicBezTo>
                      <a:pt x="185" y="48"/>
                      <a:pt x="218" y="44"/>
                      <a:pt x="253" y="43"/>
                    </a:cubicBezTo>
                    <a:cubicBezTo>
                      <a:pt x="329" y="41"/>
                      <a:pt x="412" y="44"/>
                      <a:pt x="494" y="46"/>
                    </a:cubicBezTo>
                    <a:cubicBezTo>
                      <a:pt x="527" y="48"/>
                      <a:pt x="561" y="49"/>
                      <a:pt x="593" y="50"/>
                    </a:cubicBezTo>
                    <a:cubicBezTo>
                      <a:pt x="597" y="50"/>
                      <a:pt x="597" y="50"/>
                      <a:pt x="597" y="50"/>
                    </a:cubicBezTo>
                    <a:cubicBezTo>
                      <a:pt x="610" y="50"/>
                      <a:pt x="653" y="51"/>
                      <a:pt x="685" y="53"/>
                    </a:cubicBezTo>
                    <a:cubicBezTo>
                      <a:pt x="673" y="53"/>
                      <a:pt x="659" y="53"/>
                      <a:pt x="642" y="53"/>
                    </a:cubicBezTo>
                    <a:cubicBezTo>
                      <a:pt x="504" y="54"/>
                      <a:pt x="231" y="57"/>
                      <a:pt x="141" y="82"/>
                    </a:cubicBezTo>
                    <a:cubicBezTo>
                      <a:pt x="139" y="83"/>
                      <a:pt x="138" y="84"/>
                      <a:pt x="139" y="86"/>
                    </a:cubicBezTo>
                    <a:cubicBezTo>
                      <a:pt x="139" y="88"/>
                      <a:pt x="141" y="89"/>
                      <a:pt x="143" y="88"/>
                    </a:cubicBezTo>
                    <a:cubicBezTo>
                      <a:pt x="232" y="63"/>
                      <a:pt x="504" y="61"/>
                      <a:pt x="642" y="59"/>
                    </a:cubicBezTo>
                    <a:cubicBezTo>
                      <a:pt x="685" y="59"/>
                      <a:pt x="715" y="59"/>
                      <a:pt x="724" y="57"/>
                    </a:cubicBezTo>
                    <a:cubicBezTo>
                      <a:pt x="724" y="57"/>
                      <a:pt x="725" y="57"/>
                      <a:pt x="726" y="57"/>
                    </a:cubicBezTo>
                    <a:cubicBezTo>
                      <a:pt x="727" y="56"/>
                      <a:pt x="728" y="54"/>
                      <a:pt x="727" y="53"/>
                    </a:cubicBezTo>
                    <a:cubicBezTo>
                      <a:pt x="724" y="46"/>
                      <a:pt x="611" y="44"/>
                      <a:pt x="597" y="44"/>
                    </a:cubicBezTo>
                    <a:cubicBezTo>
                      <a:pt x="594" y="43"/>
                      <a:pt x="594" y="43"/>
                      <a:pt x="594" y="43"/>
                    </a:cubicBezTo>
                    <a:cubicBezTo>
                      <a:pt x="561" y="43"/>
                      <a:pt x="528" y="41"/>
                      <a:pt x="494" y="40"/>
                    </a:cubicBezTo>
                    <a:cubicBezTo>
                      <a:pt x="413" y="37"/>
                      <a:pt x="329" y="34"/>
                      <a:pt x="253" y="37"/>
                    </a:cubicBezTo>
                    <a:cubicBezTo>
                      <a:pt x="217" y="38"/>
                      <a:pt x="185" y="41"/>
                      <a:pt x="154" y="45"/>
                    </a:cubicBezTo>
                    <a:cubicBezTo>
                      <a:pt x="114" y="49"/>
                      <a:pt x="76" y="53"/>
                      <a:pt x="35" y="52"/>
                    </a:cubicBezTo>
                    <a:cubicBezTo>
                      <a:pt x="21" y="51"/>
                      <a:pt x="12" y="50"/>
                      <a:pt x="8" y="48"/>
                    </a:cubicBezTo>
                    <a:cubicBezTo>
                      <a:pt x="11" y="46"/>
                      <a:pt x="19" y="44"/>
                      <a:pt x="30" y="42"/>
                    </a:cubicBezTo>
                    <a:cubicBezTo>
                      <a:pt x="118" y="23"/>
                      <a:pt x="287" y="25"/>
                      <a:pt x="421" y="26"/>
                    </a:cubicBezTo>
                    <a:cubicBezTo>
                      <a:pt x="465" y="26"/>
                      <a:pt x="506" y="27"/>
                      <a:pt x="538" y="26"/>
                    </a:cubicBezTo>
                    <a:cubicBezTo>
                      <a:pt x="553" y="26"/>
                      <a:pt x="553" y="26"/>
                      <a:pt x="553" y="26"/>
                    </a:cubicBezTo>
                    <a:cubicBezTo>
                      <a:pt x="601" y="26"/>
                      <a:pt x="631" y="29"/>
                      <a:pt x="660" y="31"/>
                    </a:cubicBezTo>
                    <a:cubicBezTo>
                      <a:pt x="694" y="35"/>
                      <a:pt x="726" y="38"/>
                      <a:pt x="784" y="36"/>
                    </a:cubicBezTo>
                    <a:cubicBezTo>
                      <a:pt x="801" y="35"/>
                      <a:pt x="811" y="34"/>
                      <a:pt x="821" y="32"/>
                    </a:cubicBezTo>
                    <a:cubicBezTo>
                      <a:pt x="827" y="31"/>
                      <a:pt x="833" y="31"/>
                      <a:pt x="840" y="30"/>
                    </a:cubicBezTo>
                    <a:cubicBezTo>
                      <a:pt x="843" y="30"/>
                      <a:pt x="846" y="23"/>
                      <a:pt x="846" y="21"/>
                    </a:cubicBezTo>
                    <a:cubicBezTo>
                      <a:pt x="846" y="12"/>
                      <a:pt x="818" y="0"/>
                      <a:pt x="587" y="3"/>
                    </a:cubicBezTo>
                    <a:close/>
                  </a:path>
                </a:pathLst>
              </a:custGeom>
              <a:solidFill>
                <a:srgbClr val="4A67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629" name="文本框 109"/>
          <p:cNvSpPr txBox="1">
            <a:spLocks noChangeArrowheads="1"/>
          </p:cNvSpPr>
          <p:nvPr/>
        </p:nvSpPr>
        <p:spPr bwMode="auto">
          <a:xfrm>
            <a:off x="3035300" y="1822450"/>
            <a:ext cx="7067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、网络学习有哪些特征？</a:t>
            </a:r>
          </a:p>
        </p:txBody>
      </p:sp>
      <p:sp>
        <p:nvSpPr>
          <p:cNvPr id="26630" name="矩形 5"/>
          <p:cNvSpPr>
            <a:spLocks noChangeArrowheads="1"/>
          </p:cNvSpPr>
          <p:nvPr/>
        </p:nvSpPr>
        <p:spPr bwMode="auto">
          <a:xfrm>
            <a:off x="2909888" y="3244850"/>
            <a:ext cx="8442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、网络学习有什么重要意义？（作用）</a:t>
            </a:r>
          </a:p>
        </p:txBody>
      </p:sp>
      <p:sp>
        <p:nvSpPr>
          <p:cNvPr id="26631" name="矩形 2"/>
          <p:cNvSpPr>
            <a:spLocks noChangeArrowheads="1"/>
          </p:cNvSpPr>
          <p:nvPr/>
        </p:nvSpPr>
        <p:spPr bwMode="auto">
          <a:xfrm>
            <a:off x="2917825" y="4651375"/>
            <a:ext cx="68691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、网络学习可以取代传统学习吗？</a:t>
            </a:r>
          </a:p>
        </p:txBody>
      </p:sp>
      <p:grpSp>
        <p:nvGrpSpPr>
          <p:cNvPr id="26632" name="组合 27"/>
          <p:cNvGrpSpPr>
            <a:grpSpLocks/>
          </p:cNvGrpSpPr>
          <p:nvPr/>
        </p:nvGrpSpPr>
        <p:grpSpPr bwMode="auto">
          <a:xfrm>
            <a:off x="1216025" y="4910138"/>
            <a:ext cx="5915025" cy="882650"/>
            <a:chOff x="6034097" y="1356319"/>
            <a:chExt cx="3454885" cy="883339"/>
          </a:xfrm>
        </p:grpSpPr>
        <p:grpSp>
          <p:nvGrpSpPr>
            <p:cNvPr id="29" name="Group 39"/>
            <p:cNvGrpSpPr>
              <a:grpSpLocks noChangeAspect="1"/>
            </p:cNvGrpSpPr>
            <p:nvPr/>
          </p:nvGrpSpPr>
          <p:grpSpPr bwMode="auto">
            <a:xfrm>
              <a:off x="6034097" y="1356319"/>
              <a:ext cx="1186008" cy="769336"/>
              <a:chOff x="2625" y="1600"/>
              <a:chExt cx="2435" cy="1120"/>
            </a:xfrm>
            <a:solidFill>
              <a:srgbClr val="4A67AA"/>
            </a:solidFill>
          </p:grpSpPr>
          <p:sp>
            <p:nvSpPr>
              <p:cNvPr id="31" name="Freeform 40"/>
              <p:cNvSpPr>
                <a:spLocks noEditPoints="1"/>
              </p:cNvSpPr>
              <p:nvPr/>
            </p:nvSpPr>
            <p:spPr bwMode="auto">
              <a:xfrm>
                <a:off x="2926" y="1976"/>
                <a:ext cx="1009" cy="647"/>
              </a:xfrm>
              <a:custGeom>
                <a:avLst/>
                <a:gdLst>
                  <a:gd name="T0" fmla="*/ 92 w 426"/>
                  <a:gd name="T1" fmla="*/ 48 h 272"/>
                  <a:gd name="T2" fmla="*/ 261 w 426"/>
                  <a:gd name="T3" fmla="*/ 17 h 272"/>
                  <a:gd name="T4" fmla="*/ 26 w 426"/>
                  <a:gd name="T5" fmla="*/ 76 h 272"/>
                  <a:gd name="T6" fmla="*/ 198 w 426"/>
                  <a:gd name="T7" fmla="*/ 52 h 272"/>
                  <a:gd name="T8" fmla="*/ 27 w 426"/>
                  <a:gd name="T9" fmla="*/ 113 h 272"/>
                  <a:gd name="T10" fmla="*/ 108 w 426"/>
                  <a:gd name="T11" fmla="*/ 100 h 272"/>
                  <a:gd name="T12" fmla="*/ 133 w 426"/>
                  <a:gd name="T13" fmla="*/ 105 h 272"/>
                  <a:gd name="T14" fmla="*/ 24 w 426"/>
                  <a:gd name="T15" fmla="*/ 137 h 272"/>
                  <a:gd name="T16" fmla="*/ 171 w 426"/>
                  <a:gd name="T17" fmla="*/ 117 h 272"/>
                  <a:gd name="T18" fmla="*/ 162 w 426"/>
                  <a:gd name="T19" fmla="*/ 127 h 272"/>
                  <a:gd name="T20" fmla="*/ 343 w 426"/>
                  <a:gd name="T21" fmla="*/ 124 h 272"/>
                  <a:gd name="T22" fmla="*/ 316 w 426"/>
                  <a:gd name="T23" fmla="*/ 133 h 272"/>
                  <a:gd name="T24" fmla="*/ 149 w 426"/>
                  <a:gd name="T25" fmla="*/ 167 h 272"/>
                  <a:gd name="T26" fmla="*/ 38 w 426"/>
                  <a:gd name="T27" fmla="*/ 198 h 272"/>
                  <a:gd name="T28" fmla="*/ 193 w 426"/>
                  <a:gd name="T29" fmla="*/ 177 h 272"/>
                  <a:gd name="T30" fmla="*/ 240 w 426"/>
                  <a:gd name="T31" fmla="*/ 183 h 272"/>
                  <a:gd name="T32" fmla="*/ 104 w 426"/>
                  <a:gd name="T33" fmla="*/ 202 h 272"/>
                  <a:gd name="T34" fmla="*/ 156 w 426"/>
                  <a:gd name="T35" fmla="*/ 212 h 272"/>
                  <a:gd name="T36" fmla="*/ 257 w 426"/>
                  <a:gd name="T37" fmla="*/ 210 h 272"/>
                  <a:gd name="T38" fmla="*/ 71 w 426"/>
                  <a:gd name="T39" fmla="*/ 248 h 272"/>
                  <a:gd name="T40" fmla="*/ 356 w 426"/>
                  <a:gd name="T41" fmla="*/ 216 h 272"/>
                  <a:gd name="T42" fmla="*/ 228 w 426"/>
                  <a:gd name="T43" fmla="*/ 238 h 272"/>
                  <a:gd name="T44" fmla="*/ 91 w 426"/>
                  <a:gd name="T45" fmla="*/ 255 h 272"/>
                  <a:gd name="T46" fmla="*/ 96 w 426"/>
                  <a:gd name="T47" fmla="*/ 266 h 272"/>
                  <a:gd name="T48" fmla="*/ 351 w 426"/>
                  <a:gd name="T49" fmla="*/ 247 h 272"/>
                  <a:gd name="T50" fmla="*/ 208 w 426"/>
                  <a:gd name="T51" fmla="*/ 267 h 272"/>
                  <a:gd name="T52" fmla="*/ 365 w 426"/>
                  <a:gd name="T53" fmla="*/ 256 h 272"/>
                  <a:gd name="T54" fmla="*/ 310 w 426"/>
                  <a:gd name="T55" fmla="*/ 245 h 272"/>
                  <a:gd name="T56" fmla="*/ 86 w 426"/>
                  <a:gd name="T57" fmla="*/ 261 h 272"/>
                  <a:gd name="T58" fmla="*/ 175 w 426"/>
                  <a:gd name="T59" fmla="*/ 248 h 272"/>
                  <a:gd name="T60" fmla="*/ 422 w 426"/>
                  <a:gd name="T61" fmla="*/ 216 h 272"/>
                  <a:gd name="T62" fmla="*/ 236 w 426"/>
                  <a:gd name="T63" fmla="*/ 224 h 272"/>
                  <a:gd name="T64" fmla="*/ 53 w 426"/>
                  <a:gd name="T65" fmla="*/ 243 h 272"/>
                  <a:gd name="T66" fmla="*/ 414 w 426"/>
                  <a:gd name="T67" fmla="*/ 185 h 272"/>
                  <a:gd name="T68" fmla="*/ 102 w 426"/>
                  <a:gd name="T69" fmla="*/ 214 h 272"/>
                  <a:gd name="T70" fmla="*/ 110 w 426"/>
                  <a:gd name="T71" fmla="*/ 207 h 272"/>
                  <a:gd name="T72" fmla="*/ 422 w 426"/>
                  <a:gd name="T73" fmla="*/ 151 h 272"/>
                  <a:gd name="T74" fmla="*/ 194 w 426"/>
                  <a:gd name="T75" fmla="*/ 171 h 272"/>
                  <a:gd name="T76" fmla="*/ 92 w 426"/>
                  <a:gd name="T77" fmla="*/ 184 h 272"/>
                  <a:gd name="T78" fmla="*/ 204 w 426"/>
                  <a:gd name="T79" fmla="*/ 161 h 272"/>
                  <a:gd name="T80" fmla="*/ 421 w 426"/>
                  <a:gd name="T81" fmla="*/ 113 h 272"/>
                  <a:gd name="T82" fmla="*/ 356 w 426"/>
                  <a:gd name="T83" fmla="*/ 117 h 272"/>
                  <a:gd name="T84" fmla="*/ 163 w 426"/>
                  <a:gd name="T85" fmla="*/ 132 h 272"/>
                  <a:gd name="T86" fmla="*/ 306 w 426"/>
                  <a:gd name="T87" fmla="*/ 90 h 272"/>
                  <a:gd name="T88" fmla="*/ 236 w 426"/>
                  <a:gd name="T89" fmla="*/ 99 h 272"/>
                  <a:gd name="T90" fmla="*/ 52 w 426"/>
                  <a:gd name="T91" fmla="*/ 131 h 272"/>
                  <a:gd name="T92" fmla="*/ 290 w 426"/>
                  <a:gd name="T93" fmla="*/ 70 h 272"/>
                  <a:gd name="T94" fmla="*/ 107 w 426"/>
                  <a:gd name="T95" fmla="*/ 95 h 272"/>
                  <a:gd name="T96" fmla="*/ 98 w 426"/>
                  <a:gd name="T97" fmla="*/ 97 h 272"/>
                  <a:gd name="T98" fmla="*/ 304 w 426"/>
                  <a:gd name="T99" fmla="*/ 31 h 272"/>
                  <a:gd name="T100" fmla="*/ 153 w 426"/>
                  <a:gd name="T101" fmla="*/ 52 h 272"/>
                  <a:gd name="T102" fmla="*/ 310 w 426"/>
                  <a:gd name="T103" fmla="*/ 6 h 272"/>
                  <a:gd name="T104" fmla="*/ 25 w 426"/>
                  <a:gd name="T105" fmla="*/ 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26" h="272">
                    <a:moveTo>
                      <a:pt x="25" y="56"/>
                    </a:moveTo>
                    <a:cubicBezTo>
                      <a:pt x="23" y="56"/>
                      <a:pt x="23" y="58"/>
                      <a:pt x="23" y="59"/>
                    </a:cubicBezTo>
                    <a:cubicBezTo>
                      <a:pt x="23" y="61"/>
                      <a:pt x="25" y="62"/>
                      <a:pt x="26" y="61"/>
                    </a:cubicBezTo>
                    <a:cubicBezTo>
                      <a:pt x="48" y="55"/>
                      <a:pt x="70" y="52"/>
                      <a:pt x="92" y="48"/>
                    </a:cubicBezTo>
                    <a:cubicBezTo>
                      <a:pt x="109" y="46"/>
                      <a:pt x="125" y="43"/>
                      <a:pt x="142" y="39"/>
                    </a:cubicBezTo>
                    <a:cubicBezTo>
                      <a:pt x="150" y="38"/>
                      <a:pt x="220" y="22"/>
                      <a:pt x="267" y="14"/>
                    </a:cubicBezTo>
                    <a:cubicBezTo>
                      <a:pt x="271" y="13"/>
                      <a:pt x="276" y="12"/>
                      <a:pt x="280" y="11"/>
                    </a:cubicBezTo>
                    <a:cubicBezTo>
                      <a:pt x="274" y="13"/>
                      <a:pt x="267" y="15"/>
                      <a:pt x="261" y="17"/>
                    </a:cubicBezTo>
                    <a:cubicBezTo>
                      <a:pt x="226" y="28"/>
                      <a:pt x="187" y="39"/>
                      <a:pt x="152" y="47"/>
                    </a:cubicBezTo>
                    <a:cubicBezTo>
                      <a:pt x="134" y="51"/>
                      <a:pt x="117" y="53"/>
                      <a:pt x="101" y="56"/>
                    </a:cubicBezTo>
                    <a:cubicBezTo>
                      <a:pt x="74" y="60"/>
                      <a:pt x="48" y="63"/>
                      <a:pt x="25" y="73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4" y="74"/>
                      <a:pt x="23" y="75"/>
                      <a:pt x="24" y="77"/>
                    </a:cubicBezTo>
                    <a:cubicBezTo>
                      <a:pt x="24" y="77"/>
                      <a:pt x="24" y="78"/>
                      <a:pt x="25" y="78"/>
                    </a:cubicBezTo>
                    <a:cubicBezTo>
                      <a:pt x="38" y="84"/>
                      <a:pt x="123" y="67"/>
                      <a:pt x="198" y="52"/>
                    </a:cubicBezTo>
                    <a:cubicBezTo>
                      <a:pt x="228" y="46"/>
                      <a:pt x="257" y="40"/>
                      <a:pt x="278" y="37"/>
                    </a:cubicBezTo>
                    <a:cubicBezTo>
                      <a:pt x="241" y="49"/>
                      <a:pt x="171" y="68"/>
                      <a:pt x="114" y="83"/>
                    </a:cubicBezTo>
                    <a:cubicBezTo>
                      <a:pt x="83" y="91"/>
                      <a:pt x="10" y="106"/>
                      <a:pt x="25" y="113"/>
                    </a:cubicBezTo>
                    <a:cubicBezTo>
                      <a:pt x="26" y="113"/>
                      <a:pt x="27" y="113"/>
                      <a:pt x="27" y="113"/>
                    </a:cubicBezTo>
                    <a:cubicBezTo>
                      <a:pt x="36" y="111"/>
                      <a:pt x="50" y="109"/>
                      <a:pt x="65" y="107"/>
                    </a:cubicBezTo>
                    <a:cubicBezTo>
                      <a:pt x="77" y="105"/>
                      <a:pt x="90" y="104"/>
                      <a:pt x="99" y="102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24" y="97"/>
                      <a:pt x="234" y="76"/>
                      <a:pt x="278" y="68"/>
                    </a:cubicBezTo>
                    <a:cubicBezTo>
                      <a:pt x="229" y="81"/>
                      <a:pt x="182" y="93"/>
                      <a:pt x="133" y="105"/>
                    </a:cubicBezTo>
                    <a:cubicBezTo>
                      <a:pt x="112" y="111"/>
                      <a:pt x="91" y="116"/>
                      <a:pt x="67" y="122"/>
                    </a:cubicBezTo>
                    <a:cubicBezTo>
                      <a:pt x="63" y="123"/>
                      <a:pt x="58" y="124"/>
                      <a:pt x="54" y="125"/>
                    </a:cubicBezTo>
                    <a:cubicBezTo>
                      <a:pt x="47" y="127"/>
                      <a:pt x="29" y="131"/>
                      <a:pt x="25" y="135"/>
                    </a:cubicBezTo>
                    <a:cubicBezTo>
                      <a:pt x="24" y="135"/>
                      <a:pt x="24" y="136"/>
                      <a:pt x="24" y="137"/>
                    </a:cubicBezTo>
                    <a:cubicBezTo>
                      <a:pt x="24" y="137"/>
                      <a:pt x="25" y="138"/>
                      <a:pt x="26" y="138"/>
                    </a:cubicBezTo>
                    <a:cubicBezTo>
                      <a:pt x="34" y="140"/>
                      <a:pt x="61" y="135"/>
                      <a:pt x="65" y="135"/>
                    </a:cubicBezTo>
                    <a:cubicBezTo>
                      <a:pt x="88" y="132"/>
                      <a:pt x="114" y="128"/>
                      <a:pt x="126" y="126"/>
                    </a:cubicBezTo>
                    <a:cubicBezTo>
                      <a:pt x="141" y="123"/>
                      <a:pt x="156" y="120"/>
                      <a:pt x="171" y="117"/>
                    </a:cubicBezTo>
                    <a:cubicBezTo>
                      <a:pt x="194" y="112"/>
                      <a:pt x="217" y="107"/>
                      <a:pt x="237" y="104"/>
                    </a:cubicBezTo>
                    <a:cubicBezTo>
                      <a:pt x="241" y="104"/>
                      <a:pt x="245" y="103"/>
                      <a:pt x="251" y="102"/>
                    </a:cubicBezTo>
                    <a:cubicBezTo>
                      <a:pt x="264" y="100"/>
                      <a:pt x="280" y="97"/>
                      <a:pt x="290" y="97"/>
                    </a:cubicBezTo>
                    <a:cubicBezTo>
                      <a:pt x="264" y="106"/>
                      <a:pt x="213" y="117"/>
                      <a:pt x="162" y="127"/>
                    </a:cubicBezTo>
                    <a:cubicBezTo>
                      <a:pt x="155" y="128"/>
                      <a:pt x="6" y="161"/>
                      <a:pt x="27" y="169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41" y="172"/>
                      <a:pt x="170" y="151"/>
                      <a:pt x="259" y="137"/>
                    </a:cubicBezTo>
                    <a:cubicBezTo>
                      <a:pt x="300" y="130"/>
                      <a:pt x="332" y="125"/>
                      <a:pt x="343" y="124"/>
                    </a:cubicBezTo>
                    <a:cubicBezTo>
                      <a:pt x="347" y="123"/>
                      <a:pt x="352" y="123"/>
                      <a:pt x="356" y="122"/>
                    </a:cubicBezTo>
                    <a:cubicBezTo>
                      <a:pt x="373" y="121"/>
                      <a:pt x="389" y="119"/>
                      <a:pt x="405" y="116"/>
                    </a:cubicBezTo>
                    <a:cubicBezTo>
                      <a:pt x="391" y="121"/>
                      <a:pt x="368" y="125"/>
                      <a:pt x="343" y="129"/>
                    </a:cubicBezTo>
                    <a:cubicBezTo>
                      <a:pt x="334" y="130"/>
                      <a:pt x="325" y="132"/>
                      <a:pt x="316" y="133"/>
                    </a:cubicBezTo>
                    <a:cubicBezTo>
                      <a:pt x="276" y="140"/>
                      <a:pt x="233" y="149"/>
                      <a:pt x="203" y="155"/>
                    </a:cubicBezTo>
                    <a:cubicBezTo>
                      <a:pt x="194" y="157"/>
                      <a:pt x="186" y="159"/>
                      <a:pt x="181" y="160"/>
                    </a:cubicBezTo>
                    <a:cubicBezTo>
                      <a:pt x="179" y="160"/>
                      <a:pt x="179" y="160"/>
                      <a:pt x="179" y="160"/>
                    </a:cubicBezTo>
                    <a:cubicBezTo>
                      <a:pt x="169" y="162"/>
                      <a:pt x="159" y="164"/>
                      <a:pt x="149" y="167"/>
                    </a:cubicBezTo>
                    <a:cubicBezTo>
                      <a:pt x="129" y="171"/>
                      <a:pt x="109" y="175"/>
                      <a:pt x="91" y="178"/>
                    </a:cubicBezTo>
                    <a:cubicBezTo>
                      <a:pt x="86" y="179"/>
                      <a:pt x="76" y="182"/>
                      <a:pt x="65" y="185"/>
                    </a:cubicBezTo>
                    <a:cubicBezTo>
                      <a:pt x="60" y="186"/>
                      <a:pt x="24" y="192"/>
                      <a:pt x="24" y="196"/>
                    </a:cubicBezTo>
                    <a:cubicBezTo>
                      <a:pt x="23" y="200"/>
                      <a:pt x="31" y="199"/>
                      <a:pt x="38" y="198"/>
                    </a:cubicBezTo>
                    <a:cubicBezTo>
                      <a:pt x="43" y="198"/>
                      <a:pt x="49" y="197"/>
                      <a:pt x="55" y="197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76" y="194"/>
                      <a:pt x="89" y="192"/>
                      <a:pt x="103" y="191"/>
                    </a:cubicBezTo>
                    <a:cubicBezTo>
                      <a:pt x="134" y="187"/>
                      <a:pt x="167" y="184"/>
                      <a:pt x="193" y="177"/>
                    </a:cubicBezTo>
                    <a:cubicBezTo>
                      <a:pt x="195" y="176"/>
                      <a:pt x="195" y="176"/>
                      <a:pt x="195" y="176"/>
                    </a:cubicBezTo>
                    <a:cubicBezTo>
                      <a:pt x="199" y="175"/>
                      <a:pt x="284" y="163"/>
                      <a:pt x="349" y="156"/>
                    </a:cubicBezTo>
                    <a:cubicBezTo>
                      <a:pt x="375" y="153"/>
                      <a:pt x="398" y="151"/>
                      <a:pt x="411" y="151"/>
                    </a:cubicBezTo>
                    <a:cubicBezTo>
                      <a:pt x="379" y="161"/>
                      <a:pt x="260" y="180"/>
                      <a:pt x="240" y="183"/>
                    </a:cubicBezTo>
                    <a:cubicBezTo>
                      <a:pt x="238" y="183"/>
                      <a:pt x="237" y="183"/>
                      <a:pt x="237" y="183"/>
                    </a:cubicBezTo>
                    <a:cubicBezTo>
                      <a:pt x="202" y="189"/>
                      <a:pt x="167" y="194"/>
                      <a:pt x="132" y="198"/>
                    </a:cubicBezTo>
                    <a:cubicBezTo>
                      <a:pt x="124" y="199"/>
                      <a:pt x="117" y="200"/>
                      <a:pt x="110" y="201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98" y="203"/>
                      <a:pt x="82" y="207"/>
                      <a:pt x="66" y="211"/>
                    </a:cubicBezTo>
                    <a:cubicBezTo>
                      <a:pt x="55" y="213"/>
                      <a:pt x="23" y="220"/>
                      <a:pt x="22" y="224"/>
                    </a:cubicBezTo>
                    <a:cubicBezTo>
                      <a:pt x="21" y="233"/>
                      <a:pt x="91" y="221"/>
                      <a:pt x="102" y="219"/>
                    </a:cubicBezTo>
                    <a:cubicBezTo>
                      <a:pt x="122" y="216"/>
                      <a:pt x="141" y="213"/>
                      <a:pt x="156" y="212"/>
                    </a:cubicBezTo>
                    <a:cubicBezTo>
                      <a:pt x="184" y="210"/>
                      <a:pt x="212" y="206"/>
                      <a:pt x="241" y="203"/>
                    </a:cubicBezTo>
                    <a:cubicBezTo>
                      <a:pt x="271" y="199"/>
                      <a:pt x="300" y="195"/>
                      <a:pt x="329" y="193"/>
                    </a:cubicBezTo>
                    <a:cubicBezTo>
                      <a:pt x="358" y="191"/>
                      <a:pt x="381" y="190"/>
                      <a:pt x="397" y="190"/>
                    </a:cubicBezTo>
                    <a:cubicBezTo>
                      <a:pt x="366" y="195"/>
                      <a:pt x="313" y="202"/>
                      <a:pt x="257" y="210"/>
                    </a:cubicBezTo>
                    <a:cubicBezTo>
                      <a:pt x="245" y="211"/>
                      <a:pt x="0" y="239"/>
                      <a:pt x="26" y="250"/>
                    </a:cubicBezTo>
                    <a:cubicBezTo>
                      <a:pt x="27" y="250"/>
                      <a:pt x="28" y="250"/>
                      <a:pt x="28" y="250"/>
                    </a:cubicBezTo>
                    <a:cubicBezTo>
                      <a:pt x="32" y="249"/>
                      <a:pt x="40" y="249"/>
                      <a:pt x="49" y="249"/>
                    </a:cubicBezTo>
                    <a:cubicBezTo>
                      <a:pt x="57" y="249"/>
                      <a:pt x="66" y="249"/>
                      <a:pt x="71" y="248"/>
                    </a:cubicBezTo>
                    <a:cubicBezTo>
                      <a:pt x="85" y="246"/>
                      <a:pt x="101" y="245"/>
                      <a:pt x="117" y="244"/>
                    </a:cubicBezTo>
                    <a:cubicBezTo>
                      <a:pt x="127" y="243"/>
                      <a:pt x="136" y="243"/>
                      <a:pt x="145" y="242"/>
                    </a:cubicBezTo>
                    <a:cubicBezTo>
                      <a:pt x="177" y="239"/>
                      <a:pt x="207" y="235"/>
                      <a:pt x="237" y="230"/>
                    </a:cubicBezTo>
                    <a:cubicBezTo>
                      <a:pt x="275" y="224"/>
                      <a:pt x="313" y="218"/>
                      <a:pt x="356" y="216"/>
                    </a:cubicBezTo>
                    <a:cubicBezTo>
                      <a:pt x="357" y="216"/>
                      <a:pt x="358" y="216"/>
                      <a:pt x="360" y="216"/>
                    </a:cubicBezTo>
                    <a:cubicBezTo>
                      <a:pt x="371" y="215"/>
                      <a:pt x="403" y="213"/>
                      <a:pt x="415" y="215"/>
                    </a:cubicBezTo>
                    <a:cubicBezTo>
                      <a:pt x="407" y="217"/>
                      <a:pt x="389" y="220"/>
                      <a:pt x="365" y="223"/>
                    </a:cubicBezTo>
                    <a:cubicBezTo>
                      <a:pt x="314" y="230"/>
                      <a:pt x="244" y="237"/>
                      <a:pt x="228" y="238"/>
                    </a:cubicBezTo>
                    <a:cubicBezTo>
                      <a:pt x="211" y="239"/>
                      <a:pt x="192" y="241"/>
                      <a:pt x="174" y="243"/>
                    </a:cubicBezTo>
                    <a:cubicBezTo>
                      <a:pt x="156" y="245"/>
                      <a:pt x="138" y="247"/>
                      <a:pt x="121" y="249"/>
                    </a:cubicBezTo>
                    <a:cubicBezTo>
                      <a:pt x="116" y="250"/>
                      <a:pt x="110" y="251"/>
                      <a:pt x="105" y="252"/>
                    </a:cubicBezTo>
                    <a:cubicBezTo>
                      <a:pt x="100" y="253"/>
                      <a:pt x="96" y="254"/>
                      <a:pt x="91" y="255"/>
                    </a:cubicBezTo>
                    <a:cubicBezTo>
                      <a:pt x="89" y="255"/>
                      <a:pt x="81" y="256"/>
                      <a:pt x="73" y="258"/>
                    </a:cubicBezTo>
                    <a:cubicBezTo>
                      <a:pt x="64" y="260"/>
                      <a:pt x="27" y="266"/>
                      <a:pt x="27" y="268"/>
                    </a:cubicBezTo>
                    <a:cubicBezTo>
                      <a:pt x="26" y="272"/>
                      <a:pt x="32" y="271"/>
                      <a:pt x="34" y="270"/>
                    </a:cubicBezTo>
                    <a:cubicBezTo>
                      <a:pt x="45" y="270"/>
                      <a:pt x="69" y="268"/>
                      <a:pt x="96" y="266"/>
                    </a:cubicBezTo>
                    <a:cubicBezTo>
                      <a:pt x="136" y="263"/>
                      <a:pt x="182" y="259"/>
                      <a:pt x="190" y="259"/>
                    </a:cubicBezTo>
                    <a:cubicBezTo>
                      <a:pt x="210" y="258"/>
                      <a:pt x="229" y="256"/>
                      <a:pt x="248" y="255"/>
                    </a:cubicBezTo>
                    <a:cubicBezTo>
                      <a:pt x="269" y="253"/>
                      <a:pt x="290" y="251"/>
                      <a:pt x="310" y="251"/>
                    </a:cubicBezTo>
                    <a:cubicBezTo>
                      <a:pt x="321" y="250"/>
                      <a:pt x="335" y="249"/>
                      <a:pt x="351" y="247"/>
                    </a:cubicBezTo>
                    <a:cubicBezTo>
                      <a:pt x="372" y="245"/>
                      <a:pt x="396" y="242"/>
                      <a:pt x="409" y="243"/>
                    </a:cubicBezTo>
                    <a:cubicBezTo>
                      <a:pt x="414" y="243"/>
                      <a:pt x="420" y="244"/>
                      <a:pt x="408" y="246"/>
                    </a:cubicBezTo>
                    <a:cubicBezTo>
                      <a:pt x="389" y="248"/>
                      <a:pt x="327" y="254"/>
                      <a:pt x="276" y="259"/>
                    </a:cubicBezTo>
                    <a:cubicBezTo>
                      <a:pt x="243" y="263"/>
                      <a:pt x="216" y="265"/>
                      <a:pt x="208" y="267"/>
                    </a:cubicBezTo>
                    <a:cubicBezTo>
                      <a:pt x="207" y="267"/>
                      <a:pt x="206" y="268"/>
                      <a:pt x="206" y="270"/>
                    </a:cubicBezTo>
                    <a:cubicBezTo>
                      <a:pt x="206" y="271"/>
                      <a:pt x="207" y="272"/>
                      <a:pt x="209" y="272"/>
                    </a:cubicBezTo>
                    <a:cubicBezTo>
                      <a:pt x="217" y="271"/>
                      <a:pt x="244" y="268"/>
                      <a:pt x="277" y="265"/>
                    </a:cubicBezTo>
                    <a:cubicBezTo>
                      <a:pt x="279" y="265"/>
                      <a:pt x="326" y="260"/>
                      <a:pt x="365" y="256"/>
                    </a:cubicBezTo>
                    <a:cubicBezTo>
                      <a:pt x="391" y="253"/>
                      <a:pt x="414" y="251"/>
                      <a:pt x="419" y="247"/>
                    </a:cubicBezTo>
                    <a:cubicBezTo>
                      <a:pt x="422" y="246"/>
                      <a:pt x="422" y="241"/>
                      <a:pt x="418" y="240"/>
                    </a:cubicBezTo>
                    <a:cubicBezTo>
                      <a:pt x="409" y="236"/>
                      <a:pt x="378" y="239"/>
                      <a:pt x="350" y="242"/>
                    </a:cubicBezTo>
                    <a:cubicBezTo>
                      <a:pt x="335" y="243"/>
                      <a:pt x="320" y="245"/>
                      <a:pt x="310" y="245"/>
                    </a:cubicBezTo>
                    <a:cubicBezTo>
                      <a:pt x="289" y="246"/>
                      <a:pt x="268" y="247"/>
                      <a:pt x="248" y="249"/>
                    </a:cubicBezTo>
                    <a:cubicBezTo>
                      <a:pt x="228" y="251"/>
                      <a:pt x="209" y="253"/>
                      <a:pt x="190" y="253"/>
                    </a:cubicBezTo>
                    <a:cubicBezTo>
                      <a:pt x="182" y="254"/>
                      <a:pt x="136" y="257"/>
                      <a:pt x="95" y="260"/>
                    </a:cubicBezTo>
                    <a:cubicBezTo>
                      <a:pt x="92" y="261"/>
                      <a:pt x="89" y="261"/>
                      <a:pt x="86" y="261"/>
                    </a:cubicBezTo>
                    <a:cubicBezTo>
                      <a:pt x="88" y="261"/>
                      <a:pt x="91" y="260"/>
                      <a:pt x="92" y="260"/>
                    </a:cubicBezTo>
                    <a:cubicBezTo>
                      <a:pt x="96" y="259"/>
                      <a:pt x="101" y="259"/>
                      <a:pt x="106" y="258"/>
                    </a:cubicBezTo>
                    <a:cubicBezTo>
                      <a:pt x="111" y="256"/>
                      <a:pt x="116" y="255"/>
                      <a:pt x="122" y="255"/>
                    </a:cubicBezTo>
                    <a:cubicBezTo>
                      <a:pt x="139" y="252"/>
                      <a:pt x="157" y="250"/>
                      <a:pt x="175" y="248"/>
                    </a:cubicBezTo>
                    <a:cubicBezTo>
                      <a:pt x="193" y="246"/>
                      <a:pt x="211" y="245"/>
                      <a:pt x="228" y="243"/>
                    </a:cubicBezTo>
                    <a:cubicBezTo>
                      <a:pt x="244" y="242"/>
                      <a:pt x="315" y="236"/>
                      <a:pt x="366" y="229"/>
                    </a:cubicBezTo>
                    <a:cubicBezTo>
                      <a:pt x="394" y="225"/>
                      <a:pt x="417" y="221"/>
                      <a:pt x="422" y="217"/>
                    </a:cubicBezTo>
                    <a:cubicBezTo>
                      <a:pt x="422" y="217"/>
                      <a:pt x="422" y="216"/>
                      <a:pt x="422" y="216"/>
                    </a:cubicBezTo>
                    <a:cubicBezTo>
                      <a:pt x="424" y="214"/>
                      <a:pt x="423" y="211"/>
                      <a:pt x="419" y="210"/>
                    </a:cubicBezTo>
                    <a:cubicBezTo>
                      <a:pt x="406" y="206"/>
                      <a:pt x="367" y="210"/>
                      <a:pt x="360" y="210"/>
                    </a:cubicBezTo>
                    <a:cubicBezTo>
                      <a:pt x="357" y="210"/>
                      <a:pt x="356" y="211"/>
                      <a:pt x="356" y="211"/>
                    </a:cubicBezTo>
                    <a:cubicBezTo>
                      <a:pt x="313" y="212"/>
                      <a:pt x="275" y="218"/>
                      <a:pt x="236" y="224"/>
                    </a:cubicBezTo>
                    <a:cubicBezTo>
                      <a:pt x="207" y="229"/>
                      <a:pt x="177" y="234"/>
                      <a:pt x="144" y="237"/>
                    </a:cubicBezTo>
                    <a:cubicBezTo>
                      <a:pt x="135" y="238"/>
                      <a:pt x="126" y="238"/>
                      <a:pt x="117" y="239"/>
                    </a:cubicBezTo>
                    <a:cubicBezTo>
                      <a:pt x="101" y="240"/>
                      <a:pt x="85" y="240"/>
                      <a:pt x="71" y="243"/>
                    </a:cubicBezTo>
                    <a:cubicBezTo>
                      <a:pt x="66" y="243"/>
                      <a:pt x="60" y="243"/>
                      <a:pt x="53" y="243"/>
                    </a:cubicBezTo>
                    <a:cubicBezTo>
                      <a:pt x="93" y="237"/>
                      <a:pt x="178" y="226"/>
                      <a:pt x="257" y="215"/>
                    </a:cubicBezTo>
                    <a:cubicBezTo>
                      <a:pt x="271" y="213"/>
                      <a:pt x="419" y="194"/>
                      <a:pt x="423" y="191"/>
                    </a:cubicBezTo>
                    <a:cubicBezTo>
                      <a:pt x="426" y="188"/>
                      <a:pt x="425" y="186"/>
                      <a:pt x="420" y="186"/>
                    </a:cubicBezTo>
                    <a:cubicBezTo>
                      <a:pt x="419" y="185"/>
                      <a:pt x="416" y="185"/>
                      <a:pt x="414" y="185"/>
                    </a:cubicBezTo>
                    <a:cubicBezTo>
                      <a:pt x="401" y="185"/>
                      <a:pt x="371" y="184"/>
                      <a:pt x="328" y="188"/>
                    </a:cubicBezTo>
                    <a:cubicBezTo>
                      <a:pt x="300" y="190"/>
                      <a:pt x="270" y="194"/>
                      <a:pt x="241" y="197"/>
                    </a:cubicBezTo>
                    <a:cubicBezTo>
                      <a:pt x="212" y="201"/>
                      <a:pt x="183" y="205"/>
                      <a:pt x="156" y="207"/>
                    </a:cubicBezTo>
                    <a:cubicBezTo>
                      <a:pt x="140" y="208"/>
                      <a:pt x="121" y="211"/>
                      <a:pt x="102" y="214"/>
                    </a:cubicBezTo>
                    <a:cubicBezTo>
                      <a:pt x="83" y="216"/>
                      <a:pt x="65" y="219"/>
                      <a:pt x="48" y="221"/>
                    </a:cubicBezTo>
                    <a:cubicBezTo>
                      <a:pt x="54" y="219"/>
                      <a:pt x="61" y="217"/>
                      <a:pt x="68" y="216"/>
                    </a:cubicBezTo>
                    <a:cubicBezTo>
                      <a:pt x="83" y="212"/>
                      <a:pt x="99" y="208"/>
                      <a:pt x="105" y="208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18" y="206"/>
                      <a:pt x="125" y="205"/>
                      <a:pt x="132" y="204"/>
                    </a:cubicBezTo>
                    <a:cubicBezTo>
                      <a:pt x="168" y="199"/>
                      <a:pt x="203" y="194"/>
                      <a:pt x="238" y="18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63" y="185"/>
                      <a:pt x="410" y="162"/>
                      <a:pt x="422" y="151"/>
                    </a:cubicBezTo>
                    <a:cubicBezTo>
                      <a:pt x="423" y="151"/>
                      <a:pt x="423" y="151"/>
                      <a:pt x="423" y="150"/>
                    </a:cubicBezTo>
                    <a:cubicBezTo>
                      <a:pt x="424" y="149"/>
                      <a:pt x="423" y="147"/>
                      <a:pt x="421" y="147"/>
                    </a:cubicBezTo>
                    <a:cubicBezTo>
                      <a:pt x="409" y="143"/>
                      <a:pt x="357" y="150"/>
                      <a:pt x="348" y="151"/>
                    </a:cubicBezTo>
                    <a:cubicBezTo>
                      <a:pt x="283" y="158"/>
                      <a:pt x="198" y="170"/>
                      <a:pt x="194" y="171"/>
                    </a:cubicBezTo>
                    <a:cubicBezTo>
                      <a:pt x="191" y="172"/>
                      <a:pt x="191" y="172"/>
                      <a:pt x="191" y="172"/>
                    </a:cubicBezTo>
                    <a:cubicBezTo>
                      <a:pt x="166" y="178"/>
                      <a:pt x="134" y="182"/>
                      <a:pt x="103" y="185"/>
                    </a:cubicBezTo>
                    <a:cubicBezTo>
                      <a:pt x="91" y="187"/>
                      <a:pt x="80" y="188"/>
                      <a:pt x="69" y="189"/>
                    </a:cubicBezTo>
                    <a:cubicBezTo>
                      <a:pt x="79" y="187"/>
                      <a:pt x="87" y="184"/>
                      <a:pt x="92" y="184"/>
                    </a:cubicBezTo>
                    <a:cubicBezTo>
                      <a:pt x="109" y="180"/>
                      <a:pt x="130" y="176"/>
                      <a:pt x="150" y="172"/>
                    </a:cubicBezTo>
                    <a:cubicBezTo>
                      <a:pt x="161" y="170"/>
                      <a:pt x="171" y="167"/>
                      <a:pt x="180" y="166"/>
                    </a:cubicBezTo>
                    <a:cubicBezTo>
                      <a:pt x="182" y="165"/>
                      <a:pt x="182" y="165"/>
                      <a:pt x="182" y="165"/>
                    </a:cubicBezTo>
                    <a:cubicBezTo>
                      <a:pt x="188" y="164"/>
                      <a:pt x="196" y="162"/>
                      <a:pt x="204" y="161"/>
                    </a:cubicBezTo>
                    <a:cubicBezTo>
                      <a:pt x="234" y="155"/>
                      <a:pt x="277" y="146"/>
                      <a:pt x="317" y="139"/>
                    </a:cubicBezTo>
                    <a:cubicBezTo>
                      <a:pt x="326" y="137"/>
                      <a:pt x="335" y="136"/>
                      <a:pt x="343" y="134"/>
                    </a:cubicBezTo>
                    <a:cubicBezTo>
                      <a:pt x="379" y="128"/>
                      <a:pt x="410" y="124"/>
                      <a:pt x="420" y="113"/>
                    </a:cubicBezTo>
                    <a:cubicBezTo>
                      <a:pt x="420" y="113"/>
                      <a:pt x="421" y="113"/>
                      <a:pt x="421" y="113"/>
                    </a:cubicBezTo>
                    <a:cubicBezTo>
                      <a:pt x="421" y="112"/>
                      <a:pt x="421" y="111"/>
                      <a:pt x="421" y="110"/>
                    </a:cubicBezTo>
                    <a:cubicBezTo>
                      <a:pt x="421" y="110"/>
                      <a:pt x="420" y="108"/>
                      <a:pt x="416" y="108"/>
                    </a:cubicBezTo>
                    <a:cubicBezTo>
                      <a:pt x="414" y="109"/>
                      <a:pt x="412" y="109"/>
                      <a:pt x="412" y="109"/>
                    </a:cubicBezTo>
                    <a:cubicBezTo>
                      <a:pt x="393" y="113"/>
                      <a:pt x="374" y="115"/>
                      <a:pt x="356" y="117"/>
                    </a:cubicBezTo>
                    <a:cubicBezTo>
                      <a:pt x="351" y="117"/>
                      <a:pt x="346" y="118"/>
                      <a:pt x="342" y="118"/>
                    </a:cubicBezTo>
                    <a:cubicBezTo>
                      <a:pt x="332" y="120"/>
                      <a:pt x="299" y="125"/>
                      <a:pt x="258" y="132"/>
                    </a:cubicBezTo>
                    <a:cubicBezTo>
                      <a:pt x="176" y="145"/>
                      <a:pt x="66" y="164"/>
                      <a:pt x="39" y="164"/>
                    </a:cubicBezTo>
                    <a:cubicBezTo>
                      <a:pt x="54" y="159"/>
                      <a:pt x="105" y="144"/>
                      <a:pt x="163" y="132"/>
                    </a:cubicBezTo>
                    <a:cubicBezTo>
                      <a:pt x="227" y="119"/>
                      <a:pt x="291" y="106"/>
                      <a:pt x="308" y="95"/>
                    </a:cubicBezTo>
                    <a:cubicBezTo>
                      <a:pt x="309" y="94"/>
                      <a:pt x="309" y="93"/>
                      <a:pt x="309" y="92"/>
                    </a:cubicBezTo>
                    <a:cubicBezTo>
                      <a:pt x="309" y="90"/>
                      <a:pt x="307" y="89"/>
                      <a:pt x="306" y="90"/>
                    </a:cubicBezTo>
                    <a:cubicBezTo>
                      <a:pt x="306" y="90"/>
                      <a:pt x="306" y="90"/>
                      <a:pt x="306" y="90"/>
                    </a:cubicBezTo>
                    <a:cubicBezTo>
                      <a:pt x="306" y="90"/>
                      <a:pt x="304" y="90"/>
                      <a:pt x="303" y="90"/>
                    </a:cubicBezTo>
                    <a:cubicBezTo>
                      <a:pt x="299" y="91"/>
                      <a:pt x="294" y="91"/>
                      <a:pt x="294" y="92"/>
                    </a:cubicBezTo>
                    <a:cubicBezTo>
                      <a:pt x="283" y="91"/>
                      <a:pt x="265" y="94"/>
                      <a:pt x="250" y="97"/>
                    </a:cubicBezTo>
                    <a:cubicBezTo>
                      <a:pt x="245" y="98"/>
                      <a:pt x="240" y="98"/>
                      <a:pt x="236" y="99"/>
                    </a:cubicBezTo>
                    <a:cubicBezTo>
                      <a:pt x="216" y="102"/>
                      <a:pt x="193" y="107"/>
                      <a:pt x="170" y="111"/>
                    </a:cubicBezTo>
                    <a:cubicBezTo>
                      <a:pt x="155" y="115"/>
                      <a:pt x="140" y="118"/>
                      <a:pt x="126" y="120"/>
                    </a:cubicBezTo>
                    <a:cubicBezTo>
                      <a:pt x="114" y="122"/>
                      <a:pt x="87" y="127"/>
                      <a:pt x="64" y="130"/>
                    </a:cubicBezTo>
                    <a:cubicBezTo>
                      <a:pt x="60" y="130"/>
                      <a:pt x="56" y="131"/>
                      <a:pt x="52" y="131"/>
                    </a:cubicBezTo>
                    <a:cubicBezTo>
                      <a:pt x="53" y="131"/>
                      <a:pt x="54" y="131"/>
                      <a:pt x="55" y="130"/>
                    </a:cubicBezTo>
                    <a:cubicBezTo>
                      <a:pt x="59" y="130"/>
                      <a:pt x="64" y="129"/>
                      <a:pt x="69" y="127"/>
                    </a:cubicBezTo>
                    <a:cubicBezTo>
                      <a:pt x="90" y="122"/>
                      <a:pt x="112" y="116"/>
                      <a:pt x="135" y="111"/>
                    </a:cubicBezTo>
                    <a:cubicBezTo>
                      <a:pt x="187" y="98"/>
                      <a:pt x="238" y="85"/>
                      <a:pt x="290" y="70"/>
                    </a:cubicBezTo>
                    <a:cubicBezTo>
                      <a:pt x="299" y="68"/>
                      <a:pt x="302" y="65"/>
                      <a:pt x="302" y="63"/>
                    </a:cubicBezTo>
                    <a:cubicBezTo>
                      <a:pt x="300" y="57"/>
                      <a:pt x="128" y="91"/>
                      <a:pt x="109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89" y="98"/>
                      <a:pt x="76" y="100"/>
                      <a:pt x="64" y="102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77" y="98"/>
                      <a:pt x="95" y="93"/>
                      <a:pt x="115" y="88"/>
                    </a:cubicBezTo>
                    <a:cubicBezTo>
                      <a:pt x="131" y="84"/>
                      <a:pt x="304" y="40"/>
                      <a:pt x="304" y="31"/>
                    </a:cubicBezTo>
                    <a:cubicBezTo>
                      <a:pt x="303" y="22"/>
                      <a:pt x="205" y="45"/>
                      <a:pt x="196" y="47"/>
                    </a:cubicBezTo>
                    <a:cubicBezTo>
                      <a:pt x="134" y="59"/>
                      <a:pt x="64" y="73"/>
                      <a:pt x="37" y="74"/>
                    </a:cubicBezTo>
                    <a:cubicBezTo>
                      <a:pt x="57" y="68"/>
                      <a:pt x="79" y="64"/>
                      <a:pt x="101" y="61"/>
                    </a:cubicBezTo>
                    <a:cubicBezTo>
                      <a:pt x="118" y="59"/>
                      <a:pt x="135" y="56"/>
                      <a:pt x="153" y="52"/>
                    </a:cubicBezTo>
                    <a:cubicBezTo>
                      <a:pt x="188" y="44"/>
                      <a:pt x="227" y="33"/>
                      <a:pt x="263" y="22"/>
                    </a:cubicBezTo>
                    <a:cubicBezTo>
                      <a:pt x="278" y="17"/>
                      <a:pt x="294" y="13"/>
                      <a:pt x="308" y="9"/>
                    </a:cubicBezTo>
                    <a:cubicBezTo>
                      <a:pt x="309" y="9"/>
                      <a:pt x="310" y="8"/>
                      <a:pt x="310" y="6"/>
                    </a:cubicBezTo>
                    <a:cubicBezTo>
                      <a:pt x="310" y="6"/>
                      <a:pt x="310" y="6"/>
                      <a:pt x="310" y="6"/>
                    </a:cubicBezTo>
                    <a:cubicBezTo>
                      <a:pt x="309" y="0"/>
                      <a:pt x="277" y="6"/>
                      <a:pt x="266" y="8"/>
                    </a:cubicBezTo>
                    <a:cubicBezTo>
                      <a:pt x="219" y="17"/>
                      <a:pt x="149" y="32"/>
                      <a:pt x="140" y="34"/>
                    </a:cubicBezTo>
                    <a:cubicBezTo>
                      <a:pt x="124" y="38"/>
                      <a:pt x="108" y="40"/>
                      <a:pt x="91" y="43"/>
                    </a:cubicBezTo>
                    <a:cubicBezTo>
                      <a:pt x="69" y="47"/>
                      <a:pt x="46" y="50"/>
                      <a:pt x="25" y="56"/>
                    </a:cubicBezTo>
                    <a:close/>
                    <a:moveTo>
                      <a:pt x="297" y="65"/>
                    </a:moveTo>
                    <a:cubicBezTo>
                      <a:pt x="297" y="65"/>
                      <a:pt x="296" y="65"/>
                      <a:pt x="295" y="65"/>
                    </a:cubicBezTo>
                    <a:cubicBezTo>
                      <a:pt x="296" y="65"/>
                      <a:pt x="297" y="65"/>
                      <a:pt x="297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41"/>
              <p:cNvSpPr>
                <a:spLocks/>
              </p:cNvSpPr>
              <p:nvPr/>
            </p:nvSpPr>
            <p:spPr bwMode="auto">
              <a:xfrm>
                <a:off x="3911" y="1600"/>
                <a:ext cx="422" cy="1034"/>
              </a:xfrm>
              <a:custGeom>
                <a:avLst/>
                <a:gdLst>
                  <a:gd name="T0" fmla="*/ 1 w 178"/>
                  <a:gd name="T1" fmla="*/ 44 h 435"/>
                  <a:gd name="T2" fmla="*/ 12 w 178"/>
                  <a:gd name="T3" fmla="*/ 194 h 435"/>
                  <a:gd name="T4" fmla="*/ 14 w 178"/>
                  <a:gd name="T5" fmla="*/ 193 h 435"/>
                  <a:gd name="T6" fmla="*/ 28 w 178"/>
                  <a:gd name="T7" fmla="*/ 126 h 435"/>
                  <a:gd name="T8" fmla="*/ 33 w 178"/>
                  <a:gd name="T9" fmla="*/ 198 h 435"/>
                  <a:gd name="T10" fmla="*/ 38 w 178"/>
                  <a:gd name="T11" fmla="*/ 199 h 435"/>
                  <a:gd name="T12" fmla="*/ 47 w 178"/>
                  <a:gd name="T13" fmla="*/ 62 h 435"/>
                  <a:gd name="T14" fmla="*/ 51 w 178"/>
                  <a:gd name="T15" fmla="*/ 210 h 435"/>
                  <a:gd name="T16" fmla="*/ 68 w 178"/>
                  <a:gd name="T17" fmla="*/ 212 h 435"/>
                  <a:gd name="T18" fmla="*/ 76 w 178"/>
                  <a:gd name="T19" fmla="*/ 35 h 435"/>
                  <a:gd name="T20" fmla="*/ 76 w 178"/>
                  <a:gd name="T21" fmla="*/ 229 h 435"/>
                  <a:gd name="T22" fmla="*/ 93 w 178"/>
                  <a:gd name="T23" fmla="*/ 244 h 435"/>
                  <a:gd name="T24" fmla="*/ 97 w 178"/>
                  <a:gd name="T25" fmla="*/ 150 h 435"/>
                  <a:gd name="T26" fmla="*/ 100 w 178"/>
                  <a:gd name="T27" fmla="*/ 36 h 435"/>
                  <a:gd name="T28" fmla="*/ 105 w 178"/>
                  <a:gd name="T29" fmla="*/ 80 h 435"/>
                  <a:gd name="T30" fmla="*/ 104 w 178"/>
                  <a:gd name="T31" fmla="*/ 292 h 435"/>
                  <a:gd name="T32" fmla="*/ 118 w 178"/>
                  <a:gd name="T33" fmla="*/ 233 h 435"/>
                  <a:gd name="T34" fmla="*/ 125 w 178"/>
                  <a:gd name="T35" fmla="*/ 217 h 435"/>
                  <a:gd name="T36" fmla="*/ 125 w 178"/>
                  <a:gd name="T37" fmla="*/ 424 h 435"/>
                  <a:gd name="T38" fmla="*/ 145 w 178"/>
                  <a:gd name="T39" fmla="*/ 294 h 435"/>
                  <a:gd name="T40" fmla="*/ 149 w 178"/>
                  <a:gd name="T41" fmla="*/ 54 h 435"/>
                  <a:gd name="T42" fmla="*/ 154 w 178"/>
                  <a:gd name="T43" fmla="*/ 87 h 435"/>
                  <a:gd name="T44" fmla="*/ 155 w 178"/>
                  <a:gd name="T45" fmla="*/ 277 h 435"/>
                  <a:gd name="T46" fmla="*/ 166 w 178"/>
                  <a:gd name="T47" fmla="*/ 425 h 435"/>
                  <a:gd name="T48" fmla="*/ 176 w 178"/>
                  <a:gd name="T49" fmla="*/ 103 h 435"/>
                  <a:gd name="T50" fmla="*/ 173 w 178"/>
                  <a:gd name="T51" fmla="*/ 2 h 435"/>
                  <a:gd name="T52" fmla="*/ 168 w 178"/>
                  <a:gd name="T53" fmla="*/ 299 h 435"/>
                  <a:gd name="T54" fmla="*/ 160 w 178"/>
                  <a:gd name="T55" fmla="*/ 277 h 435"/>
                  <a:gd name="T56" fmla="*/ 159 w 178"/>
                  <a:gd name="T57" fmla="*/ 87 h 435"/>
                  <a:gd name="T58" fmla="*/ 150 w 178"/>
                  <a:gd name="T59" fmla="*/ 7 h 435"/>
                  <a:gd name="T60" fmla="*/ 141 w 178"/>
                  <a:gd name="T61" fmla="*/ 176 h 435"/>
                  <a:gd name="T62" fmla="*/ 131 w 178"/>
                  <a:gd name="T63" fmla="*/ 424 h 435"/>
                  <a:gd name="T64" fmla="*/ 131 w 178"/>
                  <a:gd name="T65" fmla="*/ 217 h 435"/>
                  <a:gd name="T66" fmla="*/ 118 w 178"/>
                  <a:gd name="T67" fmla="*/ 100 h 435"/>
                  <a:gd name="T68" fmla="*/ 107 w 178"/>
                  <a:gd name="T69" fmla="*/ 287 h 435"/>
                  <a:gd name="T70" fmla="*/ 111 w 178"/>
                  <a:gd name="T71" fmla="*/ 80 h 435"/>
                  <a:gd name="T72" fmla="*/ 95 w 178"/>
                  <a:gd name="T73" fmla="*/ 33 h 435"/>
                  <a:gd name="T74" fmla="*/ 92 w 178"/>
                  <a:gd name="T75" fmla="*/ 141 h 435"/>
                  <a:gd name="T76" fmla="*/ 88 w 178"/>
                  <a:gd name="T77" fmla="*/ 230 h 435"/>
                  <a:gd name="T78" fmla="*/ 81 w 178"/>
                  <a:gd name="T79" fmla="*/ 229 h 435"/>
                  <a:gd name="T80" fmla="*/ 80 w 178"/>
                  <a:gd name="T81" fmla="*/ 27 h 435"/>
                  <a:gd name="T82" fmla="*/ 66 w 178"/>
                  <a:gd name="T83" fmla="*/ 88 h 435"/>
                  <a:gd name="T84" fmla="*/ 56 w 178"/>
                  <a:gd name="T85" fmla="*/ 225 h 435"/>
                  <a:gd name="T86" fmla="*/ 54 w 178"/>
                  <a:gd name="T87" fmla="*/ 30 h 435"/>
                  <a:gd name="T88" fmla="*/ 50 w 178"/>
                  <a:gd name="T89" fmla="*/ 27 h 435"/>
                  <a:gd name="T90" fmla="*/ 45 w 178"/>
                  <a:gd name="T91" fmla="*/ 29 h 435"/>
                  <a:gd name="T92" fmla="*/ 39 w 178"/>
                  <a:gd name="T93" fmla="*/ 103 h 435"/>
                  <a:gd name="T94" fmla="*/ 25 w 178"/>
                  <a:gd name="T95" fmla="*/ 36 h 435"/>
                  <a:gd name="T96" fmla="*/ 7 w 178"/>
                  <a:gd name="T97" fmla="*/ 14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435">
                    <a:moveTo>
                      <a:pt x="6" y="43"/>
                    </a:moveTo>
                    <a:cubicBezTo>
                      <a:pt x="6" y="42"/>
                      <a:pt x="5" y="41"/>
                      <a:pt x="3" y="41"/>
                    </a:cubicBezTo>
                    <a:cubicBezTo>
                      <a:pt x="2" y="41"/>
                      <a:pt x="0" y="42"/>
                      <a:pt x="1" y="44"/>
                    </a:cubicBezTo>
                    <a:cubicBezTo>
                      <a:pt x="1" y="46"/>
                      <a:pt x="1" y="56"/>
                      <a:pt x="1" y="69"/>
                    </a:cubicBezTo>
                    <a:cubicBezTo>
                      <a:pt x="1" y="91"/>
                      <a:pt x="1" y="121"/>
                      <a:pt x="2" y="147"/>
                    </a:cubicBezTo>
                    <a:cubicBezTo>
                      <a:pt x="3" y="173"/>
                      <a:pt x="5" y="195"/>
                      <a:pt x="12" y="194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4"/>
                      <a:pt x="12" y="194"/>
                      <a:pt x="12" y="194"/>
                    </a:cubicBezTo>
                    <a:cubicBezTo>
                      <a:pt x="13" y="194"/>
                      <a:pt x="14" y="194"/>
                      <a:pt x="14" y="193"/>
                    </a:cubicBezTo>
                    <a:cubicBezTo>
                      <a:pt x="21" y="182"/>
                      <a:pt x="21" y="147"/>
                      <a:pt x="21" y="112"/>
                    </a:cubicBezTo>
                    <a:cubicBezTo>
                      <a:pt x="22" y="88"/>
                      <a:pt x="22" y="65"/>
                      <a:pt x="24" y="50"/>
                    </a:cubicBezTo>
                    <a:cubicBezTo>
                      <a:pt x="25" y="64"/>
                      <a:pt x="26" y="96"/>
                      <a:pt x="28" y="126"/>
                    </a:cubicBezTo>
                    <a:cubicBezTo>
                      <a:pt x="29" y="157"/>
                      <a:pt x="30" y="187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4" y="201"/>
                      <a:pt x="35" y="202"/>
                      <a:pt x="36" y="202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7" y="202"/>
                      <a:pt x="38" y="201"/>
                      <a:pt x="38" y="199"/>
                    </a:cubicBezTo>
                    <a:cubicBezTo>
                      <a:pt x="47" y="167"/>
                      <a:pt x="46" y="135"/>
                      <a:pt x="44" y="103"/>
                    </a:cubicBezTo>
                    <a:cubicBezTo>
                      <a:pt x="44" y="99"/>
                      <a:pt x="44" y="95"/>
                      <a:pt x="44" y="91"/>
                    </a:cubicBezTo>
                    <a:cubicBezTo>
                      <a:pt x="44" y="91"/>
                      <a:pt x="45" y="77"/>
                      <a:pt x="47" y="62"/>
                    </a:cubicBezTo>
                    <a:cubicBezTo>
                      <a:pt x="48" y="50"/>
                      <a:pt x="49" y="37"/>
                      <a:pt x="50" y="33"/>
                    </a:cubicBezTo>
                    <a:cubicBezTo>
                      <a:pt x="51" y="33"/>
                      <a:pt x="50" y="104"/>
                      <a:pt x="50" y="109"/>
                    </a:cubicBezTo>
                    <a:cubicBezTo>
                      <a:pt x="51" y="151"/>
                      <a:pt x="51" y="196"/>
                      <a:pt x="51" y="210"/>
                    </a:cubicBezTo>
                    <a:cubicBezTo>
                      <a:pt x="51" y="214"/>
                      <a:pt x="51" y="219"/>
                      <a:pt x="51" y="225"/>
                    </a:cubicBezTo>
                    <a:cubicBezTo>
                      <a:pt x="50" y="245"/>
                      <a:pt x="51" y="293"/>
                      <a:pt x="59" y="280"/>
                    </a:cubicBezTo>
                    <a:cubicBezTo>
                      <a:pt x="63" y="274"/>
                      <a:pt x="66" y="246"/>
                      <a:pt x="68" y="212"/>
                    </a:cubicBezTo>
                    <a:cubicBezTo>
                      <a:pt x="71" y="165"/>
                      <a:pt x="72" y="107"/>
                      <a:pt x="71" y="87"/>
                    </a:cubicBezTo>
                    <a:cubicBezTo>
                      <a:pt x="70" y="78"/>
                      <a:pt x="70" y="63"/>
                      <a:pt x="72" y="49"/>
                    </a:cubicBezTo>
                    <a:cubicBezTo>
                      <a:pt x="73" y="44"/>
                      <a:pt x="74" y="39"/>
                      <a:pt x="76" y="35"/>
                    </a:cubicBezTo>
                    <a:cubicBezTo>
                      <a:pt x="79" y="71"/>
                      <a:pt x="78" y="122"/>
                      <a:pt x="77" y="169"/>
                    </a:cubicBezTo>
                    <a:cubicBezTo>
                      <a:pt x="76" y="190"/>
                      <a:pt x="76" y="211"/>
                      <a:pt x="76" y="228"/>
                    </a:cubicBezTo>
                    <a:cubicBezTo>
                      <a:pt x="76" y="231"/>
                      <a:pt x="76" y="228"/>
                      <a:pt x="76" y="229"/>
                    </a:cubicBezTo>
                    <a:cubicBezTo>
                      <a:pt x="76" y="232"/>
                      <a:pt x="77" y="283"/>
                      <a:pt x="83" y="285"/>
                    </a:cubicBezTo>
                    <a:cubicBezTo>
                      <a:pt x="84" y="285"/>
                      <a:pt x="86" y="285"/>
                      <a:pt x="87" y="283"/>
                    </a:cubicBezTo>
                    <a:cubicBezTo>
                      <a:pt x="92" y="276"/>
                      <a:pt x="93" y="262"/>
                      <a:pt x="93" y="244"/>
                    </a:cubicBezTo>
                    <a:cubicBezTo>
                      <a:pt x="93" y="239"/>
                      <a:pt x="93" y="235"/>
                      <a:pt x="94" y="230"/>
                    </a:cubicBezTo>
                    <a:cubicBezTo>
                      <a:pt x="94" y="218"/>
                      <a:pt x="95" y="204"/>
                      <a:pt x="95" y="191"/>
                    </a:cubicBezTo>
                    <a:cubicBezTo>
                      <a:pt x="96" y="174"/>
                      <a:pt x="97" y="158"/>
                      <a:pt x="97" y="150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97" y="133"/>
                      <a:pt x="97" y="125"/>
                      <a:pt x="97" y="118"/>
                    </a:cubicBezTo>
                    <a:cubicBezTo>
                      <a:pt x="97" y="90"/>
                      <a:pt x="97" y="64"/>
                      <a:pt x="100" y="36"/>
                    </a:cubicBezTo>
                    <a:cubicBezTo>
                      <a:pt x="101" y="35"/>
                      <a:pt x="101" y="34"/>
                      <a:pt x="101" y="33"/>
                    </a:cubicBezTo>
                    <a:cubicBezTo>
                      <a:pt x="100" y="29"/>
                      <a:pt x="101" y="27"/>
                      <a:pt x="102" y="24"/>
                    </a:cubicBezTo>
                    <a:cubicBezTo>
                      <a:pt x="103" y="31"/>
                      <a:pt x="104" y="54"/>
                      <a:pt x="105" y="80"/>
                    </a:cubicBezTo>
                    <a:cubicBezTo>
                      <a:pt x="106" y="116"/>
                      <a:pt x="106" y="155"/>
                      <a:pt x="105" y="163"/>
                    </a:cubicBezTo>
                    <a:cubicBezTo>
                      <a:pt x="103" y="170"/>
                      <a:pt x="100" y="212"/>
                      <a:pt x="100" y="246"/>
                    </a:cubicBezTo>
                    <a:cubicBezTo>
                      <a:pt x="100" y="269"/>
                      <a:pt x="101" y="288"/>
                      <a:pt x="104" y="292"/>
                    </a:cubicBezTo>
                    <a:cubicBezTo>
                      <a:pt x="106" y="294"/>
                      <a:pt x="108" y="294"/>
                      <a:pt x="110" y="293"/>
                    </a:cubicBezTo>
                    <a:cubicBezTo>
                      <a:pt x="114" y="289"/>
                      <a:pt x="115" y="270"/>
                      <a:pt x="117" y="250"/>
                    </a:cubicBezTo>
                    <a:cubicBezTo>
                      <a:pt x="117" y="244"/>
                      <a:pt x="117" y="238"/>
                      <a:pt x="118" y="233"/>
                    </a:cubicBezTo>
                    <a:cubicBezTo>
                      <a:pt x="121" y="196"/>
                      <a:pt x="122" y="145"/>
                      <a:pt x="123" y="101"/>
                    </a:cubicBezTo>
                    <a:cubicBezTo>
                      <a:pt x="124" y="63"/>
                      <a:pt x="125" y="32"/>
                      <a:pt x="126" y="20"/>
                    </a:cubicBezTo>
                    <a:cubicBezTo>
                      <a:pt x="133" y="49"/>
                      <a:pt x="129" y="141"/>
                      <a:pt x="125" y="217"/>
                    </a:cubicBezTo>
                    <a:cubicBezTo>
                      <a:pt x="123" y="255"/>
                      <a:pt x="122" y="289"/>
                      <a:pt x="122" y="309"/>
                    </a:cubicBezTo>
                    <a:cubicBezTo>
                      <a:pt x="122" y="311"/>
                      <a:pt x="122" y="316"/>
                      <a:pt x="122" y="323"/>
                    </a:cubicBezTo>
                    <a:cubicBezTo>
                      <a:pt x="121" y="346"/>
                      <a:pt x="120" y="404"/>
                      <a:pt x="125" y="424"/>
                    </a:cubicBezTo>
                    <a:cubicBezTo>
                      <a:pt x="127" y="431"/>
                      <a:pt x="132" y="435"/>
                      <a:pt x="136" y="427"/>
                    </a:cubicBezTo>
                    <a:cubicBezTo>
                      <a:pt x="137" y="424"/>
                      <a:pt x="137" y="419"/>
                      <a:pt x="138" y="410"/>
                    </a:cubicBezTo>
                    <a:cubicBezTo>
                      <a:pt x="142" y="375"/>
                      <a:pt x="144" y="335"/>
                      <a:pt x="145" y="294"/>
                    </a:cubicBezTo>
                    <a:cubicBezTo>
                      <a:pt x="146" y="253"/>
                      <a:pt x="147" y="212"/>
                      <a:pt x="147" y="176"/>
                    </a:cubicBezTo>
                    <a:cubicBezTo>
                      <a:pt x="147" y="171"/>
                      <a:pt x="147" y="176"/>
                      <a:pt x="147" y="172"/>
                    </a:cubicBezTo>
                    <a:cubicBezTo>
                      <a:pt x="147" y="153"/>
                      <a:pt x="147" y="96"/>
                      <a:pt x="149" y="54"/>
                    </a:cubicBezTo>
                    <a:cubicBezTo>
                      <a:pt x="151" y="37"/>
                      <a:pt x="152" y="23"/>
                      <a:pt x="154" y="15"/>
                    </a:cubicBezTo>
                    <a:cubicBezTo>
                      <a:pt x="154" y="22"/>
                      <a:pt x="154" y="30"/>
                      <a:pt x="154" y="39"/>
                    </a:cubicBezTo>
                    <a:cubicBezTo>
                      <a:pt x="154" y="61"/>
                      <a:pt x="153" y="85"/>
                      <a:pt x="154" y="87"/>
                    </a:cubicBezTo>
                    <a:cubicBezTo>
                      <a:pt x="154" y="109"/>
                      <a:pt x="155" y="134"/>
                      <a:pt x="155" y="158"/>
                    </a:cubicBezTo>
                    <a:cubicBezTo>
                      <a:pt x="155" y="186"/>
                      <a:pt x="154" y="214"/>
                      <a:pt x="154" y="238"/>
                    </a:cubicBezTo>
                    <a:cubicBezTo>
                      <a:pt x="153" y="249"/>
                      <a:pt x="154" y="263"/>
                      <a:pt x="155" y="277"/>
                    </a:cubicBezTo>
                    <a:cubicBezTo>
                      <a:pt x="156" y="318"/>
                      <a:pt x="152" y="355"/>
                      <a:pt x="153" y="396"/>
                    </a:cubicBezTo>
                    <a:cubicBezTo>
                      <a:pt x="153" y="412"/>
                      <a:pt x="155" y="426"/>
                      <a:pt x="158" y="428"/>
                    </a:cubicBezTo>
                    <a:cubicBezTo>
                      <a:pt x="162" y="431"/>
                      <a:pt x="164" y="427"/>
                      <a:pt x="166" y="425"/>
                    </a:cubicBezTo>
                    <a:cubicBezTo>
                      <a:pt x="172" y="413"/>
                      <a:pt x="173" y="363"/>
                      <a:pt x="174" y="299"/>
                    </a:cubicBezTo>
                    <a:cubicBezTo>
                      <a:pt x="174" y="278"/>
                      <a:pt x="174" y="256"/>
                      <a:pt x="175" y="232"/>
                    </a:cubicBezTo>
                    <a:cubicBezTo>
                      <a:pt x="176" y="188"/>
                      <a:pt x="176" y="143"/>
                      <a:pt x="176" y="103"/>
                    </a:cubicBezTo>
                    <a:cubicBezTo>
                      <a:pt x="177" y="58"/>
                      <a:pt x="177" y="21"/>
                      <a:pt x="178" y="3"/>
                    </a:cubicBezTo>
                    <a:cubicBezTo>
                      <a:pt x="178" y="1"/>
                      <a:pt x="177" y="0"/>
                      <a:pt x="175" y="0"/>
                    </a:cubicBezTo>
                    <a:cubicBezTo>
                      <a:pt x="174" y="0"/>
                      <a:pt x="173" y="1"/>
                      <a:pt x="173" y="2"/>
                    </a:cubicBezTo>
                    <a:cubicBezTo>
                      <a:pt x="172" y="20"/>
                      <a:pt x="171" y="58"/>
                      <a:pt x="171" y="103"/>
                    </a:cubicBezTo>
                    <a:cubicBezTo>
                      <a:pt x="171" y="143"/>
                      <a:pt x="170" y="188"/>
                      <a:pt x="169" y="232"/>
                    </a:cubicBezTo>
                    <a:cubicBezTo>
                      <a:pt x="169" y="255"/>
                      <a:pt x="168" y="278"/>
                      <a:pt x="168" y="299"/>
                    </a:cubicBezTo>
                    <a:cubicBezTo>
                      <a:pt x="168" y="302"/>
                      <a:pt x="164" y="425"/>
                      <a:pt x="161" y="422"/>
                    </a:cubicBezTo>
                    <a:cubicBezTo>
                      <a:pt x="160" y="422"/>
                      <a:pt x="159" y="416"/>
                      <a:pt x="159" y="396"/>
                    </a:cubicBezTo>
                    <a:cubicBezTo>
                      <a:pt x="158" y="355"/>
                      <a:pt x="162" y="317"/>
                      <a:pt x="160" y="277"/>
                    </a:cubicBezTo>
                    <a:cubicBezTo>
                      <a:pt x="159" y="263"/>
                      <a:pt x="159" y="249"/>
                      <a:pt x="159" y="238"/>
                    </a:cubicBezTo>
                    <a:cubicBezTo>
                      <a:pt x="160" y="214"/>
                      <a:pt x="160" y="186"/>
                      <a:pt x="160" y="158"/>
                    </a:cubicBezTo>
                    <a:cubicBezTo>
                      <a:pt x="160" y="133"/>
                      <a:pt x="160" y="109"/>
                      <a:pt x="159" y="87"/>
                    </a:cubicBezTo>
                    <a:cubicBezTo>
                      <a:pt x="159" y="85"/>
                      <a:pt x="159" y="61"/>
                      <a:pt x="159" y="39"/>
                    </a:cubicBezTo>
                    <a:cubicBezTo>
                      <a:pt x="159" y="29"/>
                      <a:pt x="159" y="18"/>
                      <a:pt x="159" y="8"/>
                    </a:cubicBezTo>
                    <a:cubicBezTo>
                      <a:pt x="160" y="2"/>
                      <a:pt x="152" y="3"/>
                      <a:pt x="150" y="7"/>
                    </a:cubicBezTo>
                    <a:cubicBezTo>
                      <a:pt x="146" y="15"/>
                      <a:pt x="145" y="38"/>
                      <a:pt x="144" y="54"/>
                    </a:cubicBezTo>
                    <a:cubicBezTo>
                      <a:pt x="141" y="95"/>
                      <a:pt x="141" y="153"/>
                      <a:pt x="141" y="172"/>
                    </a:cubicBezTo>
                    <a:cubicBezTo>
                      <a:pt x="141" y="173"/>
                      <a:pt x="141" y="169"/>
                      <a:pt x="141" y="176"/>
                    </a:cubicBezTo>
                    <a:cubicBezTo>
                      <a:pt x="141" y="212"/>
                      <a:pt x="141" y="254"/>
                      <a:pt x="140" y="294"/>
                    </a:cubicBezTo>
                    <a:cubicBezTo>
                      <a:pt x="138" y="335"/>
                      <a:pt x="136" y="375"/>
                      <a:pt x="133" y="409"/>
                    </a:cubicBezTo>
                    <a:cubicBezTo>
                      <a:pt x="132" y="417"/>
                      <a:pt x="132" y="422"/>
                      <a:pt x="131" y="424"/>
                    </a:cubicBezTo>
                    <a:cubicBezTo>
                      <a:pt x="125" y="417"/>
                      <a:pt x="127" y="352"/>
                      <a:pt x="127" y="323"/>
                    </a:cubicBezTo>
                    <a:cubicBezTo>
                      <a:pt x="127" y="316"/>
                      <a:pt x="127" y="311"/>
                      <a:pt x="127" y="309"/>
                    </a:cubicBezTo>
                    <a:cubicBezTo>
                      <a:pt x="127" y="290"/>
                      <a:pt x="129" y="255"/>
                      <a:pt x="131" y="217"/>
                    </a:cubicBezTo>
                    <a:cubicBezTo>
                      <a:pt x="134" y="135"/>
                      <a:pt x="139" y="34"/>
                      <a:pt x="129" y="12"/>
                    </a:cubicBezTo>
                    <a:cubicBezTo>
                      <a:pt x="128" y="10"/>
                      <a:pt x="126" y="9"/>
                      <a:pt x="124" y="10"/>
                    </a:cubicBezTo>
                    <a:cubicBezTo>
                      <a:pt x="120" y="12"/>
                      <a:pt x="119" y="52"/>
                      <a:pt x="118" y="100"/>
                    </a:cubicBezTo>
                    <a:cubicBezTo>
                      <a:pt x="117" y="144"/>
                      <a:pt x="116" y="195"/>
                      <a:pt x="113" y="232"/>
                    </a:cubicBezTo>
                    <a:cubicBezTo>
                      <a:pt x="112" y="238"/>
                      <a:pt x="112" y="244"/>
                      <a:pt x="111" y="249"/>
                    </a:cubicBezTo>
                    <a:cubicBezTo>
                      <a:pt x="110" y="266"/>
                      <a:pt x="109" y="282"/>
                      <a:pt x="107" y="287"/>
                    </a:cubicBezTo>
                    <a:cubicBezTo>
                      <a:pt x="106" y="282"/>
                      <a:pt x="105" y="266"/>
                      <a:pt x="105" y="246"/>
                    </a:cubicBezTo>
                    <a:cubicBezTo>
                      <a:pt x="106" y="213"/>
                      <a:pt x="108" y="171"/>
                      <a:pt x="110" y="165"/>
                    </a:cubicBezTo>
                    <a:cubicBezTo>
                      <a:pt x="112" y="156"/>
                      <a:pt x="112" y="116"/>
                      <a:pt x="111" y="80"/>
                    </a:cubicBezTo>
                    <a:cubicBezTo>
                      <a:pt x="110" y="52"/>
                      <a:pt x="108" y="26"/>
                      <a:pt x="105" y="18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2" y="11"/>
                      <a:pt x="95" y="21"/>
                      <a:pt x="95" y="33"/>
                    </a:cubicBezTo>
                    <a:cubicBezTo>
                      <a:pt x="95" y="34"/>
                      <a:pt x="95" y="35"/>
                      <a:pt x="95" y="36"/>
                    </a:cubicBezTo>
                    <a:cubicBezTo>
                      <a:pt x="92" y="64"/>
                      <a:pt x="92" y="90"/>
                      <a:pt x="92" y="118"/>
                    </a:cubicBezTo>
                    <a:cubicBezTo>
                      <a:pt x="92" y="125"/>
                      <a:pt x="92" y="133"/>
                      <a:pt x="92" y="141"/>
                    </a:cubicBezTo>
                    <a:cubicBezTo>
                      <a:pt x="91" y="150"/>
                      <a:pt x="91" y="150"/>
                      <a:pt x="91" y="150"/>
                    </a:cubicBezTo>
                    <a:cubicBezTo>
                      <a:pt x="91" y="158"/>
                      <a:pt x="91" y="174"/>
                      <a:pt x="90" y="191"/>
                    </a:cubicBezTo>
                    <a:cubicBezTo>
                      <a:pt x="89" y="204"/>
                      <a:pt x="89" y="217"/>
                      <a:pt x="88" y="230"/>
                    </a:cubicBezTo>
                    <a:cubicBezTo>
                      <a:pt x="88" y="235"/>
                      <a:pt x="88" y="239"/>
                      <a:pt x="88" y="244"/>
                    </a:cubicBezTo>
                    <a:cubicBezTo>
                      <a:pt x="87" y="259"/>
                      <a:pt x="87" y="271"/>
                      <a:pt x="84" y="278"/>
                    </a:cubicBezTo>
                    <a:cubicBezTo>
                      <a:pt x="81" y="272"/>
                      <a:pt x="81" y="238"/>
                      <a:pt x="81" y="229"/>
                    </a:cubicBezTo>
                    <a:cubicBezTo>
                      <a:pt x="81" y="227"/>
                      <a:pt x="81" y="230"/>
                      <a:pt x="81" y="228"/>
                    </a:cubicBezTo>
                    <a:cubicBezTo>
                      <a:pt x="81" y="210"/>
                      <a:pt x="82" y="190"/>
                      <a:pt x="82" y="169"/>
                    </a:cubicBezTo>
                    <a:cubicBezTo>
                      <a:pt x="84" y="118"/>
                      <a:pt x="85" y="63"/>
                      <a:pt x="80" y="27"/>
                    </a:cubicBezTo>
                    <a:cubicBezTo>
                      <a:pt x="80" y="26"/>
                      <a:pt x="80" y="26"/>
                      <a:pt x="79" y="25"/>
                    </a:cubicBezTo>
                    <a:cubicBezTo>
                      <a:pt x="73" y="19"/>
                      <a:pt x="67" y="46"/>
                      <a:pt x="67" y="49"/>
                    </a:cubicBezTo>
                    <a:cubicBezTo>
                      <a:pt x="65" y="62"/>
                      <a:pt x="65" y="78"/>
                      <a:pt x="66" y="88"/>
                    </a:cubicBezTo>
                    <a:cubicBezTo>
                      <a:pt x="67" y="107"/>
                      <a:pt x="66" y="165"/>
                      <a:pt x="63" y="212"/>
                    </a:cubicBezTo>
                    <a:cubicBezTo>
                      <a:pt x="61" y="239"/>
                      <a:pt x="59" y="262"/>
                      <a:pt x="56" y="272"/>
                    </a:cubicBezTo>
                    <a:cubicBezTo>
                      <a:pt x="55" y="264"/>
                      <a:pt x="55" y="243"/>
                      <a:pt x="56" y="225"/>
                    </a:cubicBezTo>
                    <a:cubicBezTo>
                      <a:pt x="56" y="220"/>
                      <a:pt x="56" y="215"/>
                      <a:pt x="56" y="210"/>
                    </a:cubicBezTo>
                    <a:cubicBezTo>
                      <a:pt x="57" y="196"/>
                      <a:pt x="56" y="151"/>
                      <a:pt x="56" y="109"/>
                    </a:cubicBezTo>
                    <a:cubicBezTo>
                      <a:pt x="56" y="84"/>
                      <a:pt x="56" y="54"/>
                      <a:pt x="54" y="30"/>
                    </a:cubicBezTo>
                    <a:cubicBezTo>
                      <a:pt x="54" y="28"/>
                      <a:pt x="53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0" y="28"/>
                      <a:pt x="50" y="28"/>
                      <a:pt x="50" y="27"/>
                    </a:cubicBezTo>
                    <a:cubicBezTo>
                      <a:pt x="49" y="27"/>
                      <a:pt x="48" y="27"/>
                      <a:pt x="47" y="28"/>
                    </a:cubicBezTo>
                    <a:cubicBezTo>
                      <a:pt x="46" y="28"/>
                      <a:pt x="45" y="28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0"/>
                      <a:pt x="43" y="46"/>
                      <a:pt x="42" y="61"/>
                    </a:cubicBezTo>
                    <a:cubicBezTo>
                      <a:pt x="40" y="76"/>
                      <a:pt x="39" y="91"/>
                      <a:pt x="39" y="91"/>
                    </a:cubicBezTo>
                    <a:cubicBezTo>
                      <a:pt x="39" y="95"/>
                      <a:pt x="39" y="99"/>
                      <a:pt x="39" y="103"/>
                    </a:cubicBezTo>
                    <a:cubicBezTo>
                      <a:pt x="40" y="132"/>
                      <a:pt x="41" y="161"/>
                      <a:pt x="35" y="189"/>
                    </a:cubicBezTo>
                    <a:cubicBezTo>
                      <a:pt x="35" y="177"/>
                      <a:pt x="34" y="152"/>
                      <a:pt x="33" y="126"/>
                    </a:cubicBezTo>
                    <a:cubicBezTo>
                      <a:pt x="33" y="118"/>
                      <a:pt x="30" y="38"/>
                      <a:pt x="25" y="36"/>
                    </a:cubicBezTo>
                    <a:cubicBezTo>
                      <a:pt x="17" y="34"/>
                      <a:pt x="16" y="101"/>
                      <a:pt x="16" y="112"/>
                    </a:cubicBezTo>
                    <a:cubicBezTo>
                      <a:pt x="16" y="143"/>
                      <a:pt x="15" y="175"/>
                      <a:pt x="11" y="188"/>
                    </a:cubicBezTo>
                    <a:cubicBezTo>
                      <a:pt x="9" y="183"/>
                      <a:pt x="8" y="166"/>
                      <a:pt x="7" y="146"/>
                    </a:cubicBezTo>
                    <a:cubicBezTo>
                      <a:pt x="6" y="121"/>
                      <a:pt x="6" y="91"/>
                      <a:pt x="6" y="69"/>
                    </a:cubicBezTo>
                    <a:cubicBezTo>
                      <a:pt x="6" y="56"/>
                      <a:pt x="6" y="46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42"/>
              <p:cNvSpPr>
                <a:spLocks/>
              </p:cNvSpPr>
              <p:nvPr/>
            </p:nvSpPr>
            <p:spPr bwMode="auto">
              <a:xfrm>
                <a:off x="4292" y="1602"/>
                <a:ext cx="301" cy="131"/>
              </a:xfrm>
              <a:custGeom>
                <a:avLst/>
                <a:gdLst>
                  <a:gd name="T0" fmla="*/ 4 w 127"/>
                  <a:gd name="T1" fmla="*/ 1 h 55"/>
                  <a:gd name="T2" fmla="*/ 1 w 127"/>
                  <a:gd name="T3" fmla="*/ 1 h 55"/>
                  <a:gd name="T4" fmla="*/ 1 w 127"/>
                  <a:gd name="T5" fmla="*/ 5 h 55"/>
                  <a:gd name="T6" fmla="*/ 100 w 127"/>
                  <a:gd name="T7" fmla="*/ 46 h 55"/>
                  <a:gd name="T8" fmla="*/ 123 w 127"/>
                  <a:gd name="T9" fmla="*/ 54 h 55"/>
                  <a:gd name="T10" fmla="*/ 126 w 127"/>
                  <a:gd name="T11" fmla="*/ 52 h 55"/>
                  <a:gd name="T12" fmla="*/ 125 w 127"/>
                  <a:gd name="T13" fmla="*/ 49 h 55"/>
                  <a:gd name="T14" fmla="*/ 102 w 127"/>
                  <a:gd name="T15" fmla="*/ 40 h 55"/>
                  <a:gd name="T16" fmla="*/ 4 w 127"/>
                  <a:gd name="T17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5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2" y="14"/>
                      <a:pt x="67" y="34"/>
                      <a:pt x="100" y="46"/>
                    </a:cubicBezTo>
                    <a:cubicBezTo>
                      <a:pt x="110" y="49"/>
                      <a:pt x="118" y="52"/>
                      <a:pt x="123" y="54"/>
                    </a:cubicBezTo>
                    <a:cubicBezTo>
                      <a:pt x="124" y="55"/>
                      <a:pt x="126" y="54"/>
                      <a:pt x="126" y="52"/>
                    </a:cubicBezTo>
                    <a:cubicBezTo>
                      <a:pt x="127" y="51"/>
                      <a:pt x="126" y="49"/>
                      <a:pt x="125" y="49"/>
                    </a:cubicBezTo>
                    <a:cubicBezTo>
                      <a:pt x="121" y="47"/>
                      <a:pt x="112" y="44"/>
                      <a:pt x="102" y="40"/>
                    </a:cubicBezTo>
                    <a:cubicBezTo>
                      <a:pt x="69" y="29"/>
                      <a:pt x="15" y="1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43"/>
              <p:cNvSpPr>
                <a:spLocks/>
              </p:cNvSpPr>
              <p:nvPr/>
            </p:nvSpPr>
            <p:spPr bwMode="auto">
              <a:xfrm>
                <a:off x="3579" y="1964"/>
                <a:ext cx="446" cy="133"/>
              </a:xfrm>
              <a:custGeom>
                <a:avLst/>
                <a:gdLst>
                  <a:gd name="T0" fmla="*/ 2 w 188"/>
                  <a:gd name="T1" fmla="*/ 4 h 56"/>
                  <a:gd name="T2" fmla="*/ 0 w 188"/>
                  <a:gd name="T3" fmla="*/ 7 h 56"/>
                  <a:gd name="T4" fmla="*/ 3 w 188"/>
                  <a:gd name="T5" fmla="*/ 9 h 56"/>
                  <a:gd name="T6" fmla="*/ 185 w 188"/>
                  <a:gd name="T7" fmla="*/ 55 h 56"/>
                  <a:gd name="T8" fmla="*/ 188 w 188"/>
                  <a:gd name="T9" fmla="*/ 53 h 56"/>
                  <a:gd name="T10" fmla="*/ 186 w 188"/>
                  <a:gd name="T11" fmla="*/ 50 h 56"/>
                  <a:gd name="T12" fmla="*/ 2 w 188"/>
                  <a:gd name="T13" fmla="*/ 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56">
                    <a:moveTo>
                      <a:pt x="2" y="4"/>
                    </a:moveTo>
                    <a:cubicBezTo>
                      <a:pt x="0" y="4"/>
                      <a:pt x="0" y="6"/>
                      <a:pt x="0" y="7"/>
                    </a:cubicBezTo>
                    <a:cubicBezTo>
                      <a:pt x="0" y="9"/>
                      <a:pt x="2" y="10"/>
                      <a:pt x="3" y="9"/>
                    </a:cubicBezTo>
                    <a:cubicBezTo>
                      <a:pt x="15" y="6"/>
                      <a:pt x="149" y="50"/>
                      <a:pt x="185" y="55"/>
                    </a:cubicBezTo>
                    <a:cubicBezTo>
                      <a:pt x="187" y="56"/>
                      <a:pt x="188" y="54"/>
                      <a:pt x="188" y="53"/>
                    </a:cubicBezTo>
                    <a:cubicBezTo>
                      <a:pt x="188" y="52"/>
                      <a:pt x="187" y="50"/>
                      <a:pt x="186" y="50"/>
                    </a:cubicBezTo>
                    <a:cubicBezTo>
                      <a:pt x="148" y="45"/>
                      <a:pt x="16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" name="Freeform 44"/>
              <p:cNvSpPr>
                <a:spLocks/>
              </p:cNvSpPr>
              <p:nvPr/>
            </p:nvSpPr>
            <p:spPr bwMode="auto">
              <a:xfrm>
                <a:off x="3871" y="2228"/>
                <a:ext cx="350" cy="97"/>
              </a:xfrm>
              <a:custGeom>
                <a:avLst/>
                <a:gdLst>
                  <a:gd name="T0" fmla="*/ 3 w 148"/>
                  <a:gd name="T1" fmla="*/ 1 h 41"/>
                  <a:gd name="T2" fmla="*/ 0 w 148"/>
                  <a:gd name="T3" fmla="*/ 3 h 41"/>
                  <a:gd name="T4" fmla="*/ 2 w 148"/>
                  <a:gd name="T5" fmla="*/ 6 h 41"/>
                  <a:gd name="T6" fmla="*/ 90 w 148"/>
                  <a:gd name="T7" fmla="*/ 28 h 41"/>
                  <a:gd name="T8" fmla="*/ 146 w 148"/>
                  <a:gd name="T9" fmla="*/ 41 h 41"/>
                  <a:gd name="T10" fmla="*/ 148 w 148"/>
                  <a:gd name="T11" fmla="*/ 38 h 41"/>
                  <a:gd name="T12" fmla="*/ 145 w 148"/>
                  <a:gd name="T13" fmla="*/ 36 h 41"/>
                  <a:gd name="T14" fmla="*/ 92 w 148"/>
                  <a:gd name="T15" fmla="*/ 22 h 41"/>
                  <a:gd name="T16" fmla="*/ 3 w 148"/>
                  <a:gd name="T17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41">
                    <a:moveTo>
                      <a:pt x="3" y="1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11" y="8"/>
                      <a:pt x="54" y="18"/>
                      <a:pt x="90" y="28"/>
                    </a:cubicBezTo>
                    <a:cubicBezTo>
                      <a:pt x="119" y="35"/>
                      <a:pt x="144" y="41"/>
                      <a:pt x="146" y="41"/>
                    </a:cubicBezTo>
                    <a:cubicBezTo>
                      <a:pt x="147" y="41"/>
                      <a:pt x="148" y="40"/>
                      <a:pt x="148" y="38"/>
                    </a:cubicBezTo>
                    <a:cubicBezTo>
                      <a:pt x="148" y="37"/>
                      <a:pt x="147" y="36"/>
                      <a:pt x="145" y="36"/>
                    </a:cubicBezTo>
                    <a:cubicBezTo>
                      <a:pt x="145" y="36"/>
                      <a:pt x="120" y="30"/>
                      <a:pt x="92" y="22"/>
                    </a:cubicBezTo>
                    <a:cubicBezTo>
                      <a:pt x="55" y="13"/>
                      <a:pt x="1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45"/>
              <p:cNvSpPr>
                <a:spLocks/>
              </p:cNvSpPr>
              <p:nvPr/>
            </p:nvSpPr>
            <p:spPr bwMode="auto">
              <a:xfrm>
                <a:off x="4560" y="1702"/>
                <a:ext cx="26" cy="916"/>
              </a:xfrm>
              <a:custGeom>
                <a:avLst/>
                <a:gdLst>
                  <a:gd name="T0" fmla="*/ 11 w 11"/>
                  <a:gd name="T1" fmla="*/ 3 h 385"/>
                  <a:gd name="T2" fmla="*/ 9 w 11"/>
                  <a:gd name="T3" fmla="*/ 0 h 385"/>
                  <a:gd name="T4" fmla="*/ 6 w 11"/>
                  <a:gd name="T5" fmla="*/ 3 h 385"/>
                  <a:gd name="T6" fmla="*/ 1 w 11"/>
                  <a:gd name="T7" fmla="*/ 245 h 385"/>
                  <a:gd name="T8" fmla="*/ 0 w 11"/>
                  <a:gd name="T9" fmla="*/ 383 h 385"/>
                  <a:gd name="T10" fmla="*/ 2 w 11"/>
                  <a:gd name="T11" fmla="*/ 385 h 385"/>
                  <a:gd name="T12" fmla="*/ 5 w 11"/>
                  <a:gd name="T13" fmla="*/ 383 h 385"/>
                  <a:gd name="T14" fmla="*/ 6 w 11"/>
                  <a:gd name="T15" fmla="*/ 245 h 385"/>
                  <a:gd name="T16" fmla="*/ 11 w 11"/>
                  <a:gd name="T17" fmla="*/ 3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85">
                    <a:moveTo>
                      <a:pt x="11" y="3"/>
                    </a:moveTo>
                    <a:cubicBezTo>
                      <a:pt x="11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2" y="81"/>
                      <a:pt x="1" y="164"/>
                      <a:pt x="1" y="245"/>
                    </a:cubicBezTo>
                    <a:cubicBezTo>
                      <a:pt x="1" y="292"/>
                      <a:pt x="0" y="338"/>
                      <a:pt x="0" y="383"/>
                    </a:cubicBezTo>
                    <a:cubicBezTo>
                      <a:pt x="0" y="384"/>
                      <a:pt x="1" y="385"/>
                      <a:pt x="2" y="385"/>
                    </a:cubicBezTo>
                    <a:cubicBezTo>
                      <a:pt x="4" y="385"/>
                      <a:pt x="5" y="384"/>
                      <a:pt x="5" y="383"/>
                    </a:cubicBezTo>
                    <a:cubicBezTo>
                      <a:pt x="6" y="338"/>
                      <a:pt x="6" y="292"/>
                      <a:pt x="6" y="245"/>
                    </a:cubicBezTo>
                    <a:cubicBezTo>
                      <a:pt x="7" y="164"/>
                      <a:pt x="7" y="81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Freeform 46"/>
              <p:cNvSpPr>
                <a:spLocks/>
              </p:cNvSpPr>
              <p:nvPr/>
            </p:nvSpPr>
            <p:spPr bwMode="auto">
              <a:xfrm>
                <a:off x="3416" y="2282"/>
                <a:ext cx="26" cy="357"/>
              </a:xfrm>
              <a:custGeom>
                <a:avLst/>
                <a:gdLst>
                  <a:gd name="T0" fmla="*/ 6 w 11"/>
                  <a:gd name="T1" fmla="*/ 2 h 150"/>
                  <a:gd name="T2" fmla="*/ 3 w 11"/>
                  <a:gd name="T3" fmla="*/ 0 h 150"/>
                  <a:gd name="T4" fmla="*/ 0 w 11"/>
                  <a:gd name="T5" fmla="*/ 2 h 150"/>
                  <a:gd name="T6" fmla="*/ 2 w 11"/>
                  <a:gd name="T7" fmla="*/ 95 h 150"/>
                  <a:gd name="T8" fmla="*/ 5 w 11"/>
                  <a:gd name="T9" fmla="*/ 147 h 150"/>
                  <a:gd name="T10" fmla="*/ 9 w 11"/>
                  <a:gd name="T11" fmla="*/ 149 h 150"/>
                  <a:gd name="T12" fmla="*/ 11 w 11"/>
                  <a:gd name="T13" fmla="*/ 146 h 150"/>
                  <a:gd name="T14" fmla="*/ 7 w 11"/>
                  <a:gd name="T15" fmla="*/ 95 h 150"/>
                  <a:gd name="T16" fmla="*/ 6 w 11"/>
                  <a:gd name="T17" fmla="*/ 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50">
                    <a:moveTo>
                      <a:pt x="6" y="2"/>
                    </a:moveTo>
                    <a:cubicBezTo>
                      <a:pt x="6" y="1"/>
                      <a:pt x="5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6"/>
                      <a:pt x="1" y="59"/>
                      <a:pt x="2" y="95"/>
                    </a:cubicBezTo>
                    <a:cubicBezTo>
                      <a:pt x="3" y="117"/>
                      <a:pt x="4" y="137"/>
                      <a:pt x="5" y="147"/>
                    </a:cubicBezTo>
                    <a:cubicBezTo>
                      <a:pt x="6" y="149"/>
                      <a:pt x="7" y="150"/>
                      <a:pt x="9" y="149"/>
                    </a:cubicBezTo>
                    <a:cubicBezTo>
                      <a:pt x="10" y="149"/>
                      <a:pt x="11" y="148"/>
                      <a:pt x="11" y="146"/>
                    </a:cubicBezTo>
                    <a:cubicBezTo>
                      <a:pt x="9" y="136"/>
                      <a:pt x="8" y="117"/>
                      <a:pt x="7" y="95"/>
                    </a:cubicBezTo>
                    <a:cubicBezTo>
                      <a:pt x="6" y="59"/>
                      <a:pt x="6" y="16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Freeform 47"/>
              <p:cNvSpPr>
                <a:spLocks/>
              </p:cNvSpPr>
              <p:nvPr/>
            </p:nvSpPr>
            <p:spPr bwMode="auto">
              <a:xfrm>
                <a:off x="2625" y="2615"/>
                <a:ext cx="2435" cy="105"/>
              </a:xfrm>
              <a:custGeom>
                <a:avLst/>
                <a:gdLst>
                  <a:gd name="T0" fmla="*/ 3 w 1028"/>
                  <a:gd name="T1" fmla="*/ 18 h 44"/>
                  <a:gd name="T2" fmla="*/ 0 w 1028"/>
                  <a:gd name="T3" fmla="*/ 21 h 44"/>
                  <a:gd name="T4" fmla="*/ 3 w 1028"/>
                  <a:gd name="T5" fmla="*/ 24 h 44"/>
                  <a:gd name="T6" fmla="*/ 252 w 1028"/>
                  <a:gd name="T7" fmla="*/ 20 h 44"/>
                  <a:gd name="T8" fmla="*/ 1009 w 1028"/>
                  <a:gd name="T9" fmla="*/ 20 h 44"/>
                  <a:gd name="T10" fmla="*/ 1018 w 1028"/>
                  <a:gd name="T11" fmla="*/ 25 h 44"/>
                  <a:gd name="T12" fmla="*/ 667 w 1028"/>
                  <a:gd name="T13" fmla="*/ 29 h 44"/>
                  <a:gd name="T14" fmla="*/ 508 w 1028"/>
                  <a:gd name="T15" fmla="*/ 26 h 44"/>
                  <a:gd name="T16" fmla="*/ 191 w 1028"/>
                  <a:gd name="T17" fmla="*/ 27 h 44"/>
                  <a:gd name="T18" fmla="*/ 71 w 1028"/>
                  <a:gd name="T19" fmla="*/ 41 h 44"/>
                  <a:gd name="T20" fmla="*/ 74 w 1028"/>
                  <a:gd name="T21" fmla="*/ 44 h 44"/>
                  <a:gd name="T22" fmla="*/ 77 w 1028"/>
                  <a:gd name="T23" fmla="*/ 42 h 44"/>
                  <a:gd name="T24" fmla="*/ 191 w 1028"/>
                  <a:gd name="T25" fmla="*/ 32 h 44"/>
                  <a:gd name="T26" fmla="*/ 508 w 1028"/>
                  <a:gd name="T27" fmla="*/ 32 h 44"/>
                  <a:gd name="T28" fmla="*/ 667 w 1028"/>
                  <a:gd name="T29" fmla="*/ 35 h 44"/>
                  <a:gd name="T30" fmla="*/ 1020 w 1028"/>
                  <a:gd name="T31" fmla="*/ 30 h 44"/>
                  <a:gd name="T32" fmla="*/ 1027 w 1028"/>
                  <a:gd name="T33" fmla="*/ 21 h 44"/>
                  <a:gd name="T34" fmla="*/ 252 w 1028"/>
                  <a:gd name="T35" fmla="*/ 14 h 44"/>
                  <a:gd name="T36" fmla="*/ 3 w 1028"/>
                  <a:gd name="T37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28" h="44">
                    <a:moveTo>
                      <a:pt x="3" y="18"/>
                    </a:moveTo>
                    <a:cubicBezTo>
                      <a:pt x="2" y="18"/>
                      <a:pt x="0" y="19"/>
                      <a:pt x="0" y="21"/>
                    </a:cubicBezTo>
                    <a:cubicBezTo>
                      <a:pt x="0" y="22"/>
                      <a:pt x="2" y="24"/>
                      <a:pt x="3" y="24"/>
                    </a:cubicBezTo>
                    <a:cubicBezTo>
                      <a:pt x="59" y="23"/>
                      <a:pt x="148" y="22"/>
                      <a:pt x="252" y="20"/>
                    </a:cubicBezTo>
                    <a:cubicBezTo>
                      <a:pt x="390" y="17"/>
                      <a:pt x="935" y="7"/>
                      <a:pt x="1009" y="20"/>
                    </a:cubicBezTo>
                    <a:cubicBezTo>
                      <a:pt x="1017" y="22"/>
                      <a:pt x="1023" y="22"/>
                      <a:pt x="1018" y="25"/>
                    </a:cubicBezTo>
                    <a:cubicBezTo>
                      <a:pt x="988" y="36"/>
                      <a:pt x="839" y="33"/>
                      <a:pt x="667" y="29"/>
                    </a:cubicBezTo>
                    <a:cubicBezTo>
                      <a:pt x="615" y="28"/>
                      <a:pt x="561" y="27"/>
                      <a:pt x="508" y="26"/>
                    </a:cubicBezTo>
                    <a:cubicBezTo>
                      <a:pt x="388" y="25"/>
                      <a:pt x="273" y="25"/>
                      <a:pt x="191" y="27"/>
                    </a:cubicBezTo>
                    <a:cubicBezTo>
                      <a:pt x="118" y="29"/>
                      <a:pt x="71" y="33"/>
                      <a:pt x="71" y="41"/>
                    </a:cubicBezTo>
                    <a:cubicBezTo>
                      <a:pt x="71" y="43"/>
                      <a:pt x="72" y="44"/>
                      <a:pt x="74" y="44"/>
                    </a:cubicBezTo>
                    <a:cubicBezTo>
                      <a:pt x="75" y="44"/>
                      <a:pt x="77" y="44"/>
                      <a:pt x="77" y="42"/>
                    </a:cubicBezTo>
                    <a:cubicBezTo>
                      <a:pt x="78" y="38"/>
                      <a:pt x="121" y="34"/>
                      <a:pt x="191" y="32"/>
                    </a:cubicBezTo>
                    <a:cubicBezTo>
                      <a:pt x="273" y="30"/>
                      <a:pt x="388" y="30"/>
                      <a:pt x="508" y="32"/>
                    </a:cubicBezTo>
                    <a:cubicBezTo>
                      <a:pt x="561" y="33"/>
                      <a:pt x="615" y="34"/>
                      <a:pt x="667" y="35"/>
                    </a:cubicBezTo>
                    <a:cubicBezTo>
                      <a:pt x="839" y="39"/>
                      <a:pt x="989" y="42"/>
                      <a:pt x="1020" y="30"/>
                    </a:cubicBezTo>
                    <a:cubicBezTo>
                      <a:pt x="1026" y="27"/>
                      <a:pt x="1028" y="25"/>
                      <a:pt x="1027" y="21"/>
                    </a:cubicBezTo>
                    <a:cubicBezTo>
                      <a:pt x="1018" y="0"/>
                      <a:pt x="570" y="9"/>
                      <a:pt x="252" y="14"/>
                    </a:cubicBezTo>
                    <a:cubicBezTo>
                      <a:pt x="148" y="16"/>
                      <a:pt x="59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9140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6634" name="Freeform 21"/>
            <p:cNvSpPr>
              <a:spLocks/>
            </p:cNvSpPr>
            <p:nvPr/>
          </p:nvSpPr>
          <p:spPr bwMode="auto">
            <a:xfrm>
              <a:off x="6411281" y="2125655"/>
              <a:ext cx="3077701" cy="114003"/>
            </a:xfrm>
            <a:custGeom>
              <a:avLst/>
              <a:gdLst>
                <a:gd name="T0" fmla="*/ 12085 w 764"/>
                <a:gd name="T1" fmla="*/ 1629 h 70"/>
                <a:gd name="T2" fmla="*/ 0 w 764"/>
                <a:gd name="T3" fmla="*/ 6514 h 70"/>
                <a:gd name="T4" fmla="*/ 12085 w 764"/>
                <a:gd name="T5" fmla="*/ 13029 h 70"/>
                <a:gd name="T6" fmla="*/ 737198 w 764"/>
                <a:gd name="T7" fmla="*/ 11400 h 70"/>
                <a:gd name="T8" fmla="*/ 2517753 w 764"/>
                <a:gd name="T9" fmla="*/ 14658 h 70"/>
                <a:gd name="T10" fmla="*/ 2570122 w 764"/>
                <a:gd name="T11" fmla="*/ 14658 h 70"/>
                <a:gd name="T12" fmla="*/ 2082685 w 764"/>
                <a:gd name="T13" fmla="*/ 21172 h 70"/>
                <a:gd name="T14" fmla="*/ 970845 w 764"/>
                <a:gd name="T15" fmla="*/ 35830 h 70"/>
                <a:gd name="T16" fmla="*/ 189335 w 764"/>
                <a:gd name="T17" fmla="*/ 53744 h 70"/>
                <a:gd name="T18" fmla="*/ 189335 w 764"/>
                <a:gd name="T19" fmla="*/ 63516 h 70"/>
                <a:gd name="T20" fmla="*/ 866107 w 764"/>
                <a:gd name="T21" fmla="*/ 53744 h 70"/>
                <a:gd name="T22" fmla="*/ 2171310 w 764"/>
                <a:gd name="T23" fmla="*/ 65145 h 70"/>
                <a:gd name="T24" fmla="*/ 2135055 w 764"/>
                <a:gd name="T25" fmla="*/ 65145 h 70"/>
                <a:gd name="T26" fmla="*/ 950703 w 764"/>
                <a:gd name="T27" fmla="*/ 97717 h 70"/>
                <a:gd name="T28" fmla="*/ 874164 w 764"/>
                <a:gd name="T29" fmla="*/ 102603 h 70"/>
                <a:gd name="T30" fmla="*/ 866107 w 764"/>
                <a:gd name="T31" fmla="*/ 109117 h 70"/>
                <a:gd name="T32" fmla="*/ 878192 w 764"/>
                <a:gd name="T33" fmla="*/ 114003 h 70"/>
                <a:gd name="T34" fmla="*/ 954732 w 764"/>
                <a:gd name="T35" fmla="*/ 109117 h 70"/>
                <a:gd name="T36" fmla="*/ 2135055 w 764"/>
                <a:gd name="T37" fmla="*/ 76545 h 70"/>
                <a:gd name="T38" fmla="*/ 2316333 w 764"/>
                <a:gd name="T39" fmla="*/ 76545 h 70"/>
                <a:gd name="T40" fmla="*/ 2316333 w 764"/>
                <a:gd name="T41" fmla="*/ 66773 h 70"/>
                <a:gd name="T42" fmla="*/ 2308276 w 764"/>
                <a:gd name="T43" fmla="*/ 65145 h 70"/>
                <a:gd name="T44" fmla="*/ 2255907 w 764"/>
                <a:gd name="T45" fmla="*/ 60259 h 70"/>
                <a:gd name="T46" fmla="*/ 1293118 w 764"/>
                <a:gd name="T47" fmla="*/ 35830 h 70"/>
                <a:gd name="T48" fmla="*/ 2082685 w 764"/>
                <a:gd name="T49" fmla="*/ 30944 h 70"/>
                <a:gd name="T50" fmla="*/ 2690974 w 764"/>
                <a:gd name="T51" fmla="*/ 22801 h 70"/>
                <a:gd name="T52" fmla="*/ 3065616 w 764"/>
                <a:gd name="T53" fmla="*/ 13029 h 70"/>
                <a:gd name="T54" fmla="*/ 3073673 w 764"/>
                <a:gd name="T55" fmla="*/ 11400 h 70"/>
                <a:gd name="T56" fmla="*/ 3073673 w 764"/>
                <a:gd name="T57" fmla="*/ 3257 h 70"/>
                <a:gd name="T58" fmla="*/ 3073673 w 764"/>
                <a:gd name="T59" fmla="*/ 3257 h 70"/>
                <a:gd name="T60" fmla="*/ 3057559 w 764"/>
                <a:gd name="T61" fmla="*/ 3257 h 70"/>
                <a:gd name="T62" fmla="*/ 3057559 w 764"/>
                <a:gd name="T63" fmla="*/ 3257 h 70"/>
                <a:gd name="T64" fmla="*/ 3057559 w 764"/>
                <a:gd name="T65" fmla="*/ 3257 h 70"/>
                <a:gd name="T66" fmla="*/ 2747372 w 764"/>
                <a:gd name="T67" fmla="*/ 3257 h 70"/>
                <a:gd name="T68" fmla="*/ 2517753 w 764"/>
                <a:gd name="T69" fmla="*/ 3257 h 70"/>
                <a:gd name="T70" fmla="*/ 737198 w 764"/>
                <a:gd name="T71" fmla="*/ 1629 h 70"/>
                <a:gd name="T72" fmla="*/ 12085 w 764"/>
                <a:gd name="T73" fmla="*/ 1629 h 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4"/>
                <a:gd name="T112" fmla="*/ 0 h 70"/>
                <a:gd name="T113" fmla="*/ 764 w 764"/>
                <a:gd name="T114" fmla="*/ 70 h 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solidFill>
              <a:srgbClr val="4A67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263525" y="976313"/>
            <a:ext cx="11607800" cy="5632450"/>
          </a:xfrm>
          <a:prstGeom prst="rect">
            <a:avLst/>
          </a:prstGeom>
          <a:noFill/>
          <a:ln w="9525">
            <a:noFill/>
          </a:ln>
        </p:spPr>
        <p:txBody>
          <a:bodyPr lIns="91408" tIns="45718" rIns="91408" bIns="45718">
            <a:spAutoFit/>
          </a:bodyPr>
          <a:lstStyle/>
          <a:p>
            <a:pPr indent="266593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网络学习的硬件设备有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________________________。</a:t>
            </a:r>
          </a:p>
          <a:p>
            <a:pPr indent="266593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网络学习的方式有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____________________________。</a:t>
            </a: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你了解哪些搜索引擎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__________________________。</a:t>
            </a: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4．你下载图片，采用的方式是__________________。 </a:t>
            </a: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你有一道数学题不会做，想通过网络解决，可以采用的方式是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__________。</a:t>
            </a: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6.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你想了解从家到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中央商务区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的乘车路线，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可以借助网络的哪一功能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___________________。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7. 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你知道有哪些网络公开课网站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266593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 浏览网上学习的过程中，你看到一个精彩的视频，你想把它下载下来，用到的下载工具是__________________。</a:t>
            </a:r>
          </a:p>
        </p:txBody>
      </p:sp>
      <p:grpSp>
        <p:nvGrpSpPr>
          <p:cNvPr id="5" name="椭圆 4"/>
          <p:cNvGrpSpPr>
            <a:grpSpLocks/>
          </p:cNvGrpSpPr>
          <p:nvPr/>
        </p:nvGrpSpPr>
        <p:grpSpPr bwMode="auto">
          <a:xfrm>
            <a:off x="-6350" y="30163"/>
            <a:ext cx="8291513" cy="701675"/>
            <a:chOff x="-4" y="19"/>
            <a:chExt cx="5223" cy="442"/>
          </a:xfrm>
        </p:grpSpPr>
        <p:pic>
          <p:nvPicPr>
            <p:cNvPr id="27650" name="椭圆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19"/>
              <a:ext cx="5223" cy="442"/>
            </a:xfrm>
            <a:prstGeom prst="rect">
              <a:avLst/>
            </a:prstGeom>
            <a:noFill/>
          </p:spPr>
        </p:pic>
        <p:sp>
          <p:nvSpPr>
            <p:cNvPr id="27651" name="Text Box 3"/>
            <p:cNvSpPr txBox="1">
              <a:spLocks noChangeArrowheads="1"/>
            </p:cNvSpPr>
            <p:nvPr/>
          </p:nvSpPr>
          <p:spPr bwMode="auto">
            <a:xfrm>
              <a:off x="763" y="88"/>
              <a:ext cx="3687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r>
                <a:rPr lang="zh-CN" altLang="en-US" sz="4000" b="1">
                  <a:solidFill>
                    <a:srgbClr val="0D0D0D"/>
                  </a:solidFill>
                  <a:latin typeface="黑体" pitchFamily="49" charset="-122"/>
                  <a:ea typeface="黑体" pitchFamily="49" charset="-122"/>
                </a:rPr>
                <a:t>环节一：</a:t>
              </a:r>
              <a:r>
                <a:rPr lang="zh-CN" altLang="en-US" sz="3600" b="1">
                  <a:solidFill>
                    <a:srgbClr val="0D0D0D"/>
                  </a:solidFill>
                  <a:latin typeface="黑体" pitchFamily="49" charset="-122"/>
                  <a:ea typeface="黑体" pitchFamily="49" charset="-122"/>
                </a:rPr>
                <a:t>网络</a:t>
              </a:r>
              <a:r>
                <a:rPr lang="zh-CN" altLang="en-US" sz="4000" b="1">
                  <a:solidFill>
                    <a:srgbClr val="0D0D0D"/>
                  </a:solidFill>
                  <a:latin typeface="黑体" pitchFamily="49" charset="-122"/>
                  <a:ea typeface="黑体" pitchFamily="49" charset="-122"/>
                </a:rPr>
                <a:t>学习知多少</a:t>
              </a:r>
              <a:endParaRPr lang="zh-CN" altLang="en-US" sz="1800">
                <a:solidFill>
                  <a:srgbClr val="FFFFFF"/>
                </a:solidFill>
                <a:latin typeface="微软雅黑 Light"/>
                <a:ea typeface="微软雅黑 Light"/>
                <a:cs typeface="微软雅黑 Light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67213" y="1062038"/>
            <a:ext cx="5576887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电脑、光纤、路由器、投影仪、交互式平板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0950" y="1614488"/>
            <a:ext cx="4681538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视频学习、课件下载学习、社区学习</a:t>
            </a:r>
            <a:r>
              <a:rPr lang="en-US" altLang="zh-CN" sz="2000" b="1" dirty="0">
                <a:solidFill>
                  <a:srgbClr val="FF0000"/>
                </a:solidFill>
                <a:latin typeface="宋体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5275" y="2171700"/>
            <a:ext cx="4170363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百度、搜狗、新浪、雅虎、谷歌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4913" y="2695575"/>
            <a:ext cx="4043362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百度、搜狗、新浪、雅虎、谷歌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7838" y="3233738"/>
            <a:ext cx="1971675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咨询、查阅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4357688"/>
            <a:ext cx="3795713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导航（高德地图、百度地图）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00650" y="4919663"/>
            <a:ext cx="5629275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中国公开课、网易公开课、耶鲁大学开放课程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0275" y="6057900"/>
            <a:ext cx="3543300" cy="4000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迅雷、网际快车、暴风影音</a:t>
            </a:r>
            <a:r>
              <a:rPr lang="en-US" altLang="zh-CN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836613" y="801688"/>
            <a:ext cx="8539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 indent="198438"/>
            <a:r>
              <a:rPr lang="en-US" altLang="zh-CN" sz="2800" b="1">
                <a:latin typeface="宋体" charset="-122"/>
              </a:rPr>
              <a:t>9. </a:t>
            </a:r>
            <a:r>
              <a:rPr lang="zh-CN" altLang="en-US" sz="2800" b="1">
                <a:latin typeface="宋体" charset="-122"/>
              </a:rPr>
              <a:t>请你仔细看几张照片， 哪些照片表示网络学习？ </a:t>
            </a:r>
          </a:p>
        </p:txBody>
      </p:sp>
      <p:pic>
        <p:nvPicPr>
          <p:cNvPr id="28675" name="图片 4" descr="4~@{FG0RD[1BW3$V26K7$MU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738" y="1490663"/>
            <a:ext cx="9982200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07488" y="3143250"/>
            <a:ext cx="9525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6988" y="5356225"/>
            <a:ext cx="9525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LIXIADECOMPUTER\AppData\Roaming\Tencent\Users\1411396874\QQ\WinTemp\RichOle\J]%_426S~)}7M66NYXI1XBX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30763" y="3044825"/>
            <a:ext cx="7524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LIXIADECOMPUTER\AppData\Roaming\Tencent\Users\1411396874\QQ\WinTemp\RichOle\J]%_426S~)}7M66NYXI1XBX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86938" y="5475288"/>
            <a:ext cx="7524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513"/>
            <a:ext cx="987425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2988" y="290513"/>
            <a:ext cx="268287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23950" y="100013"/>
            <a:ext cx="28908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400">
                <a:latin typeface="微软雅黑 Light"/>
                <a:ea typeface="微软雅黑 Light"/>
                <a:cs typeface="微软雅黑 Light"/>
              </a:rPr>
              <a:t>收获园地</a:t>
            </a: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9702800" y="3859213"/>
            <a:ext cx="1901825" cy="2292350"/>
            <a:chOff x="3388" y="1644"/>
            <a:chExt cx="938" cy="1037"/>
          </a:xfrm>
        </p:grpSpPr>
        <p:sp>
          <p:nvSpPr>
            <p:cNvPr id="29710" name="Freeform 5"/>
            <p:cNvSpPr>
              <a:spLocks/>
            </p:cNvSpPr>
            <p:nvPr/>
          </p:nvSpPr>
          <p:spPr bwMode="auto">
            <a:xfrm>
              <a:off x="3702" y="1708"/>
              <a:ext cx="624" cy="485"/>
            </a:xfrm>
            <a:custGeom>
              <a:avLst/>
              <a:gdLst>
                <a:gd name="T0" fmla="*/ 224 w 262"/>
                <a:gd name="T1" fmla="*/ 40 h 204"/>
                <a:gd name="T2" fmla="*/ 67 w 262"/>
                <a:gd name="T3" fmla="*/ 326 h 204"/>
                <a:gd name="T4" fmla="*/ 241 w 262"/>
                <a:gd name="T5" fmla="*/ 442 h 204"/>
                <a:gd name="T6" fmla="*/ 464 w 262"/>
                <a:gd name="T7" fmla="*/ 449 h 204"/>
                <a:gd name="T8" fmla="*/ 555 w 262"/>
                <a:gd name="T9" fmla="*/ 107 h 204"/>
                <a:gd name="T10" fmla="*/ 372 w 262"/>
                <a:gd name="T11" fmla="*/ 7 h 204"/>
                <a:gd name="T12" fmla="*/ 169 w 262"/>
                <a:gd name="T13" fmla="*/ 71 h 204"/>
                <a:gd name="T14" fmla="*/ 174 w 262"/>
                <a:gd name="T15" fmla="*/ 86 h 204"/>
                <a:gd name="T16" fmla="*/ 505 w 262"/>
                <a:gd name="T17" fmla="*/ 81 h 204"/>
                <a:gd name="T18" fmla="*/ 472 w 262"/>
                <a:gd name="T19" fmla="*/ 426 h 204"/>
                <a:gd name="T20" fmla="*/ 279 w 262"/>
                <a:gd name="T21" fmla="*/ 435 h 204"/>
                <a:gd name="T22" fmla="*/ 121 w 262"/>
                <a:gd name="T23" fmla="*/ 366 h 204"/>
                <a:gd name="T24" fmla="*/ 74 w 262"/>
                <a:gd name="T25" fmla="*/ 188 h 204"/>
                <a:gd name="T26" fmla="*/ 224 w 262"/>
                <a:gd name="T27" fmla="*/ 57 h 204"/>
                <a:gd name="T28" fmla="*/ 224 w 262"/>
                <a:gd name="T29" fmla="*/ 40 h 2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2"/>
                <a:gd name="T46" fmla="*/ 0 h 204"/>
                <a:gd name="T47" fmla="*/ 262 w 262"/>
                <a:gd name="T48" fmla="*/ 204 h 20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2" h="204">
                  <a:moveTo>
                    <a:pt x="94" y="17"/>
                  </a:moveTo>
                  <a:cubicBezTo>
                    <a:pt x="49" y="37"/>
                    <a:pt x="0" y="83"/>
                    <a:pt x="28" y="137"/>
                  </a:cubicBezTo>
                  <a:cubicBezTo>
                    <a:pt x="43" y="166"/>
                    <a:pt x="72" y="178"/>
                    <a:pt x="101" y="186"/>
                  </a:cubicBezTo>
                  <a:cubicBezTo>
                    <a:pt x="133" y="195"/>
                    <a:pt x="163" y="204"/>
                    <a:pt x="195" y="189"/>
                  </a:cubicBezTo>
                  <a:cubicBezTo>
                    <a:pt x="246" y="164"/>
                    <a:pt x="262" y="91"/>
                    <a:pt x="233" y="45"/>
                  </a:cubicBezTo>
                  <a:cubicBezTo>
                    <a:pt x="216" y="19"/>
                    <a:pt x="186" y="6"/>
                    <a:pt x="156" y="3"/>
                  </a:cubicBezTo>
                  <a:cubicBezTo>
                    <a:pt x="124" y="0"/>
                    <a:pt x="97" y="12"/>
                    <a:pt x="71" y="30"/>
                  </a:cubicBezTo>
                  <a:cubicBezTo>
                    <a:pt x="68" y="32"/>
                    <a:pt x="69" y="39"/>
                    <a:pt x="73" y="36"/>
                  </a:cubicBezTo>
                  <a:cubicBezTo>
                    <a:pt x="116" y="6"/>
                    <a:pt x="170" y="0"/>
                    <a:pt x="212" y="34"/>
                  </a:cubicBezTo>
                  <a:cubicBezTo>
                    <a:pt x="260" y="72"/>
                    <a:pt x="245" y="147"/>
                    <a:pt x="198" y="179"/>
                  </a:cubicBezTo>
                  <a:cubicBezTo>
                    <a:pt x="174" y="196"/>
                    <a:pt x="143" y="191"/>
                    <a:pt x="117" y="183"/>
                  </a:cubicBezTo>
                  <a:cubicBezTo>
                    <a:pt x="94" y="177"/>
                    <a:pt x="70" y="169"/>
                    <a:pt x="51" y="154"/>
                  </a:cubicBezTo>
                  <a:cubicBezTo>
                    <a:pt x="29" y="137"/>
                    <a:pt x="22" y="105"/>
                    <a:pt x="31" y="79"/>
                  </a:cubicBezTo>
                  <a:cubicBezTo>
                    <a:pt x="41" y="51"/>
                    <a:pt x="70" y="35"/>
                    <a:pt x="94" y="24"/>
                  </a:cubicBezTo>
                  <a:cubicBezTo>
                    <a:pt x="98" y="22"/>
                    <a:pt x="99" y="15"/>
                    <a:pt x="94" y="1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Freeform 6"/>
            <p:cNvSpPr>
              <a:spLocks/>
            </p:cNvSpPr>
            <p:nvPr/>
          </p:nvSpPr>
          <p:spPr bwMode="auto">
            <a:xfrm>
              <a:off x="3728" y="2115"/>
              <a:ext cx="345" cy="340"/>
            </a:xfrm>
            <a:custGeom>
              <a:avLst/>
              <a:gdLst>
                <a:gd name="T0" fmla="*/ 150 w 145"/>
                <a:gd name="T1" fmla="*/ 10 h 143"/>
                <a:gd name="T2" fmla="*/ 19 w 145"/>
                <a:gd name="T3" fmla="*/ 209 h 143"/>
                <a:gd name="T4" fmla="*/ 124 w 145"/>
                <a:gd name="T5" fmla="*/ 330 h 143"/>
                <a:gd name="T6" fmla="*/ 286 w 145"/>
                <a:gd name="T7" fmla="*/ 264 h 143"/>
                <a:gd name="T8" fmla="*/ 340 w 145"/>
                <a:gd name="T9" fmla="*/ 57 h 143"/>
                <a:gd name="T10" fmla="*/ 326 w 145"/>
                <a:gd name="T11" fmla="*/ 59 h 143"/>
                <a:gd name="T12" fmla="*/ 305 w 145"/>
                <a:gd name="T13" fmla="*/ 195 h 143"/>
                <a:gd name="T14" fmla="*/ 157 w 145"/>
                <a:gd name="T15" fmla="*/ 314 h 143"/>
                <a:gd name="T16" fmla="*/ 74 w 145"/>
                <a:gd name="T17" fmla="*/ 290 h 143"/>
                <a:gd name="T18" fmla="*/ 62 w 145"/>
                <a:gd name="T19" fmla="*/ 152 h 143"/>
                <a:gd name="T20" fmla="*/ 162 w 145"/>
                <a:gd name="T21" fmla="*/ 19 h 143"/>
                <a:gd name="T22" fmla="*/ 150 w 145"/>
                <a:gd name="T23" fmla="*/ 10 h 1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"/>
                <a:gd name="T37" fmla="*/ 0 h 143"/>
                <a:gd name="T38" fmla="*/ 145 w 145"/>
                <a:gd name="T39" fmla="*/ 143 h 1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" h="143">
                  <a:moveTo>
                    <a:pt x="63" y="4"/>
                  </a:moveTo>
                  <a:cubicBezTo>
                    <a:pt x="43" y="30"/>
                    <a:pt x="18" y="56"/>
                    <a:pt x="8" y="88"/>
                  </a:cubicBezTo>
                  <a:cubicBezTo>
                    <a:pt x="0" y="116"/>
                    <a:pt x="29" y="135"/>
                    <a:pt x="52" y="139"/>
                  </a:cubicBezTo>
                  <a:cubicBezTo>
                    <a:pt x="78" y="143"/>
                    <a:pt x="104" y="130"/>
                    <a:pt x="120" y="111"/>
                  </a:cubicBezTo>
                  <a:cubicBezTo>
                    <a:pt x="142" y="87"/>
                    <a:pt x="135" y="53"/>
                    <a:pt x="143" y="24"/>
                  </a:cubicBezTo>
                  <a:cubicBezTo>
                    <a:pt x="145" y="19"/>
                    <a:pt x="138" y="21"/>
                    <a:pt x="137" y="25"/>
                  </a:cubicBezTo>
                  <a:cubicBezTo>
                    <a:pt x="131" y="43"/>
                    <a:pt x="133" y="63"/>
                    <a:pt x="128" y="82"/>
                  </a:cubicBezTo>
                  <a:cubicBezTo>
                    <a:pt x="122" y="112"/>
                    <a:pt x="94" y="130"/>
                    <a:pt x="66" y="132"/>
                  </a:cubicBezTo>
                  <a:cubicBezTo>
                    <a:pt x="53" y="133"/>
                    <a:pt x="41" y="129"/>
                    <a:pt x="31" y="122"/>
                  </a:cubicBezTo>
                  <a:cubicBezTo>
                    <a:pt x="8" y="108"/>
                    <a:pt x="14" y="83"/>
                    <a:pt x="26" y="64"/>
                  </a:cubicBezTo>
                  <a:cubicBezTo>
                    <a:pt x="38" y="44"/>
                    <a:pt x="53" y="26"/>
                    <a:pt x="68" y="8"/>
                  </a:cubicBezTo>
                  <a:cubicBezTo>
                    <a:pt x="72" y="4"/>
                    <a:pt x="67" y="0"/>
                    <a:pt x="63" y="4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Freeform 7"/>
            <p:cNvSpPr>
              <a:spLocks/>
            </p:cNvSpPr>
            <p:nvPr/>
          </p:nvSpPr>
          <p:spPr bwMode="auto">
            <a:xfrm>
              <a:off x="3766" y="2429"/>
              <a:ext cx="176" cy="243"/>
            </a:xfrm>
            <a:custGeom>
              <a:avLst/>
              <a:gdLst>
                <a:gd name="T0" fmla="*/ 55 w 74"/>
                <a:gd name="T1" fmla="*/ 17 h 102"/>
                <a:gd name="T2" fmla="*/ 83 w 74"/>
                <a:gd name="T3" fmla="*/ 102 h 102"/>
                <a:gd name="T4" fmla="*/ 124 w 74"/>
                <a:gd name="T5" fmla="*/ 179 h 102"/>
                <a:gd name="T6" fmla="*/ 131 w 74"/>
                <a:gd name="T7" fmla="*/ 162 h 102"/>
                <a:gd name="T8" fmla="*/ 24 w 74"/>
                <a:gd name="T9" fmla="*/ 191 h 102"/>
                <a:gd name="T10" fmla="*/ 52 w 74"/>
                <a:gd name="T11" fmla="*/ 236 h 102"/>
                <a:gd name="T12" fmla="*/ 157 w 74"/>
                <a:gd name="T13" fmla="*/ 200 h 102"/>
                <a:gd name="T14" fmla="*/ 121 w 74"/>
                <a:gd name="T15" fmla="*/ 155 h 102"/>
                <a:gd name="T16" fmla="*/ 117 w 74"/>
                <a:gd name="T17" fmla="*/ 172 h 102"/>
                <a:gd name="T18" fmla="*/ 121 w 74"/>
                <a:gd name="T19" fmla="*/ 207 h 102"/>
                <a:gd name="T20" fmla="*/ 83 w 74"/>
                <a:gd name="T21" fmla="*/ 219 h 102"/>
                <a:gd name="T22" fmla="*/ 71 w 74"/>
                <a:gd name="T23" fmla="*/ 219 h 102"/>
                <a:gd name="T24" fmla="*/ 45 w 74"/>
                <a:gd name="T25" fmla="*/ 195 h 102"/>
                <a:gd name="T26" fmla="*/ 128 w 74"/>
                <a:gd name="T27" fmla="*/ 181 h 102"/>
                <a:gd name="T28" fmla="*/ 136 w 74"/>
                <a:gd name="T29" fmla="*/ 164 h 102"/>
                <a:gd name="T30" fmla="*/ 67 w 74"/>
                <a:gd name="T31" fmla="*/ 5 h 102"/>
                <a:gd name="T32" fmla="*/ 59 w 74"/>
                <a:gd name="T33" fmla="*/ 0 h 102"/>
                <a:gd name="T34" fmla="*/ 57 w 74"/>
                <a:gd name="T35" fmla="*/ 0 h 102"/>
                <a:gd name="T36" fmla="*/ 55 w 74"/>
                <a:gd name="T37" fmla="*/ 17 h 10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4"/>
                <a:gd name="T58" fmla="*/ 0 h 102"/>
                <a:gd name="T59" fmla="*/ 74 w 74"/>
                <a:gd name="T60" fmla="*/ 102 h 10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4" h="102">
                  <a:moveTo>
                    <a:pt x="23" y="7"/>
                  </a:moveTo>
                  <a:cubicBezTo>
                    <a:pt x="22" y="7"/>
                    <a:pt x="34" y="40"/>
                    <a:pt x="35" y="43"/>
                  </a:cubicBezTo>
                  <a:cubicBezTo>
                    <a:pt x="40" y="54"/>
                    <a:pt x="46" y="64"/>
                    <a:pt x="52" y="75"/>
                  </a:cubicBezTo>
                  <a:cubicBezTo>
                    <a:pt x="53" y="73"/>
                    <a:pt x="54" y="70"/>
                    <a:pt x="55" y="68"/>
                  </a:cubicBezTo>
                  <a:cubicBezTo>
                    <a:pt x="42" y="69"/>
                    <a:pt x="20" y="70"/>
                    <a:pt x="10" y="80"/>
                  </a:cubicBezTo>
                  <a:cubicBezTo>
                    <a:pt x="0" y="90"/>
                    <a:pt x="15" y="97"/>
                    <a:pt x="22" y="99"/>
                  </a:cubicBezTo>
                  <a:cubicBezTo>
                    <a:pt x="35" y="102"/>
                    <a:pt x="58" y="95"/>
                    <a:pt x="66" y="84"/>
                  </a:cubicBezTo>
                  <a:cubicBezTo>
                    <a:pt x="74" y="72"/>
                    <a:pt x="60" y="65"/>
                    <a:pt x="51" y="65"/>
                  </a:cubicBezTo>
                  <a:cubicBezTo>
                    <a:pt x="47" y="65"/>
                    <a:pt x="45" y="72"/>
                    <a:pt x="49" y="72"/>
                  </a:cubicBezTo>
                  <a:cubicBezTo>
                    <a:pt x="50" y="77"/>
                    <a:pt x="50" y="82"/>
                    <a:pt x="51" y="87"/>
                  </a:cubicBezTo>
                  <a:cubicBezTo>
                    <a:pt x="46" y="89"/>
                    <a:pt x="41" y="91"/>
                    <a:pt x="35" y="92"/>
                  </a:cubicBezTo>
                  <a:cubicBezTo>
                    <a:pt x="33" y="92"/>
                    <a:pt x="31" y="92"/>
                    <a:pt x="30" y="92"/>
                  </a:cubicBezTo>
                  <a:cubicBezTo>
                    <a:pt x="21" y="94"/>
                    <a:pt x="18" y="90"/>
                    <a:pt x="19" y="82"/>
                  </a:cubicBezTo>
                  <a:cubicBezTo>
                    <a:pt x="30" y="78"/>
                    <a:pt x="42" y="76"/>
                    <a:pt x="54" y="76"/>
                  </a:cubicBezTo>
                  <a:cubicBezTo>
                    <a:pt x="57" y="76"/>
                    <a:pt x="59" y="72"/>
                    <a:pt x="57" y="69"/>
                  </a:cubicBezTo>
                  <a:cubicBezTo>
                    <a:pt x="46" y="47"/>
                    <a:pt x="34" y="26"/>
                    <a:pt x="28" y="2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0" y="0"/>
                    <a:pt x="18" y="7"/>
                    <a:pt x="23" y="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Freeform 8"/>
            <p:cNvSpPr>
              <a:spLocks/>
            </p:cNvSpPr>
            <p:nvPr/>
          </p:nvSpPr>
          <p:spPr bwMode="auto">
            <a:xfrm>
              <a:off x="3923" y="2407"/>
              <a:ext cx="222" cy="274"/>
            </a:xfrm>
            <a:custGeom>
              <a:avLst/>
              <a:gdLst>
                <a:gd name="T0" fmla="*/ 21 w 93"/>
                <a:gd name="T1" fmla="*/ 19 h 115"/>
                <a:gd name="T2" fmla="*/ 86 w 93"/>
                <a:gd name="T3" fmla="*/ 126 h 115"/>
                <a:gd name="T4" fmla="*/ 112 w 93"/>
                <a:gd name="T5" fmla="*/ 164 h 115"/>
                <a:gd name="T6" fmla="*/ 81 w 93"/>
                <a:gd name="T7" fmla="*/ 188 h 115"/>
                <a:gd name="T8" fmla="*/ 43 w 93"/>
                <a:gd name="T9" fmla="*/ 255 h 115"/>
                <a:gd name="T10" fmla="*/ 191 w 93"/>
                <a:gd name="T11" fmla="*/ 231 h 115"/>
                <a:gd name="T12" fmla="*/ 93 w 93"/>
                <a:gd name="T13" fmla="*/ 193 h 115"/>
                <a:gd name="T14" fmla="*/ 91 w 93"/>
                <a:gd name="T15" fmla="*/ 210 h 115"/>
                <a:gd name="T16" fmla="*/ 167 w 93"/>
                <a:gd name="T17" fmla="*/ 214 h 115"/>
                <a:gd name="T18" fmla="*/ 148 w 93"/>
                <a:gd name="T19" fmla="*/ 236 h 115"/>
                <a:gd name="T20" fmla="*/ 91 w 93"/>
                <a:gd name="T21" fmla="*/ 245 h 115"/>
                <a:gd name="T22" fmla="*/ 60 w 93"/>
                <a:gd name="T23" fmla="*/ 217 h 115"/>
                <a:gd name="T24" fmla="*/ 124 w 93"/>
                <a:gd name="T25" fmla="*/ 195 h 115"/>
                <a:gd name="T26" fmla="*/ 136 w 93"/>
                <a:gd name="T27" fmla="*/ 183 h 115"/>
                <a:gd name="T28" fmla="*/ 100 w 93"/>
                <a:gd name="T29" fmla="*/ 114 h 115"/>
                <a:gd name="T30" fmla="*/ 62 w 93"/>
                <a:gd name="T31" fmla="*/ 45 h 115"/>
                <a:gd name="T32" fmla="*/ 29 w 93"/>
                <a:gd name="T33" fmla="*/ 2 h 115"/>
                <a:gd name="T34" fmla="*/ 21 w 93"/>
                <a:gd name="T35" fmla="*/ 19 h 1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3"/>
                <a:gd name="T55" fmla="*/ 0 h 115"/>
                <a:gd name="T56" fmla="*/ 93 w 93"/>
                <a:gd name="T57" fmla="*/ 115 h 1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3" h="115">
                  <a:moveTo>
                    <a:pt x="9" y="8"/>
                  </a:moveTo>
                  <a:cubicBezTo>
                    <a:pt x="20" y="11"/>
                    <a:pt x="30" y="43"/>
                    <a:pt x="36" y="53"/>
                  </a:cubicBezTo>
                  <a:cubicBezTo>
                    <a:pt x="39" y="59"/>
                    <a:pt x="43" y="64"/>
                    <a:pt x="47" y="69"/>
                  </a:cubicBezTo>
                  <a:cubicBezTo>
                    <a:pt x="53" y="78"/>
                    <a:pt x="40" y="77"/>
                    <a:pt x="34" y="79"/>
                  </a:cubicBezTo>
                  <a:cubicBezTo>
                    <a:pt x="24" y="82"/>
                    <a:pt x="0" y="98"/>
                    <a:pt x="18" y="107"/>
                  </a:cubicBezTo>
                  <a:cubicBezTo>
                    <a:pt x="32" y="115"/>
                    <a:pt x="70" y="111"/>
                    <a:pt x="80" y="97"/>
                  </a:cubicBezTo>
                  <a:cubicBezTo>
                    <a:pt x="93" y="79"/>
                    <a:pt x="44" y="81"/>
                    <a:pt x="39" y="81"/>
                  </a:cubicBezTo>
                  <a:cubicBezTo>
                    <a:pt x="35" y="81"/>
                    <a:pt x="33" y="88"/>
                    <a:pt x="38" y="88"/>
                  </a:cubicBezTo>
                  <a:cubicBezTo>
                    <a:pt x="48" y="88"/>
                    <a:pt x="59" y="88"/>
                    <a:pt x="70" y="90"/>
                  </a:cubicBezTo>
                  <a:cubicBezTo>
                    <a:pt x="71" y="96"/>
                    <a:pt x="68" y="99"/>
                    <a:pt x="62" y="99"/>
                  </a:cubicBezTo>
                  <a:cubicBezTo>
                    <a:pt x="55" y="102"/>
                    <a:pt x="46" y="103"/>
                    <a:pt x="38" y="103"/>
                  </a:cubicBezTo>
                  <a:cubicBezTo>
                    <a:pt x="27" y="106"/>
                    <a:pt x="23" y="102"/>
                    <a:pt x="25" y="91"/>
                  </a:cubicBezTo>
                  <a:cubicBezTo>
                    <a:pt x="34" y="86"/>
                    <a:pt x="42" y="84"/>
                    <a:pt x="52" y="82"/>
                  </a:cubicBezTo>
                  <a:cubicBezTo>
                    <a:pt x="54" y="82"/>
                    <a:pt x="56" y="79"/>
                    <a:pt x="57" y="77"/>
                  </a:cubicBezTo>
                  <a:cubicBezTo>
                    <a:pt x="60" y="69"/>
                    <a:pt x="45" y="54"/>
                    <a:pt x="42" y="48"/>
                  </a:cubicBezTo>
                  <a:cubicBezTo>
                    <a:pt x="36" y="38"/>
                    <a:pt x="31" y="29"/>
                    <a:pt x="26" y="19"/>
                  </a:cubicBezTo>
                  <a:cubicBezTo>
                    <a:pt x="22" y="12"/>
                    <a:pt x="21" y="3"/>
                    <a:pt x="12" y="1"/>
                  </a:cubicBezTo>
                  <a:cubicBezTo>
                    <a:pt x="8" y="0"/>
                    <a:pt x="5" y="7"/>
                    <a:pt x="9" y="8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9"/>
            <p:cNvSpPr>
              <a:spLocks/>
            </p:cNvSpPr>
            <p:nvPr/>
          </p:nvSpPr>
          <p:spPr bwMode="auto">
            <a:xfrm>
              <a:off x="3557" y="1996"/>
              <a:ext cx="285" cy="219"/>
            </a:xfrm>
            <a:custGeom>
              <a:avLst/>
              <a:gdLst>
                <a:gd name="T0" fmla="*/ 273 w 120"/>
                <a:gd name="T1" fmla="*/ 202 h 92"/>
                <a:gd name="T2" fmla="*/ 135 w 120"/>
                <a:gd name="T3" fmla="*/ 167 h 92"/>
                <a:gd name="T4" fmla="*/ 19 w 120"/>
                <a:gd name="T5" fmla="*/ 10 h 92"/>
                <a:gd name="T6" fmla="*/ 2 w 120"/>
                <a:gd name="T7" fmla="*/ 19 h 92"/>
                <a:gd name="T8" fmla="*/ 114 w 120"/>
                <a:gd name="T9" fmla="*/ 174 h 92"/>
                <a:gd name="T10" fmla="*/ 188 w 120"/>
                <a:gd name="T11" fmla="*/ 202 h 92"/>
                <a:gd name="T12" fmla="*/ 271 w 120"/>
                <a:gd name="T13" fmla="*/ 219 h 92"/>
                <a:gd name="T14" fmla="*/ 273 w 120"/>
                <a:gd name="T15" fmla="*/ 202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0"/>
                <a:gd name="T25" fmla="*/ 0 h 92"/>
                <a:gd name="T26" fmla="*/ 120 w 120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0" h="92">
                  <a:moveTo>
                    <a:pt x="115" y="85"/>
                  </a:moveTo>
                  <a:cubicBezTo>
                    <a:pt x="98" y="85"/>
                    <a:pt x="73" y="78"/>
                    <a:pt x="57" y="70"/>
                  </a:cubicBezTo>
                  <a:cubicBezTo>
                    <a:pt x="35" y="58"/>
                    <a:pt x="17" y="27"/>
                    <a:pt x="8" y="4"/>
                  </a:cubicBezTo>
                  <a:cubicBezTo>
                    <a:pt x="6" y="0"/>
                    <a:pt x="0" y="5"/>
                    <a:pt x="1" y="8"/>
                  </a:cubicBezTo>
                  <a:cubicBezTo>
                    <a:pt x="12" y="33"/>
                    <a:pt x="27" y="55"/>
                    <a:pt x="48" y="73"/>
                  </a:cubicBezTo>
                  <a:cubicBezTo>
                    <a:pt x="57" y="81"/>
                    <a:pt x="69" y="83"/>
                    <a:pt x="79" y="85"/>
                  </a:cubicBezTo>
                  <a:cubicBezTo>
                    <a:pt x="91" y="88"/>
                    <a:pt x="102" y="92"/>
                    <a:pt x="114" y="92"/>
                  </a:cubicBezTo>
                  <a:cubicBezTo>
                    <a:pt x="118" y="92"/>
                    <a:pt x="120" y="85"/>
                    <a:pt x="115" y="85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0"/>
            <p:cNvSpPr>
              <a:spLocks/>
            </p:cNvSpPr>
            <p:nvPr/>
          </p:nvSpPr>
          <p:spPr bwMode="auto">
            <a:xfrm>
              <a:off x="3511" y="1915"/>
              <a:ext cx="119" cy="102"/>
            </a:xfrm>
            <a:custGeom>
              <a:avLst/>
              <a:gdLst>
                <a:gd name="T0" fmla="*/ 31 w 50"/>
                <a:gd name="T1" fmla="*/ 78 h 43"/>
                <a:gd name="T2" fmla="*/ 69 w 50"/>
                <a:gd name="T3" fmla="*/ 97 h 43"/>
                <a:gd name="T4" fmla="*/ 102 w 50"/>
                <a:gd name="T5" fmla="*/ 66 h 43"/>
                <a:gd name="T6" fmla="*/ 67 w 50"/>
                <a:gd name="T7" fmla="*/ 2 h 43"/>
                <a:gd name="T8" fmla="*/ 2 w 50"/>
                <a:gd name="T9" fmla="*/ 62 h 43"/>
                <a:gd name="T10" fmla="*/ 14 w 50"/>
                <a:gd name="T11" fmla="*/ 88 h 43"/>
                <a:gd name="T12" fmla="*/ 71 w 50"/>
                <a:gd name="T13" fmla="*/ 59 h 43"/>
                <a:gd name="T14" fmla="*/ 67 w 50"/>
                <a:gd name="T15" fmla="*/ 45 h 43"/>
                <a:gd name="T16" fmla="*/ 38 w 50"/>
                <a:gd name="T17" fmla="*/ 64 h 43"/>
                <a:gd name="T18" fmla="*/ 21 w 50"/>
                <a:gd name="T19" fmla="*/ 71 h 43"/>
                <a:gd name="T20" fmla="*/ 17 w 50"/>
                <a:gd name="T21" fmla="*/ 59 h 43"/>
                <a:gd name="T22" fmla="*/ 55 w 50"/>
                <a:gd name="T23" fmla="*/ 21 h 43"/>
                <a:gd name="T24" fmla="*/ 93 w 50"/>
                <a:gd name="T25" fmla="*/ 47 h 43"/>
                <a:gd name="T26" fmla="*/ 79 w 50"/>
                <a:gd name="T27" fmla="*/ 76 h 43"/>
                <a:gd name="T28" fmla="*/ 45 w 50"/>
                <a:gd name="T29" fmla="*/ 64 h 43"/>
                <a:gd name="T30" fmla="*/ 31 w 50"/>
                <a:gd name="T31" fmla="*/ 78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43"/>
                <a:gd name="T50" fmla="*/ 50 w 50"/>
                <a:gd name="T51" fmla="*/ 43 h 4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43">
                  <a:moveTo>
                    <a:pt x="13" y="33"/>
                  </a:moveTo>
                  <a:cubicBezTo>
                    <a:pt x="17" y="37"/>
                    <a:pt x="23" y="43"/>
                    <a:pt x="29" y="41"/>
                  </a:cubicBezTo>
                  <a:cubicBezTo>
                    <a:pt x="36" y="40"/>
                    <a:pt x="40" y="34"/>
                    <a:pt x="43" y="28"/>
                  </a:cubicBezTo>
                  <a:cubicBezTo>
                    <a:pt x="50" y="15"/>
                    <a:pt x="43" y="0"/>
                    <a:pt x="28" y="1"/>
                  </a:cubicBezTo>
                  <a:cubicBezTo>
                    <a:pt x="15" y="2"/>
                    <a:pt x="3" y="14"/>
                    <a:pt x="1" y="26"/>
                  </a:cubicBezTo>
                  <a:cubicBezTo>
                    <a:pt x="0" y="30"/>
                    <a:pt x="1" y="37"/>
                    <a:pt x="6" y="37"/>
                  </a:cubicBezTo>
                  <a:cubicBezTo>
                    <a:pt x="15" y="38"/>
                    <a:pt x="23" y="30"/>
                    <a:pt x="30" y="25"/>
                  </a:cubicBezTo>
                  <a:cubicBezTo>
                    <a:pt x="34" y="23"/>
                    <a:pt x="33" y="16"/>
                    <a:pt x="28" y="19"/>
                  </a:cubicBezTo>
                  <a:cubicBezTo>
                    <a:pt x="24" y="22"/>
                    <a:pt x="21" y="25"/>
                    <a:pt x="16" y="27"/>
                  </a:cubicBezTo>
                  <a:cubicBezTo>
                    <a:pt x="14" y="28"/>
                    <a:pt x="11" y="29"/>
                    <a:pt x="9" y="30"/>
                  </a:cubicBezTo>
                  <a:cubicBezTo>
                    <a:pt x="7" y="30"/>
                    <a:pt x="7" y="25"/>
                    <a:pt x="7" y="25"/>
                  </a:cubicBezTo>
                  <a:cubicBezTo>
                    <a:pt x="9" y="18"/>
                    <a:pt x="16" y="12"/>
                    <a:pt x="23" y="9"/>
                  </a:cubicBezTo>
                  <a:cubicBezTo>
                    <a:pt x="31" y="6"/>
                    <a:pt x="39" y="11"/>
                    <a:pt x="39" y="20"/>
                  </a:cubicBezTo>
                  <a:cubicBezTo>
                    <a:pt x="39" y="24"/>
                    <a:pt x="37" y="29"/>
                    <a:pt x="33" y="32"/>
                  </a:cubicBezTo>
                  <a:cubicBezTo>
                    <a:pt x="28" y="37"/>
                    <a:pt x="22" y="31"/>
                    <a:pt x="19" y="27"/>
                  </a:cubicBezTo>
                  <a:cubicBezTo>
                    <a:pt x="16" y="24"/>
                    <a:pt x="11" y="30"/>
                    <a:pt x="13" y="33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11"/>
            <p:cNvSpPr>
              <a:spLocks/>
            </p:cNvSpPr>
            <p:nvPr/>
          </p:nvSpPr>
          <p:spPr bwMode="auto">
            <a:xfrm>
              <a:off x="3997" y="2148"/>
              <a:ext cx="269" cy="143"/>
            </a:xfrm>
            <a:custGeom>
              <a:avLst/>
              <a:gdLst>
                <a:gd name="T0" fmla="*/ 10 w 113"/>
                <a:gd name="T1" fmla="*/ 117 h 60"/>
                <a:gd name="T2" fmla="*/ 29 w 113"/>
                <a:gd name="T3" fmla="*/ 114 h 60"/>
                <a:gd name="T4" fmla="*/ 95 w 113"/>
                <a:gd name="T5" fmla="*/ 129 h 60"/>
                <a:gd name="T6" fmla="*/ 255 w 113"/>
                <a:gd name="T7" fmla="*/ 143 h 60"/>
                <a:gd name="T8" fmla="*/ 262 w 113"/>
                <a:gd name="T9" fmla="*/ 126 h 60"/>
                <a:gd name="T10" fmla="*/ 171 w 113"/>
                <a:gd name="T11" fmla="*/ 81 h 60"/>
                <a:gd name="T12" fmla="*/ 93 w 113"/>
                <a:gd name="T13" fmla="*/ 26 h 60"/>
                <a:gd name="T14" fmla="*/ 33 w 113"/>
                <a:gd name="T15" fmla="*/ 31 h 60"/>
                <a:gd name="T16" fmla="*/ 79 w 113"/>
                <a:gd name="T17" fmla="*/ 14 h 60"/>
                <a:gd name="T18" fmla="*/ 67 w 113"/>
                <a:gd name="T19" fmla="*/ 29 h 60"/>
                <a:gd name="T20" fmla="*/ 90 w 113"/>
                <a:gd name="T21" fmla="*/ 57 h 60"/>
                <a:gd name="T22" fmla="*/ 136 w 113"/>
                <a:gd name="T23" fmla="*/ 83 h 60"/>
                <a:gd name="T24" fmla="*/ 252 w 113"/>
                <a:gd name="T25" fmla="*/ 143 h 60"/>
                <a:gd name="T26" fmla="*/ 259 w 113"/>
                <a:gd name="T27" fmla="*/ 126 h 60"/>
                <a:gd name="T28" fmla="*/ 88 w 113"/>
                <a:gd name="T29" fmla="*/ 107 h 60"/>
                <a:gd name="T30" fmla="*/ 29 w 113"/>
                <a:gd name="T31" fmla="*/ 95 h 60"/>
                <a:gd name="T32" fmla="*/ 14 w 113"/>
                <a:gd name="T33" fmla="*/ 98 h 60"/>
                <a:gd name="T34" fmla="*/ 10 w 113"/>
                <a:gd name="T35" fmla="*/ 117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60"/>
                <a:gd name="T56" fmla="*/ 113 w 113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60">
                  <a:moveTo>
                    <a:pt x="4" y="49"/>
                  </a:moveTo>
                  <a:cubicBezTo>
                    <a:pt x="8" y="49"/>
                    <a:pt x="7" y="47"/>
                    <a:pt x="12" y="48"/>
                  </a:cubicBezTo>
                  <a:cubicBezTo>
                    <a:pt x="21" y="50"/>
                    <a:pt x="31" y="52"/>
                    <a:pt x="40" y="54"/>
                  </a:cubicBezTo>
                  <a:cubicBezTo>
                    <a:pt x="61" y="59"/>
                    <a:pt x="86" y="60"/>
                    <a:pt x="107" y="60"/>
                  </a:cubicBezTo>
                  <a:cubicBezTo>
                    <a:pt x="110" y="60"/>
                    <a:pt x="113" y="55"/>
                    <a:pt x="110" y="53"/>
                  </a:cubicBezTo>
                  <a:cubicBezTo>
                    <a:pt x="99" y="44"/>
                    <a:pt x="85" y="41"/>
                    <a:pt x="72" y="34"/>
                  </a:cubicBezTo>
                  <a:cubicBezTo>
                    <a:pt x="61" y="29"/>
                    <a:pt x="44" y="22"/>
                    <a:pt x="39" y="11"/>
                  </a:cubicBezTo>
                  <a:cubicBezTo>
                    <a:pt x="34" y="0"/>
                    <a:pt x="18" y="1"/>
                    <a:pt x="14" y="13"/>
                  </a:cubicBezTo>
                  <a:cubicBezTo>
                    <a:pt x="4" y="43"/>
                    <a:pt x="56" y="21"/>
                    <a:pt x="33" y="6"/>
                  </a:cubicBezTo>
                  <a:cubicBezTo>
                    <a:pt x="30" y="4"/>
                    <a:pt x="25" y="10"/>
                    <a:pt x="28" y="12"/>
                  </a:cubicBezTo>
                  <a:cubicBezTo>
                    <a:pt x="33" y="16"/>
                    <a:pt x="34" y="22"/>
                    <a:pt x="38" y="24"/>
                  </a:cubicBezTo>
                  <a:cubicBezTo>
                    <a:pt x="45" y="28"/>
                    <a:pt x="51" y="31"/>
                    <a:pt x="57" y="35"/>
                  </a:cubicBezTo>
                  <a:cubicBezTo>
                    <a:pt x="72" y="44"/>
                    <a:pt x="92" y="49"/>
                    <a:pt x="106" y="60"/>
                  </a:cubicBezTo>
                  <a:cubicBezTo>
                    <a:pt x="107" y="58"/>
                    <a:pt x="108" y="55"/>
                    <a:pt x="109" y="53"/>
                  </a:cubicBezTo>
                  <a:cubicBezTo>
                    <a:pt x="86" y="52"/>
                    <a:pt x="60" y="50"/>
                    <a:pt x="37" y="45"/>
                  </a:cubicBezTo>
                  <a:cubicBezTo>
                    <a:pt x="29" y="43"/>
                    <a:pt x="20" y="42"/>
                    <a:pt x="12" y="40"/>
                  </a:cubicBezTo>
                  <a:cubicBezTo>
                    <a:pt x="10" y="40"/>
                    <a:pt x="4" y="41"/>
                    <a:pt x="6" y="41"/>
                  </a:cubicBezTo>
                  <a:cubicBezTo>
                    <a:pt x="2" y="41"/>
                    <a:pt x="0" y="49"/>
                    <a:pt x="4" y="49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12"/>
            <p:cNvSpPr>
              <a:spLocks/>
            </p:cNvSpPr>
            <p:nvPr/>
          </p:nvSpPr>
          <p:spPr bwMode="auto">
            <a:xfrm>
              <a:off x="3588" y="1951"/>
              <a:ext cx="464" cy="216"/>
            </a:xfrm>
            <a:custGeom>
              <a:avLst/>
              <a:gdLst>
                <a:gd name="T0" fmla="*/ 447 w 195"/>
                <a:gd name="T1" fmla="*/ 216 h 91"/>
                <a:gd name="T2" fmla="*/ 450 w 195"/>
                <a:gd name="T3" fmla="*/ 216 h 91"/>
                <a:gd name="T4" fmla="*/ 457 w 195"/>
                <a:gd name="T5" fmla="*/ 199 h 91"/>
                <a:gd name="T6" fmla="*/ 226 w 195"/>
                <a:gd name="T7" fmla="*/ 95 h 91"/>
                <a:gd name="T8" fmla="*/ 19 w 195"/>
                <a:gd name="T9" fmla="*/ 5 h 91"/>
                <a:gd name="T10" fmla="*/ 7 w 195"/>
                <a:gd name="T11" fmla="*/ 21 h 91"/>
                <a:gd name="T12" fmla="*/ 214 w 195"/>
                <a:gd name="T13" fmla="*/ 109 h 91"/>
                <a:gd name="T14" fmla="*/ 447 w 195"/>
                <a:gd name="T15" fmla="*/ 216 h 91"/>
                <a:gd name="T16" fmla="*/ 454 w 195"/>
                <a:gd name="T17" fmla="*/ 199 h 91"/>
                <a:gd name="T18" fmla="*/ 450 w 195"/>
                <a:gd name="T19" fmla="*/ 199 h 91"/>
                <a:gd name="T20" fmla="*/ 447 w 195"/>
                <a:gd name="T21" fmla="*/ 216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5"/>
                <a:gd name="T34" fmla="*/ 0 h 91"/>
                <a:gd name="T35" fmla="*/ 195 w 195"/>
                <a:gd name="T36" fmla="*/ 91 h 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Freeform 13"/>
            <p:cNvSpPr>
              <a:spLocks/>
            </p:cNvSpPr>
            <p:nvPr/>
          </p:nvSpPr>
          <p:spPr bwMode="auto">
            <a:xfrm>
              <a:off x="3388" y="1860"/>
              <a:ext cx="161" cy="86"/>
            </a:xfrm>
            <a:custGeom>
              <a:avLst/>
              <a:gdLst>
                <a:gd name="T0" fmla="*/ 152 w 68"/>
                <a:gd name="T1" fmla="*/ 64 h 36"/>
                <a:gd name="T2" fmla="*/ 17 w 68"/>
                <a:gd name="T3" fmla="*/ 5 h 36"/>
                <a:gd name="T4" fmla="*/ 7 w 68"/>
                <a:gd name="T5" fmla="*/ 22 h 36"/>
                <a:gd name="T6" fmla="*/ 66 w 68"/>
                <a:gd name="T7" fmla="*/ 79 h 36"/>
                <a:gd name="T8" fmla="*/ 83 w 68"/>
                <a:gd name="T9" fmla="*/ 67 h 36"/>
                <a:gd name="T10" fmla="*/ 17 w 68"/>
                <a:gd name="T11" fmla="*/ 10 h 36"/>
                <a:gd name="T12" fmla="*/ 7 w 68"/>
                <a:gd name="T13" fmla="*/ 26 h 36"/>
                <a:gd name="T14" fmla="*/ 62 w 68"/>
                <a:gd name="T15" fmla="*/ 41 h 36"/>
                <a:gd name="T16" fmla="*/ 123 w 68"/>
                <a:gd name="T17" fmla="*/ 41 h 36"/>
                <a:gd name="T18" fmla="*/ 125 w 68"/>
                <a:gd name="T19" fmla="*/ 22 h 36"/>
                <a:gd name="T20" fmla="*/ 73 w 68"/>
                <a:gd name="T21" fmla="*/ 22 h 36"/>
                <a:gd name="T22" fmla="*/ 17 w 68"/>
                <a:gd name="T23" fmla="*/ 10 h 36"/>
                <a:gd name="T24" fmla="*/ 7 w 68"/>
                <a:gd name="T25" fmla="*/ 26 h 36"/>
                <a:gd name="T26" fmla="*/ 69 w 68"/>
                <a:gd name="T27" fmla="*/ 79 h 36"/>
                <a:gd name="T28" fmla="*/ 83 w 68"/>
                <a:gd name="T29" fmla="*/ 69 h 36"/>
                <a:gd name="T30" fmla="*/ 17 w 68"/>
                <a:gd name="T31" fmla="*/ 2 h 36"/>
                <a:gd name="T32" fmla="*/ 7 w 68"/>
                <a:gd name="T33" fmla="*/ 19 h 36"/>
                <a:gd name="T34" fmla="*/ 140 w 68"/>
                <a:gd name="T35" fmla="*/ 81 h 36"/>
                <a:gd name="T36" fmla="*/ 152 w 68"/>
                <a:gd name="T37" fmla="*/ 64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"/>
                <a:gd name="T58" fmla="*/ 0 h 36"/>
                <a:gd name="T59" fmla="*/ 68 w 68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Freeform 14"/>
            <p:cNvSpPr>
              <a:spLocks/>
            </p:cNvSpPr>
            <p:nvPr/>
          </p:nvSpPr>
          <p:spPr bwMode="auto">
            <a:xfrm>
              <a:off x="3583" y="1644"/>
              <a:ext cx="321" cy="290"/>
            </a:xfrm>
            <a:custGeom>
              <a:avLst/>
              <a:gdLst>
                <a:gd name="T0" fmla="*/ 19 w 135"/>
                <a:gd name="T1" fmla="*/ 280 h 122"/>
                <a:gd name="T2" fmla="*/ 138 w 135"/>
                <a:gd name="T3" fmla="*/ 124 h 122"/>
                <a:gd name="T4" fmla="*/ 314 w 135"/>
                <a:gd name="T5" fmla="*/ 19 h 122"/>
                <a:gd name="T6" fmla="*/ 321 w 135"/>
                <a:gd name="T7" fmla="*/ 7 h 122"/>
                <a:gd name="T8" fmla="*/ 321 w 135"/>
                <a:gd name="T9" fmla="*/ 7 h 122"/>
                <a:gd name="T10" fmla="*/ 309 w 135"/>
                <a:gd name="T11" fmla="*/ 2 h 122"/>
                <a:gd name="T12" fmla="*/ 307 w 135"/>
                <a:gd name="T13" fmla="*/ 5 h 122"/>
                <a:gd name="T14" fmla="*/ 316 w 135"/>
                <a:gd name="T15" fmla="*/ 17 h 122"/>
                <a:gd name="T16" fmla="*/ 316 w 135"/>
                <a:gd name="T17" fmla="*/ 14 h 122"/>
                <a:gd name="T18" fmla="*/ 304 w 135"/>
                <a:gd name="T19" fmla="*/ 12 h 122"/>
                <a:gd name="T20" fmla="*/ 219 w 135"/>
                <a:gd name="T21" fmla="*/ 43 h 122"/>
                <a:gd name="T22" fmla="*/ 136 w 135"/>
                <a:gd name="T23" fmla="*/ 102 h 122"/>
                <a:gd name="T24" fmla="*/ 5 w 135"/>
                <a:gd name="T25" fmla="*/ 276 h 122"/>
                <a:gd name="T26" fmla="*/ 19 w 135"/>
                <a:gd name="T27" fmla="*/ 280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5"/>
                <a:gd name="T43" fmla="*/ 0 h 122"/>
                <a:gd name="T44" fmla="*/ 135 w 135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5" h="122">
                  <a:moveTo>
                    <a:pt x="8" y="118"/>
                  </a:moveTo>
                  <a:cubicBezTo>
                    <a:pt x="21" y="93"/>
                    <a:pt x="41" y="73"/>
                    <a:pt x="58" y="52"/>
                  </a:cubicBezTo>
                  <a:cubicBezTo>
                    <a:pt x="78" y="26"/>
                    <a:pt x="106" y="23"/>
                    <a:pt x="132" y="8"/>
                  </a:cubicBezTo>
                  <a:cubicBezTo>
                    <a:pt x="134" y="7"/>
                    <a:pt x="135" y="5"/>
                    <a:pt x="135" y="3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35" y="0"/>
                    <a:pt x="132" y="0"/>
                    <a:pt x="130" y="1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6" y="5"/>
                    <a:pt x="129" y="11"/>
                    <a:pt x="133" y="7"/>
                  </a:cubicBezTo>
                  <a:cubicBezTo>
                    <a:pt x="133" y="7"/>
                    <a:pt x="133" y="7"/>
                    <a:pt x="133" y="6"/>
                  </a:cubicBezTo>
                  <a:cubicBezTo>
                    <a:pt x="132" y="6"/>
                    <a:pt x="130" y="6"/>
                    <a:pt x="128" y="5"/>
                  </a:cubicBezTo>
                  <a:cubicBezTo>
                    <a:pt x="128" y="4"/>
                    <a:pt x="97" y="15"/>
                    <a:pt x="92" y="18"/>
                  </a:cubicBezTo>
                  <a:cubicBezTo>
                    <a:pt x="79" y="24"/>
                    <a:pt x="67" y="32"/>
                    <a:pt x="57" y="43"/>
                  </a:cubicBezTo>
                  <a:cubicBezTo>
                    <a:pt x="38" y="66"/>
                    <a:pt x="16" y="89"/>
                    <a:pt x="2" y="116"/>
                  </a:cubicBezTo>
                  <a:cubicBezTo>
                    <a:pt x="0" y="121"/>
                    <a:pt x="6" y="122"/>
                    <a:pt x="8" y="118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15"/>
            <p:cNvSpPr>
              <a:spLocks/>
            </p:cNvSpPr>
            <p:nvPr/>
          </p:nvSpPr>
          <p:spPr bwMode="auto">
            <a:xfrm>
              <a:off x="3599" y="1658"/>
              <a:ext cx="284" cy="297"/>
            </a:xfrm>
            <a:custGeom>
              <a:avLst/>
              <a:gdLst>
                <a:gd name="T0" fmla="*/ 17 w 119"/>
                <a:gd name="T1" fmla="*/ 290 h 125"/>
                <a:gd name="T2" fmla="*/ 79 w 119"/>
                <a:gd name="T3" fmla="*/ 190 h 125"/>
                <a:gd name="T4" fmla="*/ 155 w 119"/>
                <a:gd name="T5" fmla="*/ 90 h 125"/>
                <a:gd name="T6" fmla="*/ 272 w 119"/>
                <a:gd name="T7" fmla="*/ 21 h 125"/>
                <a:gd name="T8" fmla="*/ 272 w 119"/>
                <a:gd name="T9" fmla="*/ 5 h 125"/>
                <a:gd name="T10" fmla="*/ 100 w 119"/>
                <a:gd name="T11" fmla="*/ 135 h 125"/>
                <a:gd name="T12" fmla="*/ 48 w 119"/>
                <a:gd name="T13" fmla="*/ 214 h 125"/>
                <a:gd name="T14" fmla="*/ 7 w 119"/>
                <a:gd name="T15" fmla="*/ 278 h 125"/>
                <a:gd name="T16" fmla="*/ 17 w 119"/>
                <a:gd name="T17" fmla="*/ 290 h 1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9"/>
                <a:gd name="T28" fmla="*/ 0 h 125"/>
                <a:gd name="T29" fmla="*/ 119 w 119"/>
                <a:gd name="T30" fmla="*/ 125 h 1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9" h="125">
                  <a:moveTo>
                    <a:pt x="7" y="122"/>
                  </a:moveTo>
                  <a:cubicBezTo>
                    <a:pt x="18" y="110"/>
                    <a:pt x="23" y="93"/>
                    <a:pt x="33" y="80"/>
                  </a:cubicBezTo>
                  <a:cubicBezTo>
                    <a:pt x="44" y="66"/>
                    <a:pt x="52" y="51"/>
                    <a:pt x="65" y="38"/>
                  </a:cubicBezTo>
                  <a:cubicBezTo>
                    <a:pt x="78" y="25"/>
                    <a:pt x="98" y="16"/>
                    <a:pt x="114" y="9"/>
                  </a:cubicBezTo>
                  <a:cubicBezTo>
                    <a:pt x="118" y="7"/>
                    <a:pt x="119" y="0"/>
                    <a:pt x="114" y="2"/>
                  </a:cubicBezTo>
                  <a:cubicBezTo>
                    <a:pt x="85" y="15"/>
                    <a:pt x="58" y="29"/>
                    <a:pt x="42" y="57"/>
                  </a:cubicBezTo>
                  <a:cubicBezTo>
                    <a:pt x="36" y="68"/>
                    <a:pt x="26" y="78"/>
                    <a:pt x="20" y="90"/>
                  </a:cubicBezTo>
                  <a:cubicBezTo>
                    <a:pt x="15" y="98"/>
                    <a:pt x="11" y="109"/>
                    <a:pt x="3" y="117"/>
                  </a:cubicBezTo>
                  <a:cubicBezTo>
                    <a:pt x="0" y="120"/>
                    <a:pt x="3" y="125"/>
                    <a:pt x="7" y="122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Freeform 16"/>
            <p:cNvSpPr>
              <a:spLocks/>
            </p:cNvSpPr>
            <p:nvPr/>
          </p:nvSpPr>
          <p:spPr bwMode="auto">
            <a:xfrm>
              <a:off x="3457" y="1996"/>
              <a:ext cx="102" cy="323"/>
            </a:xfrm>
            <a:custGeom>
              <a:avLst/>
              <a:gdLst>
                <a:gd name="T0" fmla="*/ 83 w 43"/>
                <a:gd name="T1" fmla="*/ 12 h 136"/>
                <a:gd name="T2" fmla="*/ 26 w 43"/>
                <a:gd name="T3" fmla="*/ 164 h 136"/>
                <a:gd name="T4" fmla="*/ 14 w 43"/>
                <a:gd name="T5" fmla="*/ 223 h 136"/>
                <a:gd name="T6" fmla="*/ 7 w 43"/>
                <a:gd name="T7" fmla="*/ 302 h 136"/>
                <a:gd name="T8" fmla="*/ 12 w 43"/>
                <a:gd name="T9" fmla="*/ 316 h 136"/>
                <a:gd name="T10" fmla="*/ 28 w 43"/>
                <a:gd name="T11" fmla="*/ 287 h 136"/>
                <a:gd name="T12" fmla="*/ 36 w 43"/>
                <a:gd name="T13" fmla="*/ 183 h 136"/>
                <a:gd name="T14" fmla="*/ 64 w 43"/>
                <a:gd name="T15" fmla="*/ 93 h 136"/>
                <a:gd name="T16" fmla="*/ 97 w 43"/>
                <a:gd name="T17" fmla="*/ 12 h 136"/>
                <a:gd name="T18" fmla="*/ 83 w 43"/>
                <a:gd name="T19" fmla="*/ 12 h 1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6"/>
                <a:gd name="T32" fmla="*/ 43 w 43"/>
                <a:gd name="T33" fmla="*/ 136 h 1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6">
                  <a:moveTo>
                    <a:pt x="35" y="5"/>
                  </a:moveTo>
                  <a:cubicBezTo>
                    <a:pt x="29" y="27"/>
                    <a:pt x="16" y="47"/>
                    <a:pt x="11" y="69"/>
                  </a:cubicBezTo>
                  <a:cubicBezTo>
                    <a:pt x="9" y="78"/>
                    <a:pt x="6" y="85"/>
                    <a:pt x="6" y="94"/>
                  </a:cubicBezTo>
                  <a:cubicBezTo>
                    <a:pt x="5" y="100"/>
                    <a:pt x="8" y="124"/>
                    <a:pt x="3" y="127"/>
                  </a:cubicBezTo>
                  <a:cubicBezTo>
                    <a:pt x="0" y="129"/>
                    <a:pt x="1" y="136"/>
                    <a:pt x="5" y="133"/>
                  </a:cubicBezTo>
                  <a:cubicBezTo>
                    <a:pt x="10" y="130"/>
                    <a:pt x="12" y="127"/>
                    <a:pt x="12" y="121"/>
                  </a:cubicBezTo>
                  <a:cubicBezTo>
                    <a:pt x="12" y="108"/>
                    <a:pt x="10" y="91"/>
                    <a:pt x="15" y="77"/>
                  </a:cubicBezTo>
                  <a:cubicBezTo>
                    <a:pt x="19" y="65"/>
                    <a:pt x="22" y="52"/>
                    <a:pt x="27" y="39"/>
                  </a:cubicBezTo>
                  <a:cubicBezTo>
                    <a:pt x="31" y="28"/>
                    <a:pt x="38" y="16"/>
                    <a:pt x="41" y="5"/>
                  </a:cubicBezTo>
                  <a:cubicBezTo>
                    <a:pt x="43" y="0"/>
                    <a:pt x="36" y="1"/>
                    <a:pt x="35" y="5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Freeform 17"/>
            <p:cNvSpPr>
              <a:spLocks/>
            </p:cNvSpPr>
            <p:nvPr/>
          </p:nvSpPr>
          <p:spPr bwMode="auto">
            <a:xfrm>
              <a:off x="3466" y="1996"/>
              <a:ext cx="117" cy="307"/>
            </a:xfrm>
            <a:custGeom>
              <a:avLst/>
              <a:gdLst>
                <a:gd name="T0" fmla="*/ 98 w 49"/>
                <a:gd name="T1" fmla="*/ 10 h 129"/>
                <a:gd name="T2" fmla="*/ 33 w 49"/>
                <a:gd name="T3" fmla="*/ 181 h 129"/>
                <a:gd name="T4" fmla="*/ 2 w 49"/>
                <a:gd name="T5" fmla="*/ 293 h 129"/>
                <a:gd name="T6" fmla="*/ 17 w 49"/>
                <a:gd name="T7" fmla="*/ 295 h 129"/>
                <a:gd name="T8" fmla="*/ 45 w 49"/>
                <a:gd name="T9" fmla="*/ 190 h 129"/>
                <a:gd name="T10" fmla="*/ 67 w 49"/>
                <a:gd name="T11" fmla="*/ 117 h 129"/>
                <a:gd name="T12" fmla="*/ 112 w 49"/>
                <a:gd name="T13" fmla="*/ 12 h 129"/>
                <a:gd name="T14" fmla="*/ 98 w 49"/>
                <a:gd name="T15" fmla="*/ 1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129"/>
                <a:gd name="T26" fmla="*/ 49 w 49"/>
                <a:gd name="T27" fmla="*/ 129 h 1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129">
                  <a:moveTo>
                    <a:pt x="41" y="4"/>
                  </a:moveTo>
                  <a:cubicBezTo>
                    <a:pt x="31" y="28"/>
                    <a:pt x="19" y="50"/>
                    <a:pt x="14" y="76"/>
                  </a:cubicBezTo>
                  <a:cubicBezTo>
                    <a:pt x="11" y="92"/>
                    <a:pt x="6" y="107"/>
                    <a:pt x="1" y="123"/>
                  </a:cubicBezTo>
                  <a:cubicBezTo>
                    <a:pt x="0" y="128"/>
                    <a:pt x="6" y="129"/>
                    <a:pt x="7" y="124"/>
                  </a:cubicBezTo>
                  <a:cubicBezTo>
                    <a:pt x="12" y="110"/>
                    <a:pt x="15" y="95"/>
                    <a:pt x="19" y="80"/>
                  </a:cubicBezTo>
                  <a:cubicBezTo>
                    <a:pt x="23" y="70"/>
                    <a:pt x="24" y="60"/>
                    <a:pt x="28" y="49"/>
                  </a:cubicBezTo>
                  <a:cubicBezTo>
                    <a:pt x="33" y="34"/>
                    <a:pt x="41" y="20"/>
                    <a:pt x="47" y="5"/>
                  </a:cubicBezTo>
                  <a:cubicBezTo>
                    <a:pt x="49" y="1"/>
                    <a:pt x="43" y="0"/>
                    <a:pt x="41" y="4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18"/>
            <p:cNvSpPr>
              <a:spLocks/>
            </p:cNvSpPr>
            <p:nvPr/>
          </p:nvSpPr>
          <p:spPr bwMode="auto">
            <a:xfrm>
              <a:off x="3864" y="1653"/>
              <a:ext cx="174" cy="528"/>
            </a:xfrm>
            <a:custGeom>
              <a:avLst/>
              <a:gdLst>
                <a:gd name="T0" fmla="*/ 2 w 73"/>
                <a:gd name="T1" fmla="*/ 19 h 222"/>
                <a:gd name="T2" fmla="*/ 62 w 73"/>
                <a:gd name="T3" fmla="*/ 262 h 222"/>
                <a:gd name="T4" fmla="*/ 95 w 73"/>
                <a:gd name="T5" fmla="*/ 381 h 222"/>
                <a:gd name="T6" fmla="*/ 155 w 73"/>
                <a:gd name="T7" fmla="*/ 516 h 222"/>
                <a:gd name="T8" fmla="*/ 169 w 73"/>
                <a:gd name="T9" fmla="*/ 507 h 222"/>
                <a:gd name="T10" fmla="*/ 76 w 73"/>
                <a:gd name="T11" fmla="*/ 252 h 222"/>
                <a:gd name="T12" fmla="*/ 17 w 73"/>
                <a:gd name="T13" fmla="*/ 10 h 222"/>
                <a:gd name="T14" fmla="*/ 2 w 73"/>
                <a:gd name="T15" fmla="*/ 19 h 2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3"/>
                <a:gd name="T25" fmla="*/ 0 h 222"/>
                <a:gd name="T26" fmla="*/ 73 w 73"/>
                <a:gd name="T27" fmla="*/ 222 h 2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3" h="222">
                  <a:moveTo>
                    <a:pt x="1" y="8"/>
                  </a:moveTo>
                  <a:cubicBezTo>
                    <a:pt x="7" y="42"/>
                    <a:pt x="14" y="79"/>
                    <a:pt x="26" y="110"/>
                  </a:cubicBezTo>
                  <a:cubicBezTo>
                    <a:pt x="32" y="126"/>
                    <a:pt x="34" y="144"/>
                    <a:pt x="40" y="160"/>
                  </a:cubicBezTo>
                  <a:cubicBezTo>
                    <a:pt x="47" y="180"/>
                    <a:pt x="57" y="198"/>
                    <a:pt x="65" y="217"/>
                  </a:cubicBezTo>
                  <a:cubicBezTo>
                    <a:pt x="67" y="222"/>
                    <a:pt x="73" y="217"/>
                    <a:pt x="71" y="213"/>
                  </a:cubicBezTo>
                  <a:cubicBezTo>
                    <a:pt x="56" y="178"/>
                    <a:pt x="41" y="145"/>
                    <a:pt x="32" y="106"/>
                  </a:cubicBezTo>
                  <a:cubicBezTo>
                    <a:pt x="25" y="72"/>
                    <a:pt x="13" y="39"/>
                    <a:pt x="7" y="4"/>
                  </a:cubicBezTo>
                  <a:cubicBezTo>
                    <a:pt x="7" y="0"/>
                    <a:pt x="0" y="5"/>
                    <a:pt x="1" y="8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Freeform 19"/>
            <p:cNvSpPr>
              <a:spLocks/>
            </p:cNvSpPr>
            <p:nvPr/>
          </p:nvSpPr>
          <p:spPr bwMode="auto">
            <a:xfrm>
              <a:off x="3478" y="2146"/>
              <a:ext cx="569" cy="159"/>
            </a:xfrm>
            <a:custGeom>
              <a:avLst/>
              <a:gdLst>
                <a:gd name="T0" fmla="*/ 0 w 239"/>
                <a:gd name="T1" fmla="*/ 150 h 67"/>
                <a:gd name="T2" fmla="*/ 0 w 239"/>
                <a:gd name="T3" fmla="*/ 152 h 67"/>
                <a:gd name="T4" fmla="*/ 7 w 239"/>
                <a:gd name="T5" fmla="*/ 159 h 67"/>
                <a:gd name="T6" fmla="*/ 250 w 239"/>
                <a:gd name="T7" fmla="*/ 109 h 67"/>
                <a:gd name="T8" fmla="*/ 417 w 239"/>
                <a:gd name="T9" fmla="*/ 62 h 67"/>
                <a:gd name="T10" fmla="*/ 557 w 239"/>
                <a:gd name="T11" fmla="*/ 19 h 67"/>
                <a:gd name="T12" fmla="*/ 557 w 239"/>
                <a:gd name="T13" fmla="*/ 2 h 67"/>
                <a:gd name="T14" fmla="*/ 433 w 239"/>
                <a:gd name="T15" fmla="*/ 40 h 67"/>
                <a:gd name="T16" fmla="*/ 267 w 239"/>
                <a:gd name="T17" fmla="*/ 88 h 67"/>
                <a:gd name="T18" fmla="*/ 17 w 239"/>
                <a:gd name="T19" fmla="*/ 145 h 67"/>
                <a:gd name="T20" fmla="*/ 0 w 239"/>
                <a:gd name="T21" fmla="*/ 150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9"/>
                <a:gd name="T34" fmla="*/ 0 h 67"/>
                <a:gd name="T35" fmla="*/ 239 w 239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9" h="67">
                  <a:moveTo>
                    <a:pt x="0" y="63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7"/>
                    <a:pt x="3" y="67"/>
                  </a:cubicBezTo>
                  <a:cubicBezTo>
                    <a:pt x="37" y="61"/>
                    <a:pt x="72" y="54"/>
                    <a:pt x="105" y="46"/>
                  </a:cubicBezTo>
                  <a:cubicBezTo>
                    <a:pt x="128" y="40"/>
                    <a:pt x="152" y="33"/>
                    <a:pt x="175" y="26"/>
                  </a:cubicBezTo>
                  <a:cubicBezTo>
                    <a:pt x="195" y="21"/>
                    <a:pt x="214" y="14"/>
                    <a:pt x="234" y="8"/>
                  </a:cubicBezTo>
                  <a:cubicBezTo>
                    <a:pt x="238" y="8"/>
                    <a:pt x="239" y="0"/>
                    <a:pt x="234" y="1"/>
                  </a:cubicBezTo>
                  <a:cubicBezTo>
                    <a:pt x="216" y="6"/>
                    <a:pt x="199" y="12"/>
                    <a:pt x="182" y="17"/>
                  </a:cubicBezTo>
                  <a:cubicBezTo>
                    <a:pt x="159" y="24"/>
                    <a:pt x="135" y="30"/>
                    <a:pt x="112" y="37"/>
                  </a:cubicBezTo>
                  <a:cubicBezTo>
                    <a:pt x="104" y="39"/>
                    <a:pt x="7" y="54"/>
                    <a:pt x="7" y="61"/>
                  </a:cubicBezTo>
                  <a:cubicBezTo>
                    <a:pt x="7" y="56"/>
                    <a:pt x="0" y="60"/>
                    <a:pt x="0" y="63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Freeform 20"/>
            <p:cNvSpPr>
              <a:spLocks/>
            </p:cNvSpPr>
            <p:nvPr/>
          </p:nvSpPr>
          <p:spPr bwMode="auto">
            <a:xfrm>
              <a:off x="3804" y="1917"/>
              <a:ext cx="105" cy="65"/>
            </a:xfrm>
            <a:custGeom>
              <a:avLst/>
              <a:gdLst>
                <a:gd name="T0" fmla="*/ 17 w 44"/>
                <a:gd name="T1" fmla="*/ 12 h 27"/>
                <a:gd name="T2" fmla="*/ 17 w 44"/>
                <a:gd name="T3" fmla="*/ 12 h 27"/>
                <a:gd name="T4" fmla="*/ 0 w 44"/>
                <a:gd name="T5" fmla="*/ 17 h 27"/>
                <a:gd name="T6" fmla="*/ 93 w 44"/>
                <a:gd name="T7" fmla="*/ 51 h 27"/>
                <a:gd name="T8" fmla="*/ 93 w 44"/>
                <a:gd name="T9" fmla="*/ 34 h 27"/>
                <a:gd name="T10" fmla="*/ 17 w 44"/>
                <a:gd name="T11" fmla="*/ 12 h 27"/>
                <a:gd name="T12" fmla="*/ 0 w 44"/>
                <a:gd name="T13" fmla="*/ 17 h 27"/>
                <a:gd name="T14" fmla="*/ 0 w 44"/>
                <a:gd name="T15" fmla="*/ 19 h 27"/>
                <a:gd name="T16" fmla="*/ 17 w 44"/>
                <a:gd name="T17" fmla="*/ 12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27"/>
                <a:gd name="T29" fmla="*/ 44 w 44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27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0" y="3"/>
                    <a:pt x="0" y="7"/>
                  </a:cubicBezTo>
                  <a:cubicBezTo>
                    <a:pt x="0" y="27"/>
                    <a:pt x="26" y="25"/>
                    <a:pt x="39" y="21"/>
                  </a:cubicBezTo>
                  <a:cubicBezTo>
                    <a:pt x="43" y="20"/>
                    <a:pt x="44" y="13"/>
                    <a:pt x="39" y="14"/>
                  </a:cubicBezTo>
                  <a:cubicBezTo>
                    <a:pt x="30" y="17"/>
                    <a:pt x="6" y="20"/>
                    <a:pt x="7" y="5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13"/>
                    <a:pt x="7" y="9"/>
                    <a:pt x="7" y="5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21"/>
            <p:cNvSpPr>
              <a:spLocks/>
            </p:cNvSpPr>
            <p:nvPr/>
          </p:nvSpPr>
          <p:spPr bwMode="auto">
            <a:xfrm>
              <a:off x="3819" y="1865"/>
              <a:ext cx="21" cy="33"/>
            </a:xfrm>
            <a:custGeom>
              <a:avLst/>
              <a:gdLst>
                <a:gd name="T0" fmla="*/ 19 w 9"/>
                <a:gd name="T1" fmla="*/ 12 h 14"/>
                <a:gd name="T2" fmla="*/ 19 w 9"/>
                <a:gd name="T3" fmla="*/ 12 h 14"/>
                <a:gd name="T4" fmla="*/ 16 w 9"/>
                <a:gd name="T5" fmla="*/ 17 h 14"/>
                <a:gd name="T6" fmla="*/ 21 w 9"/>
                <a:gd name="T7" fmla="*/ 9 h 14"/>
                <a:gd name="T8" fmla="*/ 9 w 9"/>
                <a:gd name="T9" fmla="*/ 2 h 14"/>
                <a:gd name="T10" fmla="*/ 0 w 9"/>
                <a:gd name="T11" fmla="*/ 26 h 14"/>
                <a:gd name="T12" fmla="*/ 7 w 9"/>
                <a:gd name="T13" fmla="*/ 31 h 14"/>
                <a:gd name="T14" fmla="*/ 16 w 9"/>
                <a:gd name="T15" fmla="*/ 24 h 14"/>
                <a:gd name="T16" fmla="*/ 16 w 9"/>
                <a:gd name="T17" fmla="*/ 24 h 14"/>
                <a:gd name="T18" fmla="*/ 19 w 9"/>
                <a:gd name="T19" fmla="*/ 21 h 14"/>
                <a:gd name="T20" fmla="*/ 21 w 9"/>
                <a:gd name="T21" fmla="*/ 12 h 14"/>
                <a:gd name="T22" fmla="*/ 7 w 9"/>
                <a:gd name="T23" fmla="*/ 14 h 14"/>
                <a:gd name="T24" fmla="*/ 7 w 9"/>
                <a:gd name="T25" fmla="*/ 12 h 14"/>
                <a:gd name="T26" fmla="*/ 7 w 9"/>
                <a:gd name="T27" fmla="*/ 14 h 14"/>
                <a:gd name="T28" fmla="*/ 2 w 9"/>
                <a:gd name="T29" fmla="*/ 19 h 14"/>
                <a:gd name="T30" fmla="*/ 19 w 9"/>
                <a:gd name="T31" fmla="*/ 19 h 14"/>
                <a:gd name="T32" fmla="*/ 19 w 9"/>
                <a:gd name="T33" fmla="*/ 21 h 14"/>
                <a:gd name="T34" fmla="*/ 19 w 9"/>
                <a:gd name="T35" fmla="*/ 19 h 14"/>
                <a:gd name="T36" fmla="*/ 21 w 9"/>
                <a:gd name="T37" fmla="*/ 12 h 14"/>
                <a:gd name="T38" fmla="*/ 16 w 9"/>
                <a:gd name="T39" fmla="*/ 5 h 14"/>
                <a:gd name="T40" fmla="*/ 7 w 9"/>
                <a:gd name="T41" fmla="*/ 14 h 14"/>
                <a:gd name="T42" fmla="*/ 5 w 9"/>
                <a:gd name="T43" fmla="*/ 17 h 14"/>
                <a:gd name="T44" fmla="*/ 9 w 9"/>
                <a:gd name="T45" fmla="*/ 9 h 14"/>
                <a:gd name="T46" fmla="*/ 2 w 9"/>
                <a:gd name="T47" fmla="*/ 21 h 14"/>
                <a:gd name="T48" fmla="*/ 16 w 9"/>
                <a:gd name="T49" fmla="*/ 19 h 14"/>
                <a:gd name="T50" fmla="*/ 16 w 9"/>
                <a:gd name="T51" fmla="*/ 17 h 14"/>
                <a:gd name="T52" fmla="*/ 16 w 9"/>
                <a:gd name="T53" fmla="*/ 14 h 14"/>
                <a:gd name="T54" fmla="*/ 14 w 9"/>
                <a:gd name="T55" fmla="*/ 17 h 14"/>
                <a:gd name="T56" fmla="*/ 5 w 9"/>
                <a:gd name="T57" fmla="*/ 9 h 14"/>
                <a:gd name="T58" fmla="*/ 5 w 9"/>
                <a:gd name="T59" fmla="*/ 12 h 14"/>
                <a:gd name="T60" fmla="*/ 7 w 9"/>
                <a:gd name="T61" fmla="*/ 7 h 14"/>
                <a:gd name="T62" fmla="*/ 2 w 9"/>
                <a:gd name="T63" fmla="*/ 14 h 14"/>
                <a:gd name="T64" fmla="*/ 9 w 9"/>
                <a:gd name="T65" fmla="*/ 21 h 14"/>
                <a:gd name="T66" fmla="*/ 19 w 9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"/>
                <a:gd name="T103" fmla="*/ 0 h 14"/>
                <a:gd name="T104" fmla="*/ 9 w 9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" h="14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8" y="6"/>
                    <a:pt x="8" y="5"/>
                    <a:pt x="9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5" y="13"/>
                    <a:pt x="6" y="12"/>
                    <a:pt x="7" y="10"/>
                  </a:cubicBezTo>
                  <a:cubicBezTo>
                    <a:pt x="7" y="10"/>
                    <a:pt x="7" y="9"/>
                    <a:pt x="7" y="10"/>
                  </a:cubicBezTo>
                  <a:cubicBezTo>
                    <a:pt x="6" y="12"/>
                    <a:pt x="8" y="9"/>
                    <a:pt x="8" y="9"/>
                  </a:cubicBezTo>
                  <a:cubicBezTo>
                    <a:pt x="8" y="8"/>
                    <a:pt x="9" y="6"/>
                    <a:pt x="9" y="5"/>
                  </a:cubicBezTo>
                  <a:cubicBezTo>
                    <a:pt x="7" y="5"/>
                    <a:pt x="5" y="5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14"/>
                    <a:pt x="7" y="12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5"/>
                    <a:pt x="2" y="7"/>
                    <a:pt x="1" y="9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8" y="6"/>
                    <a:pt x="6" y="7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Freeform 22"/>
            <p:cNvSpPr>
              <a:spLocks/>
            </p:cNvSpPr>
            <p:nvPr/>
          </p:nvSpPr>
          <p:spPr bwMode="auto">
            <a:xfrm>
              <a:off x="3861" y="1889"/>
              <a:ext cx="53" cy="31"/>
            </a:xfrm>
            <a:custGeom>
              <a:avLst/>
              <a:gdLst>
                <a:gd name="T0" fmla="*/ 17 w 22"/>
                <a:gd name="T1" fmla="*/ 14 h 13"/>
                <a:gd name="T2" fmla="*/ 12 w 22"/>
                <a:gd name="T3" fmla="*/ 19 h 13"/>
                <a:gd name="T4" fmla="*/ 14 w 22"/>
                <a:gd name="T5" fmla="*/ 21 h 13"/>
                <a:gd name="T6" fmla="*/ 19 w 22"/>
                <a:gd name="T7" fmla="*/ 21 h 13"/>
                <a:gd name="T8" fmla="*/ 22 w 22"/>
                <a:gd name="T9" fmla="*/ 24 h 13"/>
                <a:gd name="T10" fmla="*/ 39 w 22"/>
                <a:gd name="T11" fmla="*/ 31 h 13"/>
                <a:gd name="T12" fmla="*/ 43 w 22"/>
                <a:gd name="T13" fmla="*/ 14 h 13"/>
                <a:gd name="T14" fmla="*/ 31 w 22"/>
                <a:gd name="T15" fmla="*/ 7 h 13"/>
                <a:gd name="T16" fmla="*/ 22 w 22"/>
                <a:gd name="T17" fmla="*/ 2 h 13"/>
                <a:gd name="T18" fmla="*/ 2 w 22"/>
                <a:gd name="T19" fmla="*/ 14 h 13"/>
                <a:gd name="T20" fmla="*/ 17 w 22"/>
                <a:gd name="T21" fmla="*/ 14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3"/>
                <a:gd name="T35" fmla="*/ 22 w 22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3">
                  <a:moveTo>
                    <a:pt x="7" y="6"/>
                  </a:moveTo>
                  <a:cubicBezTo>
                    <a:pt x="4" y="7"/>
                    <a:pt x="3" y="8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2" y="11"/>
                    <a:pt x="13" y="13"/>
                    <a:pt x="16" y="13"/>
                  </a:cubicBezTo>
                  <a:cubicBezTo>
                    <a:pt x="20" y="13"/>
                    <a:pt x="22" y="6"/>
                    <a:pt x="18" y="6"/>
                  </a:cubicBezTo>
                  <a:cubicBezTo>
                    <a:pt x="16" y="5"/>
                    <a:pt x="15" y="4"/>
                    <a:pt x="13" y="3"/>
                  </a:cubicBezTo>
                  <a:cubicBezTo>
                    <a:pt x="12" y="2"/>
                    <a:pt x="11" y="2"/>
                    <a:pt x="9" y="1"/>
                  </a:cubicBezTo>
                  <a:cubicBezTo>
                    <a:pt x="5" y="0"/>
                    <a:pt x="1" y="2"/>
                    <a:pt x="1" y="6"/>
                  </a:cubicBezTo>
                  <a:cubicBezTo>
                    <a:pt x="0" y="11"/>
                    <a:pt x="7" y="10"/>
                    <a:pt x="7" y="6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Freeform 23"/>
            <p:cNvSpPr>
              <a:spLocks/>
            </p:cNvSpPr>
            <p:nvPr/>
          </p:nvSpPr>
          <p:spPr bwMode="auto">
            <a:xfrm>
              <a:off x="4021" y="2015"/>
              <a:ext cx="109" cy="59"/>
            </a:xfrm>
            <a:custGeom>
              <a:avLst/>
              <a:gdLst>
                <a:gd name="T0" fmla="*/ 0 w 46"/>
                <a:gd name="T1" fmla="*/ 52 h 25"/>
                <a:gd name="T2" fmla="*/ 0 w 46"/>
                <a:gd name="T3" fmla="*/ 52 h 25"/>
                <a:gd name="T4" fmla="*/ 7 w 46"/>
                <a:gd name="T5" fmla="*/ 59 h 25"/>
                <a:gd name="T6" fmla="*/ 100 w 46"/>
                <a:gd name="T7" fmla="*/ 21 h 25"/>
                <a:gd name="T8" fmla="*/ 95 w 46"/>
                <a:gd name="T9" fmla="*/ 7 h 25"/>
                <a:gd name="T10" fmla="*/ 12 w 46"/>
                <a:gd name="T11" fmla="*/ 40 h 25"/>
                <a:gd name="T12" fmla="*/ 17 w 46"/>
                <a:gd name="T13" fmla="*/ 47 h 25"/>
                <a:gd name="T14" fmla="*/ 17 w 46"/>
                <a:gd name="T15" fmla="*/ 45 h 25"/>
                <a:gd name="T16" fmla="*/ 0 w 46"/>
                <a:gd name="T17" fmla="*/ 52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25"/>
                <a:gd name="T29" fmla="*/ 46 w 4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25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17" y="25"/>
                    <a:pt x="31" y="17"/>
                    <a:pt x="42" y="9"/>
                  </a:cubicBezTo>
                  <a:cubicBezTo>
                    <a:pt x="46" y="7"/>
                    <a:pt x="45" y="0"/>
                    <a:pt x="40" y="3"/>
                  </a:cubicBezTo>
                  <a:cubicBezTo>
                    <a:pt x="30" y="10"/>
                    <a:pt x="17" y="17"/>
                    <a:pt x="5" y="17"/>
                  </a:cubicBezTo>
                  <a:cubicBezTo>
                    <a:pt x="5" y="18"/>
                    <a:pt x="6" y="19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4"/>
                    <a:pt x="0" y="18"/>
                    <a:pt x="0" y="22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Freeform 24"/>
            <p:cNvSpPr>
              <a:spLocks/>
            </p:cNvSpPr>
            <p:nvPr/>
          </p:nvSpPr>
          <p:spPr bwMode="auto">
            <a:xfrm>
              <a:off x="4050" y="2008"/>
              <a:ext cx="121" cy="100"/>
            </a:xfrm>
            <a:custGeom>
              <a:avLst/>
              <a:gdLst>
                <a:gd name="T0" fmla="*/ 12 w 51"/>
                <a:gd name="T1" fmla="*/ 62 h 42"/>
                <a:gd name="T2" fmla="*/ 12 w 51"/>
                <a:gd name="T3" fmla="*/ 62 h 42"/>
                <a:gd name="T4" fmla="*/ 7 w 51"/>
                <a:gd name="T5" fmla="*/ 57 h 42"/>
                <a:gd name="T6" fmla="*/ 47 w 51"/>
                <a:gd name="T7" fmla="*/ 93 h 42"/>
                <a:gd name="T8" fmla="*/ 100 w 51"/>
                <a:gd name="T9" fmla="*/ 93 h 42"/>
                <a:gd name="T10" fmla="*/ 119 w 51"/>
                <a:gd name="T11" fmla="*/ 55 h 42"/>
                <a:gd name="T12" fmla="*/ 102 w 51"/>
                <a:gd name="T13" fmla="*/ 29 h 42"/>
                <a:gd name="T14" fmla="*/ 85 w 51"/>
                <a:gd name="T15" fmla="*/ 5 h 42"/>
                <a:gd name="T16" fmla="*/ 76 w 51"/>
                <a:gd name="T17" fmla="*/ 19 h 42"/>
                <a:gd name="T18" fmla="*/ 85 w 51"/>
                <a:gd name="T19" fmla="*/ 36 h 42"/>
                <a:gd name="T20" fmla="*/ 90 w 51"/>
                <a:gd name="T21" fmla="*/ 79 h 42"/>
                <a:gd name="T22" fmla="*/ 21 w 51"/>
                <a:gd name="T23" fmla="*/ 48 h 42"/>
                <a:gd name="T24" fmla="*/ 17 w 51"/>
                <a:gd name="T25" fmla="*/ 45 h 42"/>
                <a:gd name="T26" fmla="*/ 14 w 51"/>
                <a:gd name="T27" fmla="*/ 45 h 42"/>
                <a:gd name="T28" fmla="*/ 12 w 51"/>
                <a:gd name="T29" fmla="*/ 62 h 4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"/>
                <a:gd name="T46" fmla="*/ 0 h 42"/>
                <a:gd name="T47" fmla="*/ 51 w 51"/>
                <a:gd name="T48" fmla="*/ 42 h 4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" h="42"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6" y="32"/>
                    <a:pt x="12" y="37"/>
                    <a:pt x="20" y="39"/>
                  </a:cubicBezTo>
                  <a:cubicBezTo>
                    <a:pt x="25" y="41"/>
                    <a:pt x="37" y="42"/>
                    <a:pt x="42" y="39"/>
                  </a:cubicBezTo>
                  <a:cubicBezTo>
                    <a:pt x="47" y="35"/>
                    <a:pt x="51" y="29"/>
                    <a:pt x="50" y="23"/>
                  </a:cubicBezTo>
                  <a:cubicBezTo>
                    <a:pt x="49" y="18"/>
                    <a:pt x="46" y="15"/>
                    <a:pt x="43" y="12"/>
                  </a:cubicBezTo>
                  <a:cubicBezTo>
                    <a:pt x="41" y="9"/>
                    <a:pt x="39" y="4"/>
                    <a:pt x="36" y="2"/>
                  </a:cubicBezTo>
                  <a:cubicBezTo>
                    <a:pt x="33" y="0"/>
                    <a:pt x="28" y="6"/>
                    <a:pt x="32" y="8"/>
                  </a:cubicBezTo>
                  <a:cubicBezTo>
                    <a:pt x="33" y="9"/>
                    <a:pt x="35" y="14"/>
                    <a:pt x="36" y="15"/>
                  </a:cubicBezTo>
                  <a:cubicBezTo>
                    <a:pt x="39" y="19"/>
                    <a:pt x="49" y="31"/>
                    <a:pt x="38" y="33"/>
                  </a:cubicBezTo>
                  <a:cubicBezTo>
                    <a:pt x="27" y="35"/>
                    <a:pt x="14" y="31"/>
                    <a:pt x="9" y="20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3" y="19"/>
                    <a:pt x="0" y="26"/>
                    <a:pt x="5" y="26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Freeform 25"/>
            <p:cNvSpPr>
              <a:spLocks/>
            </p:cNvSpPr>
            <p:nvPr/>
          </p:nvSpPr>
          <p:spPr bwMode="auto">
            <a:xfrm>
              <a:off x="4090" y="2039"/>
              <a:ext cx="40" cy="42"/>
            </a:xfrm>
            <a:custGeom>
              <a:avLst/>
              <a:gdLst>
                <a:gd name="T0" fmla="*/ 5 w 17"/>
                <a:gd name="T1" fmla="*/ 16 h 18"/>
                <a:gd name="T2" fmla="*/ 19 w 17"/>
                <a:gd name="T3" fmla="*/ 28 h 18"/>
                <a:gd name="T4" fmla="*/ 28 w 17"/>
                <a:gd name="T5" fmla="*/ 40 h 18"/>
                <a:gd name="T6" fmla="*/ 40 w 17"/>
                <a:gd name="T7" fmla="*/ 33 h 18"/>
                <a:gd name="T8" fmla="*/ 35 w 17"/>
                <a:gd name="T9" fmla="*/ 23 h 18"/>
                <a:gd name="T10" fmla="*/ 35 w 17"/>
                <a:gd name="T11" fmla="*/ 21 h 18"/>
                <a:gd name="T12" fmla="*/ 33 w 17"/>
                <a:gd name="T13" fmla="*/ 19 h 18"/>
                <a:gd name="T14" fmla="*/ 31 w 17"/>
                <a:gd name="T15" fmla="*/ 12 h 18"/>
                <a:gd name="T16" fmla="*/ 16 w 17"/>
                <a:gd name="T17" fmla="*/ 2 h 18"/>
                <a:gd name="T18" fmla="*/ 5 w 17"/>
                <a:gd name="T19" fmla="*/ 7 h 18"/>
                <a:gd name="T20" fmla="*/ 5 w 17"/>
                <a:gd name="T21" fmla="*/ 16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8"/>
                <a:gd name="T35" fmla="*/ 17 w 17"/>
                <a:gd name="T36" fmla="*/ 18 h 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8">
                  <a:moveTo>
                    <a:pt x="2" y="7"/>
                  </a:moveTo>
                  <a:cubicBezTo>
                    <a:pt x="4" y="9"/>
                    <a:pt x="7" y="10"/>
                    <a:pt x="8" y="12"/>
                  </a:cubicBezTo>
                  <a:cubicBezTo>
                    <a:pt x="9" y="14"/>
                    <a:pt x="10" y="16"/>
                    <a:pt x="12" y="17"/>
                  </a:cubicBezTo>
                  <a:cubicBezTo>
                    <a:pt x="14" y="18"/>
                    <a:pt x="16" y="16"/>
                    <a:pt x="17" y="14"/>
                  </a:cubicBezTo>
                  <a:cubicBezTo>
                    <a:pt x="17" y="12"/>
                    <a:pt x="17" y="11"/>
                    <a:pt x="15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5" y="9"/>
                    <a:pt x="15" y="8"/>
                    <a:pt x="14" y="8"/>
                  </a:cubicBezTo>
                  <a:cubicBezTo>
                    <a:pt x="14" y="7"/>
                    <a:pt x="13" y="6"/>
                    <a:pt x="13" y="5"/>
                  </a:cubicBezTo>
                  <a:cubicBezTo>
                    <a:pt x="11" y="3"/>
                    <a:pt x="9" y="2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7"/>
                    <a:pt x="2" y="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 rot="-2051213">
            <a:off x="773113" y="1939925"/>
            <a:ext cx="3394075" cy="2890838"/>
            <a:chOff x="4024313" y="3409951"/>
            <a:chExt cx="954881" cy="442913"/>
          </a:xfrm>
        </p:grpSpPr>
        <p:sp>
          <p:nvSpPr>
            <p:cNvPr id="29708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710158 w 195"/>
                <a:gd name="T1" fmla="*/ 342900 h 91"/>
                <a:gd name="T2" fmla="*/ 713935 w 195"/>
                <a:gd name="T3" fmla="*/ 342900 h 91"/>
                <a:gd name="T4" fmla="*/ 725268 w 195"/>
                <a:gd name="T5" fmla="*/ 316523 h 91"/>
                <a:gd name="T6" fmla="*/ 358856 w 195"/>
                <a:gd name="T7" fmla="*/ 150725 h 91"/>
                <a:gd name="T8" fmla="*/ 30219 w 195"/>
                <a:gd name="T9" fmla="*/ 7536 h 91"/>
                <a:gd name="T10" fmla="*/ 11332 w 195"/>
                <a:gd name="T11" fmla="*/ 33913 h 91"/>
                <a:gd name="T12" fmla="*/ 339969 w 195"/>
                <a:gd name="T13" fmla="*/ 173334 h 91"/>
                <a:gd name="T14" fmla="*/ 710158 w 195"/>
                <a:gd name="T15" fmla="*/ 342900 h 91"/>
                <a:gd name="T16" fmla="*/ 721490 w 195"/>
                <a:gd name="T17" fmla="*/ 316523 h 91"/>
                <a:gd name="T18" fmla="*/ 713935 w 195"/>
                <a:gd name="T19" fmla="*/ 316523 h 91"/>
                <a:gd name="T20" fmla="*/ 710158 w 195"/>
                <a:gd name="T21" fmla="*/ 342900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5"/>
                <a:gd name="T34" fmla="*/ 0 h 91"/>
                <a:gd name="T35" fmla="*/ 195 w 195"/>
                <a:gd name="T36" fmla="*/ 91 h 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240553 w 68"/>
                <a:gd name="T1" fmla="*/ 102394 h 36"/>
                <a:gd name="T2" fmla="*/ 26311 w 68"/>
                <a:gd name="T3" fmla="*/ 7585 h 36"/>
                <a:gd name="T4" fmla="*/ 11276 w 68"/>
                <a:gd name="T5" fmla="*/ 34131 h 36"/>
                <a:gd name="T6" fmla="*/ 105242 w 68"/>
                <a:gd name="T7" fmla="*/ 125148 h 36"/>
                <a:gd name="T8" fmla="*/ 131553 w 68"/>
                <a:gd name="T9" fmla="*/ 106186 h 36"/>
                <a:gd name="T10" fmla="*/ 26311 w 68"/>
                <a:gd name="T11" fmla="*/ 15169 h 36"/>
                <a:gd name="T12" fmla="*/ 11276 w 68"/>
                <a:gd name="T13" fmla="*/ 41716 h 36"/>
                <a:gd name="T14" fmla="*/ 97725 w 68"/>
                <a:gd name="T15" fmla="*/ 64470 h 36"/>
                <a:gd name="T16" fmla="*/ 195450 w 68"/>
                <a:gd name="T17" fmla="*/ 64470 h 36"/>
                <a:gd name="T18" fmla="*/ 199208 w 68"/>
                <a:gd name="T19" fmla="*/ 34131 h 36"/>
                <a:gd name="T20" fmla="*/ 116518 w 68"/>
                <a:gd name="T21" fmla="*/ 34131 h 36"/>
                <a:gd name="T22" fmla="*/ 26311 w 68"/>
                <a:gd name="T23" fmla="*/ 15169 h 36"/>
                <a:gd name="T24" fmla="*/ 11276 w 68"/>
                <a:gd name="T25" fmla="*/ 41716 h 36"/>
                <a:gd name="T26" fmla="*/ 109001 w 68"/>
                <a:gd name="T27" fmla="*/ 125148 h 36"/>
                <a:gd name="T28" fmla="*/ 131553 w 68"/>
                <a:gd name="T29" fmla="*/ 109978 h 36"/>
                <a:gd name="T30" fmla="*/ 26311 w 68"/>
                <a:gd name="T31" fmla="*/ 3792 h 36"/>
                <a:gd name="T32" fmla="*/ 11276 w 68"/>
                <a:gd name="T33" fmla="*/ 30339 h 36"/>
                <a:gd name="T34" fmla="*/ 221760 w 68"/>
                <a:gd name="T35" fmla="*/ 128940 h 36"/>
                <a:gd name="T36" fmla="*/ 240553 w 68"/>
                <a:gd name="T37" fmla="*/ 102394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"/>
                <a:gd name="T58" fmla="*/ 0 h 36"/>
                <a:gd name="T59" fmla="*/ 68 w 68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>
            <a:spLocks noChangeArrowheads="1"/>
          </p:cNvSpPr>
          <p:nvPr/>
        </p:nvSpPr>
        <p:spPr bwMode="auto">
          <a:xfrm rot="199847">
            <a:off x="268288" y="2355850"/>
            <a:ext cx="4891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3600" b="1">
                <a:solidFill>
                  <a:srgbClr val="4A67AA"/>
                </a:solidFill>
                <a:latin typeface="方正静蕾简体"/>
                <a:ea typeface="方正静蕾简体"/>
                <a:cs typeface="方正静蕾简体"/>
              </a:rPr>
              <a:t> 增强网络学习的意识</a:t>
            </a: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 rot="-1045768">
            <a:off x="5114925" y="3424238"/>
            <a:ext cx="4259263" cy="2513012"/>
            <a:chOff x="4024313" y="3409951"/>
            <a:chExt cx="954881" cy="442913"/>
          </a:xfrm>
        </p:grpSpPr>
        <p:sp>
          <p:nvSpPr>
            <p:cNvPr id="29706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710158 w 195"/>
                <a:gd name="T1" fmla="*/ 342900 h 91"/>
                <a:gd name="T2" fmla="*/ 713935 w 195"/>
                <a:gd name="T3" fmla="*/ 342900 h 91"/>
                <a:gd name="T4" fmla="*/ 725268 w 195"/>
                <a:gd name="T5" fmla="*/ 316523 h 91"/>
                <a:gd name="T6" fmla="*/ 358856 w 195"/>
                <a:gd name="T7" fmla="*/ 150725 h 91"/>
                <a:gd name="T8" fmla="*/ 30219 w 195"/>
                <a:gd name="T9" fmla="*/ 7536 h 91"/>
                <a:gd name="T10" fmla="*/ 11332 w 195"/>
                <a:gd name="T11" fmla="*/ 33913 h 91"/>
                <a:gd name="T12" fmla="*/ 339969 w 195"/>
                <a:gd name="T13" fmla="*/ 173334 h 91"/>
                <a:gd name="T14" fmla="*/ 710158 w 195"/>
                <a:gd name="T15" fmla="*/ 342900 h 91"/>
                <a:gd name="T16" fmla="*/ 721490 w 195"/>
                <a:gd name="T17" fmla="*/ 316523 h 91"/>
                <a:gd name="T18" fmla="*/ 713935 w 195"/>
                <a:gd name="T19" fmla="*/ 316523 h 91"/>
                <a:gd name="T20" fmla="*/ 710158 w 195"/>
                <a:gd name="T21" fmla="*/ 342900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5"/>
                <a:gd name="T34" fmla="*/ 0 h 91"/>
                <a:gd name="T35" fmla="*/ 195 w 195"/>
                <a:gd name="T36" fmla="*/ 91 h 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240553 w 68"/>
                <a:gd name="T1" fmla="*/ 102394 h 36"/>
                <a:gd name="T2" fmla="*/ 26311 w 68"/>
                <a:gd name="T3" fmla="*/ 7585 h 36"/>
                <a:gd name="T4" fmla="*/ 11276 w 68"/>
                <a:gd name="T5" fmla="*/ 34131 h 36"/>
                <a:gd name="T6" fmla="*/ 105242 w 68"/>
                <a:gd name="T7" fmla="*/ 125148 h 36"/>
                <a:gd name="T8" fmla="*/ 131553 w 68"/>
                <a:gd name="T9" fmla="*/ 106186 h 36"/>
                <a:gd name="T10" fmla="*/ 26311 w 68"/>
                <a:gd name="T11" fmla="*/ 15169 h 36"/>
                <a:gd name="T12" fmla="*/ 11276 w 68"/>
                <a:gd name="T13" fmla="*/ 41716 h 36"/>
                <a:gd name="T14" fmla="*/ 97725 w 68"/>
                <a:gd name="T15" fmla="*/ 64470 h 36"/>
                <a:gd name="T16" fmla="*/ 195450 w 68"/>
                <a:gd name="T17" fmla="*/ 64470 h 36"/>
                <a:gd name="T18" fmla="*/ 199208 w 68"/>
                <a:gd name="T19" fmla="*/ 34131 h 36"/>
                <a:gd name="T20" fmla="*/ 116518 w 68"/>
                <a:gd name="T21" fmla="*/ 34131 h 36"/>
                <a:gd name="T22" fmla="*/ 26311 w 68"/>
                <a:gd name="T23" fmla="*/ 15169 h 36"/>
                <a:gd name="T24" fmla="*/ 11276 w 68"/>
                <a:gd name="T25" fmla="*/ 41716 h 36"/>
                <a:gd name="T26" fmla="*/ 109001 w 68"/>
                <a:gd name="T27" fmla="*/ 125148 h 36"/>
                <a:gd name="T28" fmla="*/ 131553 w 68"/>
                <a:gd name="T29" fmla="*/ 109978 h 36"/>
                <a:gd name="T30" fmla="*/ 26311 w 68"/>
                <a:gd name="T31" fmla="*/ 3792 h 36"/>
                <a:gd name="T32" fmla="*/ 11276 w 68"/>
                <a:gd name="T33" fmla="*/ 30339 h 36"/>
                <a:gd name="T34" fmla="*/ 221760 w 68"/>
                <a:gd name="T35" fmla="*/ 128940 h 36"/>
                <a:gd name="T36" fmla="*/ 240553 w 68"/>
                <a:gd name="T37" fmla="*/ 102394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8"/>
                <a:gd name="T58" fmla="*/ 0 h 36"/>
                <a:gd name="T59" fmla="*/ 68 w 68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>
            <a:spLocks noChangeArrowheads="1"/>
          </p:cNvSpPr>
          <p:nvPr/>
        </p:nvSpPr>
        <p:spPr bwMode="auto">
          <a:xfrm rot="602194">
            <a:off x="4760913" y="3562350"/>
            <a:ext cx="5800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000" b="1">
                <a:solidFill>
                  <a:srgbClr val="4A67AA"/>
                </a:solidFill>
                <a:latin typeface="方正静蕾简体"/>
                <a:ea typeface="方正静蕾简体"/>
                <a:cs typeface="方正静蕾简体"/>
              </a:rPr>
              <a:t> 提升网络学习的能力。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8" grpId="0"/>
      <p:bldP spid="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513"/>
            <a:ext cx="987425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27113" y="311150"/>
            <a:ext cx="66405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400">
                <a:latin typeface="微软雅黑 Light"/>
                <a:ea typeface="微软雅黑 Light"/>
                <a:cs typeface="微软雅黑 Light"/>
              </a:rPr>
              <a:t>环节二：网络学习的特征</a:t>
            </a:r>
          </a:p>
        </p:txBody>
      </p:sp>
      <p:sp>
        <p:nvSpPr>
          <p:cNvPr id="46" name="文本框 99"/>
          <p:cNvSpPr txBox="1"/>
          <p:nvPr/>
        </p:nvSpPr>
        <p:spPr>
          <a:xfrm>
            <a:off x="338138" y="1947863"/>
            <a:ext cx="11853862" cy="3046412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</a:ln>
        </p:spPr>
        <p:txBody>
          <a:bodyPr lIns="91408" tIns="45718" rIns="91408" bIns="45718">
            <a:spAutoFit/>
          </a:bodyPr>
          <a:lstStyle/>
          <a:p>
            <a:pPr indent="263419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与传统学习相比，网络学习有什么特征？</a:t>
            </a:r>
          </a:p>
          <a:p>
            <a:pPr indent="263419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Wingdings" panose="05000000000000000000" charset="0"/>
                <a:ea typeface="Wingdings" panose="05000000000000000000" charset="0"/>
                <a:cs typeface="Wingdings" panose="05000000000000000000" charset="0"/>
              </a:rPr>
              <a:t>u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学习资源上，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</a:t>
            </a:r>
          </a:p>
          <a:p>
            <a:pPr indent="263419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Wingdings" panose="05000000000000000000" charset="0"/>
                <a:ea typeface="Wingdings" panose="05000000000000000000" charset="0"/>
                <a:cs typeface="Wingdings" panose="05000000000000000000" charset="0"/>
              </a:rPr>
              <a:t>u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学习形式上，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</a:t>
            </a:r>
          </a:p>
          <a:p>
            <a:pPr indent="263419"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Wingdings" panose="05000000000000000000" charset="0"/>
                <a:ea typeface="Wingdings" panose="05000000000000000000" charset="0"/>
                <a:cs typeface="Wingdings" panose="05000000000000000000" charset="0"/>
              </a:rPr>
              <a:t>u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时间空间上，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_______________________________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</a:p>
        </p:txBody>
      </p:sp>
      <p:sp>
        <p:nvSpPr>
          <p:cNvPr id="7" name="文本框 117"/>
          <p:cNvSpPr txBox="1">
            <a:spLocks noChangeArrowheads="1"/>
          </p:cNvSpPr>
          <p:nvPr/>
        </p:nvSpPr>
        <p:spPr bwMode="auto">
          <a:xfrm>
            <a:off x="4008438" y="2406650"/>
            <a:ext cx="63706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/>
              <a:buChar char=" "/>
            </a:pPr>
            <a:r>
              <a:rPr lang="zh-CN" altLang="en-US" sz="32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一是共享丰富的网络学习资源；</a:t>
            </a:r>
            <a:endParaRPr lang="en-US" altLang="zh-CN" sz="3200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8" name="文本框 119"/>
          <p:cNvSpPr txBox="1">
            <a:spLocks noChangeArrowheads="1"/>
          </p:cNvSpPr>
          <p:nvPr/>
        </p:nvSpPr>
        <p:spPr bwMode="auto">
          <a:xfrm>
            <a:off x="3954463" y="3198813"/>
            <a:ext cx="79946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/>
              <a:buChar char=" "/>
            </a:pPr>
            <a:r>
              <a:rPr lang="zh-CN" altLang="en-US" sz="32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二是以自主学习和合作学习为主要形式； </a:t>
            </a:r>
            <a:endParaRPr lang="en-US" altLang="zh-CN" sz="3200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9" name="文本框 121"/>
          <p:cNvSpPr txBox="1">
            <a:spLocks noChangeArrowheads="1"/>
          </p:cNvSpPr>
          <p:nvPr/>
        </p:nvSpPr>
        <p:spPr bwMode="auto">
          <a:xfrm>
            <a:off x="3965575" y="3975100"/>
            <a:ext cx="8262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/>
              <a:buChar char=" "/>
            </a:pPr>
            <a:r>
              <a:rPr lang="zh-CN" altLang="en-US" sz="320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+mn-ea"/>
              </a:rPr>
              <a:t>三是突破了传统学习在时间和空间上的限制。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1146175" y="327025"/>
            <a:ext cx="85407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 indent="198438"/>
            <a:r>
              <a:rPr lang="zh-CN" altLang="en-US" sz="4400">
                <a:latin typeface="微软雅黑" pitchFamily="34" charset="-122"/>
                <a:ea typeface="微软雅黑" pitchFamily="34" charset="-122"/>
              </a:rPr>
              <a:t>网络学习的作用？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290513"/>
            <a:ext cx="987425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87425" y="1327150"/>
            <a:ext cx="10744200" cy="4524375"/>
          </a:xfrm>
          <a:prstGeom prst="rect">
            <a:avLst/>
          </a:prstGeom>
        </p:spPr>
        <p:txBody>
          <a:bodyPr lIns="91408" tIns="45718" rIns="91408" bIns="45718">
            <a:spAutoFit/>
          </a:bodyPr>
          <a:lstStyle/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①网络学习可以使我们迅速获取各种信息和知识，也有助于我们接触更为广泛的学习资源；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②同时，通过网络我们可以开展探究学习和合作学习。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defTabSz="914037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③网络学习使世界成为一个巨大的“教室”。在网络这个大教室里，只要我们愿意，可以在任何时间、任何地点向任何人学习。这就是网络学习的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新特征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513"/>
            <a:ext cx="987425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8" name="Group 52"/>
          <p:cNvGrpSpPr>
            <a:grpSpLocks noChangeAspect="1"/>
          </p:cNvGrpSpPr>
          <p:nvPr/>
        </p:nvGrpSpPr>
        <p:grpSpPr bwMode="auto">
          <a:xfrm>
            <a:off x="1554122" y="4023509"/>
            <a:ext cx="1398108" cy="2373799"/>
            <a:chOff x="2934" y="598"/>
            <a:chExt cx="1827" cy="3102"/>
          </a:xfrm>
          <a:solidFill>
            <a:srgbClr val="4A67AA"/>
          </a:solidFill>
        </p:grpSpPr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2998" y="598"/>
              <a:ext cx="1763" cy="1824"/>
            </a:xfrm>
            <a:custGeom>
              <a:avLst/>
              <a:gdLst>
                <a:gd name="T0" fmla="*/ 721 w 743"/>
                <a:gd name="T1" fmla="*/ 319 h 770"/>
                <a:gd name="T2" fmla="*/ 675 w 743"/>
                <a:gd name="T3" fmla="*/ 201 h 770"/>
                <a:gd name="T4" fmla="*/ 422 w 743"/>
                <a:gd name="T5" fmla="*/ 20 h 770"/>
                <a:gd name="T6" fmla="*/ 147 w 743"/>
                <a:gd name="T7" fmla="*/ 110 h 770"/>
                <a:gd name="T8" fmla="*/ 115 w 743"/>
                <a:gd name="T9" fmla="*/ 154 h 770"/>
                <a:gd name="T10" fmla="*/ 47 w 743"/>
                <a:gd name="T11" fmla="*/ 253 h 770"/>
                <a:gd name="T12" fmla="*/ 58 w 743"/>
                <a:gd name="T13" fmla="*/ 566 h 770"/>
                <a:gd name="T14" fmla="*/ 158 w 743"/>
                <a:gd name="T15" fmla="*/ 685 h 770"/>
                <a:gd name="T16" fmla="*/ 312 w 743"/>
                <a:gd name="T17" fmla="*/ 738 h 770"/>
                <a:gd name="T18" fmla="*/ 316 w 743"/>
                <a:gd name="T19" fmla="*/ 738 h 770"/>
                <a:gd name="T20" fmla="*/ 709 w 743"/>
                <a:gd name="T21" fmla="*/ 550 h 770"/>
                <a:gd name="T22" fmla="*/ 728 w 743"/>
                <a:gd name="T23" fmla="*/ 483 h 770"/>
                <a:gd name="T24" fmla="*/ 721 w 743"/>
                <a:gd name="T25" fmla="*/ 319 h 770"/>
                <a:gd name="T26" fmla="*/ 464 w 743"/>
                <a:gd name="T27" fmla="*/ 704 h 770"/>
                <a:gd name="T28" fmla="*/ 132 w 743"/>
                <a:gd name="T29" fmla="*/ 602 h 770"/>
                <a:gd name="T30" fmla="*/ 78 w 743"/>
                <a:gd name="T31" fmla="*/ 279 h 770"/>
                <a:gd name="T32" fmla="*/ 91 w 743"/>
                <a:gd name="T33" fmla="*/ 241 h 770"/>
                <a:gd name="T34" fmla="*/ 222 w 743"/>
                <a:gd name="T35" fmla="*/ 93 h 770"/>
                <a:gd name="T36" fmla="*/ 365 w 743"/>
                <a:gd name="T37" fmla="*/ 51 h 770"/>
                <a:gd name="T38" fmla="*/ 548 w 743"/>
                <a:gd name="T39" fmla="*/ 116 h 770"/>
                <a:gd name="T40" fmla="*/ 712 w 743"/>
                <a:gd name="T41" fmla="*/ 354 h 770"/>
                <a:gd name="T42" fmla="*/ 713 w 743"/>
                <a:gd name="T43" fmla="*/ 466 h 770"/>
                <a:gd name="T44" fmla="*/ 464 w 743"/>
                <a:gd name="T45" fmla="*/ 704 h 770"/>
                <a:gd name="T46" fmla="*/ 612 w 743"/>
                <a:gd name="T47" fmla="*/ 145 h 770"/>
                <a:gd name="T48" fmla="*/ 622 w 743"/>
                <a:gd name="T49" fmla="*/ 156 h 770"/>
                <a:gd name="T50" fmla="*/ 313 w 743"/>
                <a:gd name="T51" fmla="*/ 39 h 770"/>
                <a:gd name="T52" fmla="*/ 195 w 743"/>
                <a:gd name="T53" fmla="*/ 88 h 770"/>
                <a:gd name="T54" fmla="*/ 290 w 743"/>
                <a:gd name="T55" fmla="*/ 39 h 770"/>
                <a:gd name="T56" fmla="*/ 612 w 743"/>
                <a:gd name="T57" fmla="*/ 145 h 770"/>
                <a:gd name="T58" fmla="*/ 38 w 743"/>
                <a:gd name="T59" fmla="*/ 443 h 770"/>
                <a:gd name="T60" fmla="*/ 58 w 743"/>
                <a:gd name="T61" fmla="*/ 270 h 770"/>
                <a:gd name="T62" fmla="*/ 71 w 743"/>
                <a:gd name="T63" fmla="*/ 244 h 770"/>
                <a:gd name="T64" fmla="*/ 41 w 743"/>
                <a:gd name="T65" fmla="*/ 402 h 770"/>
                <a:gd name="T66" fmla="*/ 97 w 743"/>
                <a:gd name="T67" fmla="*/ 583 h 770"/>
                <a:gd name="T68" fmla="*/ 146 w 743"/>
                <a:gd name="T69" fmla="*/ 647 h 770"/>
                <a:gd name="T70" fmla="*/ 179 w 743"/>
                <a:gd name="T71" fmla="*/ 676 h 770"/>
                <a:gd name="T72" fmla="*/ 38 w 743"/>
                <a:gd name="T73" fmla="*/ 443 h 770"/>
                <a:gd name="T74" fmla="*/ 627 w 743"/>
                <a:gd name="T75" fmla="*/ 645 h 770"/>
                <a:gd name="T76" fmla="*/ 623 w 743"/>
                <a:gd name="T77" fmla="*/ 641 h 770"/>
                <a:gd name="T78" fmla="*/ 671 w 743"/>
                <a:gd name="T79" fmla="*/ 592 h 770"/>
                <a:gd name="T80" fmla="*/ 627 w 743"/>
                <a:gd name="T81" fmla="*/ 64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3" h="770">
                  <a:moveTo>
                    <a:pt x="721" y="319"/>
                  </a:moveTo>
                  <a:cubicBezTo>
                    <a:pt x="712" y="277"/>
                    <a:pt x="696" y="236"/>
                    <a:pt x="675" y="201"/>
                  </a:cubicBezTo>
                  <a:cubicBezTo>
                    <a:pt x="621" y="110"/>
                    <a:pt x="526" y="40"/>
                    <a:pt x="422" y="20"/>
                  </a:cubicBezTo>
                  <a:cubicBezTo>
                    <a:pt x="319" y="0"/>
                    <a:pt x="217" y="30"/>
                    <a:pt x="147" y="110"/>
                  </a:cubicBezTo>
                  <a:cubicBezTo>
                    <a:pt x="136" y="124"/>
                    <a:pt x="125" y="139"/>
                    <a:pt x="115" y="154"/>
                  </a:cubicBezTo>
                  <a:cubicBezTo>
                    <a:pt x="87" y="184"/>
                    <a:pt x="63" y="218"/>
                    <a:pt x="47" y="253"/>
                  </a:cubicBezTo>
                  <a:cubicBezTo>
                    <a:pt x="0" y="351"/>
                    <a:pt x="11" y="469"/>
                    <a:pt x="58" y="566"/>
                  </a:cubicBezTo>
                  <a:cubicBezTo>
                    <a:pt x="81" y="613"/>
                    <a:pt x="115" y="655"/>
                    <a:pt x="158" y="685"/>
                  </a:cubicBezTo>
                  <a:cubicBezTo>
                    <a:pt x="202" y="717"/>
                    <a:pt x="258" y="731"/>
                    <a:pt x="312" y="738"/>
                  </a:cubicBezTo>
                  <a:cubicBezTo>
                    <a:pt x="313" y="738"/>
                    <a:pt x="315" y="738"/>
                    <a:pt x="316" y="738"/>
                  </a:cubicBezTo>
                  <a:cubicBezTo>
                    <a:pt x="471" y="770"/>
                    <a:pt x="647" y="704"/>
                    <a:pt x="709" y="550"/>
                  </a:cubicBezTo>
                  <a:cubicBezTo>
                    <a:pt x="718" y="528"/>
                    <a:pt x="724" y="506"/>
                    <a:pt x="728" y="483"/>
                  </a:cubicBezTo>
                  <a:cubicBezTo>
                    <a:pt x="743" y="428"/>
                    <a:pt x="738" y="372"/>
                    <a:pt x="721" y="319"/>
                  </a:cubicBezTo>
                  <a:close/>
                  <a:moveTo>
                    <a:pt x="464" y="704"/>
                  </a:moveTo>
                  <a:cubicBezTo>
                    <a:pt x="342" y="739"/>
                    <a:pt x="216" y="697"/>
                    <a:pt x="132" y="602"/>
                  </a:cubicBezTo>
                  <a:cubicBezTo>
                    <a:pt x="51" y="511"/>
                    <a:pt x="45" y="392"/>
                    <a:pt x="78" y="279"/>
                  </a:cubicBezTo>
                  <a:cubicBezTo>
                    <a:pt x="82" y="266"/>
                    <a:pt x="86" y="254"/>
                    <a:pt x="91" y="241"/>
                  </a:cubicBezTo>
                  <a:cubicBezTo>
                    <a:pt x="121" y="182"/>
                    <a:pt x="170" y="134"/>
                    <a:pt x="222" y="93"/>
                  </a:cubicBezTo>
                  <a:cubicBezTo>
                    <a:pt x="266" y="68"/>
                    <a:pt x="314" y="53"/>
                    <a:pt x="365" y="51"/>
                  </a:cubicBezTo>
                  <a:cubicBezTo>
                    <a:pt x="432" y="49"/>
                    <a:pt x="494" y="78"/>
                    <a:pt x="548" y="116"/>
                  </a:cubicBezTo>
                  <a:cubicBezTo>
                    <a:pt x="627" y="172"/>
                    <a:pt x="692" y="258"/>
                    <a:pt x="712" y="354"/>
                  </a:cubicBezTo>
                  <a:cubicBezTo>
                    <a:pt x="717" y="391"/>
                    <a:pt x="718" y="429"/>
                    <a:pt x="713" y="466"/>
                  </a:cubicBezTo>
                  <a:cubicBezTo>
                    <a:pt x="691" y="587"/>
                    <a:pt x="575" y="671"/>
                    <a:pt x="464" y="704"/>
                  </a:cubicBezTo>
                  <a:close/>
                  <a:moveTo>
                    <a:pt x="612" y="145"/>
                  </a:moveTo>
                  <a:cubicBezTo>
                    <a:pt x="615" y="149"/>
                    <a:pt x="619" y="152"/>
                    <a:pt x="622" y="156"/>
                  </a:cubicBezTo>
                  <a:cubicBezTo>
                    <a:pt x="542" y="72"/>
                    <a:pt x="430" y="17"/>
                    <a:pt x="313" y="39"/>
                  </a:cubicBezTo>
                  <a:cubicBezTo>
                    <a:pt x="272" y="47"/>
                    <a:pt x="232" y="64"/>
                    <a:pt x="195" y="88"/>
                  </a:cubicBezTo>
                  <a:cubicBezTo>
                    <a:pt x="222" y="65"/>
                    <a:pt x="254" y="48"/>
                    <a:pt x="290" y="39"/>
                  </a:cubicBezTo>
                  <a:cubicBezTo>
                    <a:pt x="407" y="8"/>
                    <a:pt x="530" y="61"/>
                    <a:pt x="612" y="145"/>
                  </a:cubicBezTo>
                  <a:close/>
                  <a:moveTo>
                    <a:pt x="38" y="443"/>
                  </a:moveTo>
                  <a:cubicBezTo>
                    <a:pt x="29" y="385"/>
                    <a:pt x="36" y="325"/>
                    <a:pt x="58" y="270"/>
                  </a:cubicBezTo>
                  <a:cubicBezTo>
                    <a:pt x="62" y="261"/>
                    <a:pt x="66" y="253"/>
                    <a:pt x="71" y="244"/>
                  </a:cubicBezTo>
                  <a:cubicBezTo>
                    <a:pt x="52" y="295"/>
                    <a:pt x="42" y="350"/>
                    <a:pt x="41" y="402"/>
                  </a:cubicBezTo>
                  <a:cubicBezTo>
                    <a:pt x="40" y="468"/>
                    <a:pt x="61" y="531"/>
                    <a:pt x="97" y="583"/>
                  </a:cubicBezTo>
                  <a:cubicBezTo>
                    <a:pt x="111" y="606"/>
                    <a:pt x="127" y="628"/>
                    <a:pt x="146" y="647"/>
                  </a:cubicBezTo>
                  <a:cubicBezTo>
                    <a:pt x="156" y="658"/>
                    <a:pt x="167" y="667"/>
                    <a:pt x="179" y="676"/>
                  </a:cubicBezTo>
                  <a:cubicBezTo>
                    <a:pt x="100" y="627"/>
                    <a:pt x="52" y="538"/>
                    <a:pt x="38" y="443"/>
                  </a:cubicBezTo>
                  <a:close/>
                  <a:moveTo>
                    <a:pt x="627" y="645"/>
                  </a:moveTo>
                  <a:cubicBezTo>
                    <a:pt x="626" y="643"/>
                    <a:pt x="625" y="641"/>
                    <a:pt x="623" y="641"/>
                  </a:cubicBezTo>
                  <a:cubicBezTo>
                    <a:pt x="641" y="626"/>
                    <a:pt x="657" y="610"/>
                    <a:pt x="671" y="592"/>
                  </a:cubicBezTo>
                  <a:cubicBezTo>
                    <a:pt x="659" y="612"/>
                    <a:pt x="644" y="629"/>
                    <a:pt x="627" y="6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2934" y="660"/>
              <a:ext cx="524" cy="312"/>
            </a:xfrm>
            <a:custGeom>
              <a:avLst/>
              <a:gdLst>
                <a:gd name="T0" fmla="*/ 208 w 221"/>
                <a:gd name="T1" fmla="*/ 28 h 132"/>
                <a:gd name="T2" fmla="*/ 215 w 221"/>
                <a:gd name="T3" fmla="*/ 18 h 132"/>
                <a:gd name="T4" fmla="*/ 202 w 221"/>
                <a:gd name="T5" fmla="*/ 9 h 132"/>
                <a:gd name="T6" fmla="*/ 167 w 221"/>
                <a:gd name="T7" fmla="*/ 64 h 132"/>
                <a:gd name="T8" fmla="*/ 161 w 221"/>
                <a:gd name="T9" fmla="*/ 76 h 132"/>
                <a:gd name="T10" fmla="*/ 160 w 221"/>
                <a:gd name="T11" fmla="*/ 30 h 132"/>
                <a:gd name="T12" fmla="*/ 145 w 221"/>
                <a:gd name="T13" fmla="*/ 29 h 132"/>
                <a:gd name="T14" fmla="*/ 143 w 221"/>
                <a:gd name="T15" fmla="*/ 54 h 132"/>
                <a:gd name="T16" fmla="*/ 138 w 221"/>
                <a:gd name="T17" fmla="*/ 30 h 132"/>
                <a:gd name="T18" fmla="*/ 138 w 221"/>
                <a:gd name="T19" fmla="*/ 10 h 132"/>
                <a:gd name="T20" fmla="*/ 122 w 221"/>
                <a:gd name="T21" fmla="*/ 11 h 132"/>
                <a:gd name="T22" fmla="*/ 122 w 221"/>
                <a:gd name="T23" fmla="*/ 33 h 132"/>
                <a:gd name="T24" fmla="*/ 128 w 221"/>
                <a:gd name="T25" fmla="*/ 82 h 132"/>
                <a:gd name="T26" fmla="*/ 90 w 221"/>
                <a:gd name="T27" fmla="*/ 75 h 132"/>
                <a:gd name="T28" fmla="*/ 81 w 221"/>
                <a:gd name="T29" fmla="*/ 88 h 132"/>
                <a:gd name="T30" fmla="*/ 9 w 221"/>
                <a:gd name="T31" fmla="*/ 101 h 132"/>
                <a:gd name="T32" fmla="*/ 10 w 221"/>
                <a:gd name="T33" fmla="*/ 117 h 132"/>
                <a:gd name="T34" fmla="*/ 151 w 221"/>
                <a:gd name="T35" fmla="*/ 130 h 132"/>
                <a:gd name="T36" fmla="*/ 156 w 221"/>
                <a:gd name="T37" fmla="*/ 117 h 132"/>
                <a:gd name="T38" fmla="*/ 163 w 221"/>
                <a:gd name="T39" fmla="*/ 112 h 132"/>
                <a:gd name="T40" fmla="*/ 168 w 221"/>
                <a:gd name="T41" fmla="*/ 113 h 132"/>
                <a:gd name="T42" fmla="*/ 175 w 221"/>
                <a:gd name="T43" fmla="*/ 98 h 132"/>
                <a:gd name="T44" fmla="*/ 174 w 221"/>
                <a:gd name="T45" fmla="*/ 98 h 132"/>
                <a:gd name="T46" fmla="*/ 213 w 221"/>
                <a:gd name="T47" fmla="*/ 40 h 132"/>
                <a:gd name="T48" fmla="*/ 208 w 221"/>
                <a:gd name="T49" fmla="*/ 28 h 132"/>
                <a:gd name="T50" fmla="*/ 56 w 221"/>
                <a:gd name="T51" fmla="*/ 107 h 132"/>
                <a:gd name="T52" fmla="*/ 146 w 221"/>
                <a:gd name="T53" fmla="*/ 107 h 132"/>
                <a:gd name="T54" fmla="*/ 148 w 221"/>
                <a:gd name="T55" fmla="*/ 113 h 132"/>
                <a:gd name="T56" fmla="*/ 150 w 221"/>
                <a:gd name="T57" fmla="*/ 115 h 132"/>
                <a:gd name="T58" fmla="*/ 56 w 221"/>
                <a:gd name="T5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32">
                  <a:moveTo>
                    <a:pt x="208" y="28"/>
                  </a:moveTo>
                  <a:cubicBezTo>
                    <a:pt x="210" y="25"/>
                    <a:pt x="213" y="21"/>
                    <a:pt x="215" y="18"/>
                  </a:cubicBezTo>
                  <a:cubicBezTo>
                    <a:pt x="221" y="10"/>
                    <a:pt x="209" y="2"/>
                    <a:pt x="202" y="9"/>
                  </a:cubicBezTo>
                  <a:cubicBezTo>
                    <a:pt x="188" y="26"/>
                    <a:pt x="177" y="44"/>
                    <a:pt x="167" y="64"/>
                  </a:cubicBezTo>
                  <a:cubicBezTo>
                    <a:pt x="165" y="68"/>
                    <a:pt x="163" y="72"/>
                    <a:pt x="161" y="76"/>
                  </a:cubicBezTo>
                  <a:cubicBezTo>
                    <a:pt x="160" y="61"/>
                    <a:pt x="159" y="45"/>
                    <a:pt x="160" y="30"/>
                  </a:cubicBezTo>
                  <a:cubicBezTo>
                    <a:pt x="160" y="20"/>
                    <a:pt x="145" y="19"/>
                    <a:pt x="145" y="29"/>
                  </a:cubicBezTo>
                  <a:cubicBezTo>
                    <a:pt x="144" y="37"/>
                    <a:pt x="143" y="46"/>
                    <a:pt x="143" y="54"/>
                  </a:cubicBezTo>
                  <a:cubicBezTo>
                    <a:pt x="141" y="46"/>
                    <a:pt x="139" y="38"/>
                    <a:pt x="138" y="30"/>
                  </a:cubicBezTo>
                  <a:cubicBezTo>
                    <a:pt x="138" y="21"/>
                    <a:pt x="138" y="14"/>
                    <a:pt x="138" y="10"/>
                  </a:cubicBezTo>
                  <a:cubicBezTo>
                    <a:pt x="137" y="0"/>
                    <a:pt x="122" y="2"/>
                    <a:pt x="122" y="11"/>
                  </a:cubicBezTo>
                  <a:cubicBezTo>
                    <a:pt x="121" y="18"/>
                    <a:pt x="122" y="26"/>
                    <a:pt x="122" y="33"/>
                  </a:cubicBezTo>
                  <a:cubicBezTo>
                    <a:pt x="123" y="48"/>
                    <a:pt x="123" y="67"/>
                    <a:pt x="128" y="82"/>
                  </a:cubicBezTo>
                  <a:cubicBezTo>
                    <a:pt x="115" y="80"/>
                    <a:pt x="102" y="78"/>
                    <a:pt x="90" y="75"/>
                  </a:cubicBezTo>
                  <a:cubicBezTo>
                    <a:pt x="81" y="72"/>
                    <a:pt x="77" y="82"/>
                    <a:pt x="81" y="88"/>
                  </a:cubicBezTo>
                  <a:cubicBezTo>
                    <a:pt x="57" y="89"/>
                    <a:pt x="32" y="94"/>
                    <a:pt x="9" y="101"/>
                  </a:cubicBezTo>
                  <a:cubicBezTo>
                    <a:pt x="0" y="104"/>
                    <a:pt x="0" y="116"/>
                    <a:pt x="10" y="117"/>
                  </a:cubicBezTo>
                  <a:cubicBezTo>
                    <a:pt x="56" y="125"/>
                    <a:pt x="104" y="132"/>
                    <a:pt x="151" y="130"/>
                  </a:cubicBezTo>
                  <a:cubicBezTo>
                    <a:pt x="158" y="130"/>
                    <a:pt x="160" y="121"/>
                    <a:pt x="156" y="117"/>
                  </a:cubicBezTo>
                  <a:cubicBezTo>
                    <a:pt x="159" y="117"/>
                    <a:pt x="162" y="115"/>
                    <a:pt x="163" y="112"/>
                  </a:cubicBezTo>
                  <a:cubicBezTo>
                    <a:pt x="165" y="112"/>
                    <a:pt x="166" y="113"/>
                    <a:pt x="168" y="113"/>
                  </a:cubicBezTo>
                  <a:cubicBezTo>
                    <a:pt x="177" y="116"/>
                    <a:pt x="183" y="103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85" y="77"/>
                    <a:pt x="198" y="59"/>
                    <a:pt x="213" y="40"/>
                  </a:cubicBezTo>
                  <a:cubicBezTo>
                    <a:pt x="217" y="35"/>
                    <a:pt x="213" y="29"/>
                    <a:pt x="208" y="28"/>
                  </a:cubicBezTo>
                  <a:close/>
                  <a:moveTo>
                    <a:pt x="56" y="107"/>
                  </a:moveTo>
                  <a:cubicBezTo>
                    <a:pt x="86" y="102"/>
                    <a:pt x="116" y="102"/>
                    <a:pt x="146" y="107"/>
                  </a:cubicBezTo>
                  <a:cubicBezTo>
                    <a:pt x="146" y="109"/>
                    <a:pt x="147" y="111"/>
                    <a:pt x="148" y="113"/>
                  </a:cubicBezTo>
                  <a:cubicBezTo>
                    <a:pt x="148" y="114"/>
                    <a:pt x="149" y="115"/>
                    <a:pt x="150" y="115"/>
                  </a:cubicBezTo>
                  <a:cubicBezTo>
                    <a:pt x="118" y="113"/>
                    <a:pt x="87" y="111"/>
                    <a:pt x="56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3660" y="1171"/>
              <a:ext cx="76" cy="308"/>
            </a:xfrm>
            <a:custGeom>
              <a:avLst/>
              <a:gdLst>
                <a:gd name="T0" fmla="*/ 28 w 32"/>
                <a:gd name="T1" fmla="*/ 81 h 130"/>
                <a:gd name="T2" fmla="*/ 25 w 32"/>
                <a:gd name="T3" fmla="*/ 10 h 130"/>
                <a:gd name="T4" fmla="*/ 12 w 32"/>
                <a:gd name="T5" fmla="*/ 9 h 130"/>
                <a:gd name="T6" fmla="*/ 9 w 32"/>
                <a:gd name="T7" fmla="*/ 25 h 130"/>
                <a:gd name="T8" fmla="*/ 2 w 32"/>
                <a:gd name="T9" fmla="*/ 49 h 130"/>
                <a:gd name="T10" fmla="*/ 5 w 32"/>
                <a:gd name="T11" fmla="*/ 117 h 130"/>
                <a:gd name="T12" fmla="*/ 16 w 32"/>
                <a:gd name="T13" fmla="*/ 123 h 130"/>
                <a:gd name="T14" fmla="*/ 17 w 32"/>
                <a:gd name="T15" fmla="*/ 125 h 130"/>
                <a:gd name="T16" fmla="*/ 17 w 32"/>
                <a:gd name="T17" fmla="*/ 125 h 130"/>
                <a:gd name="T18" fmla="*/ 27 w 32"/>
                <a:gd name="T19" fmla="*/ 125 h 130"/>
                <a:gd name="T20" fmla="*/ 28 w 32"/>
                <a:gd name="T21" fmla="*/ 8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30">
                  <a:moveTo>
                    <a:pt x="28" y="81"/>
                  </a:moveTo>
                  <a:cubicBezTo>
                    <a:pt x="27" y="57"/>
                    <a:pt x="26" y="33"/>
                    <a:pt x="25" y="10"/>
                  </a:cubicBezTo>
                  <a:cubicBezTo>
                    <a:pt x="25" y="1"/>
                    <a:pt x="13" y="0"/>
                    <a:pt x="12" y="9"/>
                  </a:cubicBezTo>
                  <a:cubicBezTo>
                    <a:pt x="11" y="14"/>
                    <a:pt x="10" y="20"/>
                    <a:pt x="9" y="25"/>
                  </a:cubicBezTo>
                  <a:cubicBezTo>
                    <a:pt x="5" y="31"/>
                    <a:pt x="3" y="45"/>
                    <a:pt x="2" y="49"/>
                  </a:cubicBezTo>
                  <a:cubicBezTo>
                    <a:pt x="0" y="71"/>
                    <a:pt x="1" y="96"/>
                    <a:pt x="5" y="117"/>
                  </a:cubicBezTo>
                  <a:cubicBezTo>
                    <a:pt x="7" y="123"/>
                    <a:pt x="11" y="124"/>
                    <a:pt x="16" y="123"/>
                  </a:cubicBezTo>
                  <a:cubicBezTo>
                    <a:pt x="16" y="124"/>
                    <a:pt x="16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9" y="128"/>
                    <a:pt x="24" y="130"/>
                    <a:pt x="27" y="125"/>
                  </a:cubicBezTo>
                  <a:cubicBezTo>
                    <a:pt x="32" y="115"/>
                    <a:pt x="29" y="95"/>
                    <a:pt x="28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3956" y="1157"/>
              <a:ext cx="105" cy="306"/>
            </a:xfrm>
            <a:custGeom>
              <a:avLst/>
              <a:gdLst>
                <a:gd name="T0" fmla="*/ 30 w 44"/>
                <a:gd name="T1" fmla="*/ 7 h 129"/>
                <a:gd name="T2" fmla="*/ 17 w 44"/>
                <a:gd name="T3" fmla="*/ 9 h 129"/>
                <a:gd name="T4" fmla="*/ 16 w 44"/>
                <a:gd name="T5" fmla="*/ 20 h 129"/>
                <a:gd name="T6" fmla="*/ 15 w 44"/>
                <a:gd name="T7" fmla="*/ 12 h 129"/>
                <a:gd name="T8" fmla="*/ 9 w 44"/>
                <a:gd name="T9" fmla="*/ 12 h 129"/>
                <a:gd name="T10" fmla="*/ 11 w 44"/>
                <a:gd name="T11" fmla="*/ 114 h 129"/>
                <a:gd name="T12" fmla="*/ 11 w 44"/>
                <a:gd name="T13" fmla="*/ 115 h 129"/>
                <a:gd name="T14" fmla="*/ 11 w 44"/>
                <a:gd name="T15" fmla="*/ 115 h 129"/>
                <a:gd name="T16" fmla="*/ 11 w 44"/>
                <a:gd name="T17" fmla="*/ 117 h 129"/>
                <a:gd name="T18" fmla="*/ 24 w 44"/>
                <a:gd name="T19" fmla="*/ 119 h 129"/>
                <a:gd name="T20" fmla="*/ 39 w 44"/>
                <a:gd name="T21" fmla="*/ 119 h 129"/>
                <a:gd name="T22" fmla="*/ 30 w 44"/>
                <a:gd name="T23" fmla="*/ 7 h 129"/>
                <a:gd name="T24" fmla="*/ 23 w 44"/>
                <a:gd name="T25" fmla="*/ 42 h 129"/>
                <a:gd name="T26" fmla="*/ 24 w 44"/>
                <a:gd name="T27" fmla="*/ 103 h 129"/>
                <a:gd name="T28" fmla="*/ 23 w 44"/>
                <a:gd name="T29" fmla="*/ 4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29">
                  <a:moveTo>
                    <a:pt x="30" y="7"/>
                  </a:moveTo>
                  <a:cubicBezTo>
                    <a:pt x="27" y="0"/>
                    <a:pt x="17" y="3"/>
                    <a:pt x="17" y="9"/>
                  </a:cubicBezTo>
                  <a:cubicBezTo>
                    <a:pt x="17" y="13"/>
                    <a:pt x="16" y="16"/>
                    <a:pt x="16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4" y="9"/>
                    <a:pt x="10" y="9"/>
                    <a:pt x="9" y="12"/>
                  </a:cubicBezTo>
                  <a:cubicBezTo>
                    <a:pt x="0" y="43"/>
                    <a:pt x="0" y="82"/>
                    <a:pt x="11" y="114"/>
                  </a:cubicBezTo>
                  <a:cubicBezTo>
                    <a:pt x="11" y="114"/>
                    <a:pt x="11" y="114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6"/>
                    <a:pt x="11" y="117"/>
                  </a:cubicBezTo>
                  <a:cubicBezTo>
                    <a:pt x="13" y="122"/>
                    <a:pt x="20" y="122"/>
                    <a:pt x="24" y="119"/>
                  </a:cubicBezTo>
                  <a:cubicBezTo>
                    <a:pt x="24" y="128"/>
                    <a:pt x="39" y="129"/>
                    <a:pt x="39" y="119"/>
                  </a:cubicBezTo>
                  <a:cubicBezTo>
                    <a:pt x="42" y="83"/>
                    <a:pt x="44" y="42"/>
                    <a:pt x="30" y="7"/>
                  </a:cubicBezTo>
                  <a:close/>
                  <a:moveTo>
                    <a:pt x="23" y="42"/>
                  </a:moveTo>
                  <a:cubicBezTo>
                    <a:pt x="25" y="62"/>
                    <a:pt x="25" y="83"/>
                    <a:pt x="24" y="103"/>
                  </a:cubicBezTo>
                  <a:cubicBezTo>
                    <a:pt x="20" y="84"/>
                    <a:pt x="20" y="63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3415" y="2306"/>
              <a:ext cx="370" cy="1264"/>
            </a:xfrm>
            <a:custGeom>
              <a:avLst/>
              <a:gdLst>
                <a:gd name="T0" fmla="*/ 141 w 156"/>
                <a:gd name="T1" fmla="*/ 7 h 534"/>
                <a:gd name="T2" fmla="*/ 77 w 156"/>
                <a:gd name="T3" fmla="*/ 160 h 534"/>
                <a:gd name="T4" fmla="*/ 46 w 156"/>
                <a:gd name="T5" fmla="*/ 263 h 534"/>
                <a:gd name="T6" fmla="*/ 47 w 156"/>
                <a:gd name="T7" fmla="*/ 254 h 534"/>
                <a:gd name="T8" fmla="*/ 130 w 156"/>
                <a:gd name="T9" fmla="*/ 9 h 534"/>
                <a:gd name="T10" fmla="*/ 126 w 156"/>
                <a:gd name="T11" fmla="*/ 5 h 534"/>
                <a:gd name="T12" fmla="*/ 36 w 156"/>
                <a:gd name="T13" fmla="*/ 243 h 534"/>
                <a:gd name="T14" fmla="*/ 16 w 156"/>
                <a:gd name="T15" fmla="*/ 372 h 534"/>
                <a:gd name="T16" fmla="*/ 1 w 156"/>
                <a:gd name="T17" fmla="*/ 505 h 534"/>
                <a:gd name="T18" fmla="*/ 16 w 156"/>
                <a:gd name="T19" fmla="*/ 507 h 534"/>
                <a:gd name="T20" fmla="*/ 38 w 156"/>
                <a:gd name="T21" fmla="*/ 366 h 534"/>
                <a:gd name="T22" fmla="*/ 37 w 156"/>
                <a:gd name="T23" fmla="*/ 371 h 534"/>
                <a:gd name="T24" fmla="*/ 16 w 156"/>
                <a:gd name="T25" fmla="*/ 520 h 534"/>
                <a:gd name="T26" fmla="*/ 32 w 156"/>
                <a:gd name="T27" fmla="*/ 524 h 534"/>
                <a:gd name="T28" fmla="*/ 51 w 156"/>
                <a:gd name="T29" fmla="*/ 385 h 534"/>
                <a:gd name="T30" fmla="*/ 77 w 156"/>
                <a:gd name="T31" fmla="*/ 241 h 534"/>
                <a:gd name="T32" fmla="*/ 92 w 156"/>
                <a:gd name="T33" fmla="*/ 161 h 534"/>
                <a:gd name="T34" fmla="*/ 153 w 156"/>
                <a:gd name="T35" fmla="*/ 16 h 534"/>
                <a:gd name="T36" fmla="*/ 141 w 156"/>
                <a:gd name="T37" fmla="*/ 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534">
                  <a:moveTo>
                    <a:pt x="141" y="7"/>
                  </a:moveTo>
                  <a:cubicBezTo>
                    <a:pt x="104" y="49"/>
                    <a:pt x="88" y="105"/>
                    <a:pt x="77" y="160"/>
                  </a:cubicBezTo>
                  <a:cubicBezTo>
                    <a:pt x="65" y="194"/>
                    <a:pt x="55" y="228"/>
                    <a:pt x="46" y="263"/>
                  </a:cubicBezTo>
                  <a:cubicBezTo>
                    <a:pt x="46" y="260"/>
                    <a:pt x="47" y="257"/>
                    <a:pt x="47" y="254"/>
                  </a:cubicBezTo>
                  <a:cubicBezTo>
                    <a:pt x="63" y="168"/>
                    <a:pt x="88" y="86"/>
                    <a:pt x="130" y="9"/>
                  </a:cubicBezTo>
                  <a:cubicBezTo>
                    <a:pt x="131" y="6"/>
                    <a:pt x="128" y="3"/>
                    <a:pt x="126" y="5"/>
                  </a:cubicBezTo>
                  <a:cubicBezTo>
                    <a:pt x="73" y="72"/>
                    <a:pt x="52" y="161"/>
                    <a:pt x="36" y="243"/>
                  </a:cubicBezTo>
                  <a:cubicBezTo>
                    <a:pt x="28" y="286"/>
                    <a:pt x="22" y="329"/>
                    <a:pt x="16" y="372"/>
                  </a:cubicBezTo>
                  <a:cubicBezTo>
                    <a:pt x="10" y="415"/>
                    <a:pt x="0" y="462"/>
                    <a:pt x="1" y="505"/>
                  </a:cubicBezTo>
                  <a:cubicBezTo>
                    <a:pt x="1" y="514"/>
                    <a:pt x="15" y="516"/>
                    <a:pt x="16" y="507"/>
                  </a:cubicBezTo>
                  <a:cubicBezTo>
                    <a:pt x="22" y="460"/>
                    <a:pt x="29" y="413"/>
                    <a:pt x="38" y="366"/>
                  </a:cubicBezTo>
                  <a:cubicBezTo>
                    <a:pt x="38" y="368"/>
                    <a:pt x="38" y="370"/>
                    <a:pt x="37" y="371"/>
                  </a:cubicBezTo>
                  <a:cubicBezTo>
                    <a:pt x="30" y="421"/>
                    <a:pt x="28" y="471"/>
                    <a:pt x="16" y="520"/>
                  </a:cubicBezTo>
                  <a:cubicBezTo>
                    <a:pt x="14" y="530"/>
                    <a:pt x="29" y="534"/>
                    <a:pt x="32" y="524"/>
                  </a:cubicBezTo>
                  <a:cubicBezTo>
                    <a:pt x="42" y="478"/>
                    <a:pt x="44" y="431"/>
                    <a:pt x="51" y="385"/>
                  </a:cubicBezTo>
                  <a:cubicBezTo>
                    <a:pt x="58" y="337"/>
                    <a:pt x="67" y="289"/>
                    <a:pt x="77" y="241"/>
                  </a:cubicBezTo>
                  <a:cubicBezTo>
                    <a:pt x="82" y="215"/>
                    <a:pt x="87" y="188"/>
                    <a:pt x="92" y="161"/>
                  </a:cubicBezTo>
                  <a:cubicBezTo>
                    <a:pt x="109" y="111"/>
                    <a:pt x="129" y="63"/>
                    <a:pt x="153" y="16"/>
                  </a:cubicBezTo>
                  <a:cubicBezTo>
                    <a:pt x="156" y="8"/>
                    <a:pt x="147" y="0"/>
                    <a:pt x="1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020" y="2301"/>
              <a:ext cx="361" cy="1269"/>
            </a:xfrm>
            <a:custGeom>
              <a:avLst/>
              <a:gdLst>
                <a:gd name="T0" fmla="*/ 145 w 152"/>
                <a:gd name="T1" fmla="*/ 396 h 536"/>
                <a:gd name="T2" fmla="*/ 134 w 152"/>
                <a:gd name="T3" fmla="*/ 250 h 536"/>
                <a:gd name="T4" fmla="*/ 38 w 152"/>
                <a:gd name="T5" fmla="*/ 5 h 536"/>
                <a:gd name="T6" fmla="*/ 24 w 152"/>
                <a:gd name="T7" fmla="*/ 11 h 536"/>
                <a:gd name="T8" fmla="*/ 6 w 152"/>
                <a:gd name="T9" fmla="*/ 10 h 536"/>
                <a:gd name="T10" fmla="*/ 8 w 152"/>
                <a:gd name="T11" fmla="*/ 20 h 536"/>
                <a:gd name="T12" fmla="*/ 59 w 152"/>
                <a:gd name="T13" fmla="*/ 82 h 536"/>
                <a:gd name="T14" fmla="*/ 85 w 152"/>
                <a:gd name="T15" fmla="*/ 155 h 536"/>
                <a:gd name="T16" fmla="*/ 101 w 152"/>
                <a:gd name="T17" fmla="*/ 241 h 536"/>
                <a:gd name="T18" fmla="*/ 124 w 152"/>
                <a:gd name="T19" fmla="*/ 509 h 536"/>
                <a:gd name="T20" fmla="*/ 130 w 152"/>
                <a:gd name="T21" fmla="*/ 517 h 536"/>
                <a:gd name="T22" fmla="*/ 129 w 152"/>
                <a:gd name="T23" fmla="*/ 521 h 536"/>
                <a:gd name="T24" fmla="*/ 146 w 152"/>
                <a:gd name="T25" fmla="*/ 525 h 536"/>
                <a:gd name="T26" fmla="*/ 145 w 152"/>
                <a:gd name="T27" fmla="*/ 39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536">
                  <a:moveTo>
                    <a:pt x="145" y="396"/>
                  </a:moveTo>
                  <a:cubicBezTo>
                    <a:pt x="143" y="347"/>
                    <a:pt x="140" y="298"/>
                    <a:pt x="134" y="250"/>
                  </a:cubicBezTo>
                  <a:cubicBezTo>
                    <a:pt x="122" y="162"/>
                    <a:pt x="97" y="73"/>
                    <a:pt x="38" y="5"/>
                  </a:cubicBezTo>
                  <a:cubicBezTo>
                    <a:pt x="33" y="0"/>
                    <a:pt x="24" y="5"/>
                    <a:pt x="24" y="11"/>
                  </a:cubicBezTo>
                  <a:cubicBezTo>
                    <a:pt x="19" y="9"/>
                    <a:pt x="13" y="8"/>
                    <a:pt x="6" y="10"/>
                  </a:cubicBezTo>
                  <a:cubicBezTo>
                    <a:pt x="0" y="11"/>
                    <a:pt x="1" y="21"/>
                    <a:pt x="8" y="20"/>
                  </a:cubicBezTo>
                  <a:cubicBezTo>
                    <a:pt x="34" y="19"/>
                    <a:pt x="50" y="62"/>
                    <a:pt x="59" y="82"/>
                  </a:cubicBezTo>
                  <a:cubicBezTo>
                    <a:pt x="69" y="106"/>
                    <a:pt x="77" y="130"/>
                    <a:pt x="85" y="155"/>
                  </a:cubicBezTo>
                  <a:cubicBezTo>
                    <a:pt x="91" y="184"/>
                    <a:pt x="97" y="213"/>
                    <a:pt x="101" y="241"/>
                  </a:cubicBezTo>
                  <a:cubicBezTo>
                    <a:pt x="117" y="330"/>
                    <a:pt x="121" y="420"/>
                    <a:pt x="124" y="509"/>
                  </a:cubicBezTo>
                  <a:cubicBezTo>
                    <a:pt x="124" y="514"/>
                    <a:pt x="127" y="516"/>
                    <a:pt x="130" y="517"/>
                  </a:cubicBezTo>
                  <a:cubicBezTo>
                    <a:pt x="130" y="518"/>
                    <a:pt x="129" y="519"/>
                    <a:pt x="129" y="521"/>
                  </a:cubicBezTo>
                  <a:cubicBezTo>
                    <a:pt x="127" y="532"/>
                    <a:pt x="144" y="536"/>
                    <a:pt x="146" y="525"/>
                  </a:cubicBezTo>
                  <a:cubicBezTo>
                    <a:pt x="152" y="483"/>
                    <a:pt x="146" y="438"/>
                    <a:pt x="145" y="3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3415" y="3502"/>
              <a:ext cx="328" cy="94"/>
            </a:xfrm>
            <a:custGeom>
              <a:avLst/>
              <a:gdLst>
                <a:gd name="T0" fmla="*/ 130 w 138"/>
                <a:gd name="T1" fmla="*/ 22 h 40"/>
                <a:gd name="T2" fmla="*/ 120 w 138"/>
                <a:gd name="T3" fmla="*/ 18 h 40"/>
                <a:gd name="T4" fmla="*/ 111 w 138"/>
                <a:gd name="T5" fmla="*/ 10 h 40"/>
                <a:gd name="T6" fmla="*/ 77 w 138"/>
                <a:gd name="T7" fmla="*/ 10 h 40"/>
                <a:gd name="T8" fmla="*/ 55 w 138"/>
                <a:gd name="T9" fmla="*/ 11 h 40"/>
                <a:gd name="T10" fmla="*/ 34 w 138"/>
                <a:gd name="T11" fmla="*/ 11 h 40"/>
                <a:gd name="T12" fmla="*/ 14 w 138"/>
                <a:gd name="T13" fmla="*/ 4 h 40"/>
                <a:gd name="T14" fmla="*/ 4 w 138"/>
                <a:gd name="T15" fmla="*/ 14 h 40"/>
                <a:gd name="T16" fmla="*/ 11 w 138"/>
                <a:gd name="T17" fmla="*/ 29 h 40"/>
                <a:gd name="T18" fmla="*/ 125 w 138"/>
                <a:gd name="T19" fmla="*/ 39 h 40"/>
                <a:gd name="T20" fmla="*/ 130 w 138"/>
                <a:gd name="T2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130" y="22"/>
                  </a:moveTo>
                  <a:cubicBezTo>
                    <a:pt x="126" y="21"/>
                    <a:pt x="123" y="19"/>
                    <a:pt x="120" y="18"/>
                  </a:cubicBezTo>
                  <a:cubicBezTo>
                    <a:pt x="120" y="14"/>
                    <a:pt x="117" y="10"/>
                    <a:pt x="111" y="10"/>
                  </a:cubicBezTo>
                  <a:cubicBezTo>
                    <a:pt x="100" y="10"/>
                    <a:pt x="88" y="10"/>
                    <a:pt x="77" y="10"/>
                  </a:cubicBezTo>
                  <a:cubicBezTo>
                    <a:pt x="70" y="10"/>
                    <a:pt x="62" y="10"/>
                    <a:pt x="55" y="11"/>
                  </a:cubicBezTo>
                  <a:cubicBezTo>
                    <a:pt x="48" y="11"/>
                    <a:pt x="41" y="11"/>
                    <a:pt x="34" y="11"/>
                  </a:cubicBezTo>
                  <a:cubicBezTo>
                    <a:pt x="27" y="10"/>
                    <a:pt x="20" y="8"/>
                    <a:pt x="14" y="4"/>
                  </a:cubicBezTo>
                  <a:cubicBezTo>
                    <a:pt x="7" y="0"/>
                    <a:pt x="0" y="9"/>
                    <a:pt x="4" y="14"/>
                  </a:cubicBezTo>
                  <a:cubicBezTo>
                    <a:pt x="0" y="19"/>
                    <a:pt x="2" y="29"/>
                    <a:pt x="11" y="29"/>
                  </a:cubicBezTo>
                  <a:cubicBezTo>
                    <a:pt x="49" y="29"/>
                    <a:pt x="87" y="34"/>
                    <a:pt x="125" y="39"/>
                  </a:cubicBezTo>
                  <a:cubicBezTo>
                    <a:pt x="134" y="40"/>
                    <a:pt x="138" y="26"/>
                    <a:pt x="1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4023" y="3499"/>
              <a:ext cx="351" cy="102"/>
            </a:xfrm>
            <a:custGeom>
              <a:avLst/>
              <a:gdLst>
                <a:gd name="T0" fmla="*/ 139 w 148"/>
                <a:gd name="T1" fmla="*/ 10 h 43"/>
                <a:gd name="T2" fmla="*/ 132 w 148"/>
                <a:gd name="T3" fmla="*/ 8 h 43"/>
                <a:gd name="T4" fmla="*/ 122 w 148"/>
                <a:gd name="T5" fmla="*/ 1 h 43"/>
                <a:gd name="T6" fmla="*/ 48 w 148"/>
                <a:gd name="T7" fmla="*/ 11 h 43"/>
                <a:gd name="T8" fmla="*/ 1 w 148"/>
                <a:gd name="T9" fmla="*/ 8 h 43"/>
                <a:gd name="T10" fmla="*/ 3 w 148"/>
                <a:gd name="T11" fmla="*/ 16 h 43"/>
                <a:gd name="T12" fmla="*/ 5 w 148"/>
                <a:gd name="T13" fmla="*/ 23 h 43"/>
                <a:gd name="T14" fmla="*/ 6 w 148"/>
                <a:gd name="T15" fmla="*/ 35 h 43"/>
                <a:gd name="T16" fmla="*/ 54 w 148"/>
                <a:gd name="T17" fmla="*/ 38 h 43"/>
                <a:gd name="T18" fmla="*/ 57 w 148"/>
                <a:gd name="T19" fmla="*/ 38 h 43"/>
                <a:gd name="T20" fmla="*/ 143 w 148"/>
                <a:gd name="T21" fmla="*/ 25 h 43"/>
                <a:gd name="T22" fmla="*/ 139 w 148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43">
                  <a:moveTo>
                    <a:pt x="139" y="10"/>
                  </a:moveTo>
                  <a:cubicBezTo>
                    <a:pt x="136" y="9"/>
                    <a:pt x="134" y="8"/>
                    <a:pt x="132" y="8"/>
                  </a:cubicBezTo>
                  <a:cubicBezTo>
                    <a:pt x="131" y="4"/>
                    <a:pt x="127" y="0"/>
                    <a:pt x="122" y="1"/>
                  </a:cubicBezTo>
                  <a:cubicBezTo>
                    <a:pt x="97" y="6"/>
                    <a:pt x="73" y="9"/>
                    <a:pt x="48" y="11"/>
                  </a:cubicBezTo>
                  <a:cubicBezTo>
                    <a:pt x="32" y="10"/>
                    <a:pt x="17" y="8"/>
                    <a:pt x="1" y="8"/>
                  </a:cubicBezTo>
                  <a:cubicBezTo>
                    <a:pt x="2" y="11"/>
                    <a:pt x="3" y="13"/>
                    <a:pt x="3" y="16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0" y="26"/>
                    <a:pt x="0" y="34"/>
                    <a:pt x="6" y="35"/>
                  </a:cubicBezTo>
                  <a:cubicBezTo>
                    <a:pt x="22" y="38"/>
                    <a:pt x="39" y="38"/>
                    <a:pt x="54" y="38"/>
                  </a:cubicBezTo>
                  <a:cubicBezTo>
                    <a:pt x="55" y="38"/>
                    <a:pt x="56" y="38"/>
                    <a:pt x="57" y="38"/>
                  </a:cubicBezTo>
                  <a:cubicBezTo>
                    <a:pt x="88" y="42"/>
                    <a:pt x="120" y="43"/>
                    <a:pt x="143" y="25"/>
                  </a:cubicBezTo>
                  <a:cubicBezTo>
                    <a:pt x="148" y="21"/>
                    <a:pt x="146" y="11"/>
                    <a:pt x="13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3104" y="2310"/>
              <a:ext cx="625" cy="661"/>
            </a:xfrm>
            <a:custGeom>
              <a:avLst/>
              <a:gdLst>
                <a:gd name="T0" fmla="*/ 250 w 263"/>
                <a:gd name="T1" fmla="*/ 3 h 279"/>
                <a:gd name="T2" fmla="*/ 106 w 263"/>
                <a:gd name="T3" fmla="*/ 107 h 279"/>
                <a:gd name="T4" fmla="*/ 3 w 263"/>
                <a:gd name="T5" fmla="*/ 261 h 279"/>
                <a:gd name="T6" fmla="*/ 16 w 263"/>
                <a:gd name="T7" fmla="*/ 271 h 279"/>
                <a:gd name="T8" fmla="*/ 139 w 263"/>
                <a:gd name="T9" fmla="*/ 138 h 279"/>
                <a:gd name="T10" fmla="*/ 254 w 263"/>
                <a:gd name="T11" fmla="*/ 25 h 279"/>
                <a:gd name="T12" fmla="*/ 255 w 263"/>
                <a:gd name="T13" fmla="*/ 18 h 279"/>
                <a:gd name="T14" fmla="*/ 250 w 263"/>
                <a:gd name="T15" fmla="*/ 3 h 279"/>
                <a:gd name="T16" fmla="*/ 60 w 263"/>
                <a:gd name="T17" fmla="*/ 195 h 279"/>
                <a:gd name="T18" fmla="*/ 49 w 263"/>
                <a:gd name="T19" fmla="*/ 207 h 279"/>
                <a:gd name="T20" fmla="*/ 58 w 263"/>
                <a:gd name="T21" fmla="*/ 195 h 279"/>
                <a:gd name="T22" fmla="*/ 60 w 263"/>
                <a:gd name="T23" fmla="*/ 195 h 279"/>
                <a:gd name="T24" fmla="*/ 128 w 263"/>
                <a:gd name="T25" fmla="*/ 126 h 279"/>
                <a:gd name="T26" fmla="*/ 92 w 263"/>
                <a:gd name="T27" fmla="*/ 162 h 279"/>
                <a:gd name="T28" fmla="*/ 206 w 263"/>
                <a:gd name="T29" fmla="*/ 55 h 279"/>
                <a:gd name="T30" fmla="*/ 128 w 263"/>
                <a:gd name="T31" fmla="*/ 12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3" h="279">
                  <a:moveTo>
                    <a:pt x="250" y="3"/>
                  </a:moveTo>
                  <a:cubicBezTo>
                    <a:pt x="193" y="21"/>
                    <a:pt x="146" y="65"/>
                    <a:pt x="106" y="107"/>
                  </a:cubicBezTo>
                  <a:cubicBezTo>
                    <a:pt x="65" y="152"/>
                    <a:pt x="26" y="204"/>
                    <a:pt x="3" y="261"/>
                  </a:cubicBezTo>
                  <a:cubicBezTo>
                    <a:pt x="0" y="269"/>
                    <a:pt x="9" y="279"/>
                    <a:pt x="16" y="271"/>
                  </a:cubicBezTo>
                  <a:cubicBezTo>
                    <a:pt x="55" y="225"/>
                    <a:pt x="96" y="180"/>
                    <a:pt x="139" y="138"/>
                  </a:cubicBezTo>
                  <a:cubicBezTo>
                    <a:pt x="178" y="100"/>
                    <a:pt x="222" y="69"/>
                    <a:pt x="254" y="25"/>
                  </a:cubicBezTo>
                  <a:cubicBezTo>
                    <a:pt x="256" y="22"/>
                    <a:pt x="256" y="20"/>
                    <a:pt x="255" y="18"/>
                  </a:cubicBezTo>
                  <a:cubicBezTo>
                    <a:pt x="263" y="14"/>
                    <a:pt x="259" y="0"/>
                    <a:pt x="250" y="3"/>
                  </a:cubicBezTo>
                  <a:close/>
                  <a:moveTo>
                    <a:pt x="60" y="195"/>
                  </a:moveTo>
                  <a:cubicBezTo>
                    <a:pt x="57" y="199"/>
                    <a:pt x="53" y="203"/>
                    <a:pt x="49" y="207"/>
                  </a:cubicBezTo>
                  <a:cubicBezTo>
                    <a:pt x="52" y="203"/>
                    <a:pt x="55" y="199"/>
                    <a:pt x="58" y="195"/>
                  </a:cubicBezTo>
                  <a:cubicBezTo>
                    <a:pt x="58" y="195"/>
                    <a:pt x="59" y="195"/>
                    <a:pt x="60" y="195"/>
                  </a:cubicBezTo>
                  <a:close/>
                  <a:moveTo>
                    <a:pt x="128" y="126"/>
                  </a:moveTo>
                  <a:cubicBezTo>
                    <a:pt x="115" y="138"/>
                    <a:pt x="103" y="149"/>
                    <a:pt x="92" y="162"/>
                  </a:cubicBezTo>
                  <a:cubicBezTo>
                    <a:pt x="125" y="122"/>
                    <a:pt x="164" y="85"/>
                    <a:pt x="206" y="55"/>
                  </a:cubicBezTo>
                  <a:cubicBezTo>
                    <a:pt x="181" y="80"/>
                    <a:pt x="153" y="102"/>
                    <a:pt x="128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070" y="2306"/>
              <a:ext cx="646" cy="658"/>
            </a:xfrm>
            <a:custGeom>
              <a:avLst/>
              <a:gdLst>
                <a:gd name="T0" fmla="*/ 266 w 272"/>
                <a:gd name="T1" fmla="*/ 261 h 278"/>
                <a:gd name="T2" fmla="*/ 128 w 272"/>
                <a:gd name="T3" fmla="*/ 70 h 278"/>
                <a:gd name="T4" fmla="*/ 7 w 272"/>
                <a:gd name="T5" fmla="*/ 3 h 278"/>
                <a:gd name="T6" fmla="*/ 6 w 272"/>
                <a:gd name="T7" fmla="*/ 12 h 278"/>
                <a:gd name="T8" fmla="*/ 35 w 272"/>
                <a:gd name="T9" fmla="*/ 21 h 278"/>
                <a:gd name="T10" fmla="*/ 31 w 272"/>
                <a:gd name="T11" fmla="*/ 20 h 278"/>
                <a:gd name="T12" fmla="*/ 27 w 272"/>
                <a:gd name="T13" fmla="*/ 34 h 278"/>
                <a:gd name="T14" fmla="*/ 211 w 272"/>
                <a:gd name="T15" fmla="*/ 211 h 278"/>
                <a:gd name="T16" fmla="*/ 220 w 272"/>
                <a:gd name="T17" fmla="*/ 225 h 278"/>
                <a:gd name="T18" fmla="*/ 246 w 272"/>
                <a:gd name="T19" fmla="*/ 264 h 278"/>
                <a:gd name="T20" fmla="*/ 252 w 272"/>
                <a:gd name="T21" fmla="*/ 268 h 278"/>
                <a:gd name="T22" fmla="*/ 254 w 272"/>
                <a:gd name="T23" fmla="*/ 271 h 278"/>
                <a:gd name="T24" fmla="*/ 266 w 272"/>
                <a:gd name="T25" fmla="*/ 261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278">
                  <a:moveTo>
                    <a:pt x="266" y="261"/>
                  </a:moveTo>
                  <a:cubicBezTo>
                    <a:pt x="225" y="204"/>
                    <a:pt x="185" y="122"/>
                    <a:pt x="128" y="70"/>
                  </a:cubicBezTo>
                  <a:cubicBezTo>
                    <a:pt x="96" y="34"/>
                    <a:pt x="54" y="0"/>
                    <a:pt x="7" y="3"/>
                  </a:cubicBezTo>
                  <a:cubicBezTo>
                    <a:pt x="1" y="3"/>
                    <a:pt x="0" y="11"/>
                    <a:pt x="6" y="12"/>
                  </a:cubicBezTo>
                  <a:cubicBezTo>
                    <a:pt x="16" y="14"/>
                    <a:pt x="26" y="17"/>
                    <a:pt x="35" y="21"/>
                  </a:cubicBezTo>
                  <a:cubicBezTo>
                    <a:pt x="34" y="21"/>
                    <a:pt x="32" y="20"/>
                    <a:pt x="31" y="20"/>
                  </a:cubicBezTo>
                  <a:cubicBezTo>
                    <a:pt x="21" y="19"/>
                    <a:pt x="19" y="31"/>
                    <a:pt x="27" y="34"/>
                  </a:cubicBezTo>
                  <a:cubicBezTo>
                    <a:pt x="107" y="66"/>
                    <a:pt x="163" y="140"/>
                    <a:pt x="211" y="211"/>
                  </a:cubicBezTo>
                  <a:cubicBezTo>
                    <a:pt x="214" y="216"/>
                    <a:pt x="217" y="221"/>
                    <a:pt x="220" y="225"/>
                  </a:cubicBezTo>
                  <a:cubicBezTo>
                    <a:pt x="229" y="239"/>
                    <a:pt x="237" y="252"/>
                    <a:pt x="246" y="264"/>
                  </a:cubicBezTo>
                  <a:cubicBezTo>
                    <a:pt x="247" y="266"/>
                    <a:pt x="249" y="268"/>
                    <a:pt x="252" y="268"/>
                  </a:cubicBezTo>
                  <a:cubicBezTo>
                    <a:pt x="252" y="269"/>
                    <a:pt x="253" y="270"/>
                    <a:pt x="254" y="271"/>
                  </a:cubicBezTo>
                  <a:cubicBezTo>
                    <a:pt x="260" y="278"/>
                    <a:pt x="272" y="268"/>
                    <a:pt x="26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4115" y="3542"/>
              <a:ext cx="188" cy="158"/>
            </a:xfrm>
            <a:custGeom>
              <a:avLst/>
              <a:gdLst>
                <a:gd name="T0" fmla="*/ 78 w 79"/>
                <a:gd name="T1" fmla="*/ 45 h 67"/>
                <a:gd name="T2" fmla="*/ 63 w 79"/>
                <a:gd name="T3" fmla="*/ 26 h 67"/>
                <a:gd name="T4" fmla="*/ 34 w 79"/>
                <a:gd name="T5" fmla="*/ 5 h 67"/>
                <a:gd name="T6" fmla="*/ 26 w 79"/>
                <a:gd name="T7" fmla="*/ 15 h 67"/>
                <a:gd name="T8" fmla="*/ 32 w 79"/>
                <a:gd name="T9" fmla="*/ 23 h 67"/>
                <a:gd name="T10" fmla="*/ 12 w 79"/>
                <a:gd name="T11" fmla="*/ 9 h 67"/>
                <a:gd name="T12" fmla="*/ 4 w 79"/>
                <a:gd name="T13" fmla="*/ 19 h 67"/>
                <a:gd name="T14" fmla="*/ 58 w 79"/>
                <a:gd name="T15" fmla="*/ 62 h 67"/>
                <a:gd name="T16" fmla="*/ 69 w 79"/>
                <a:gd name="T17" fmla="*/ 54 h 67"/>
                <a:gd name="T18" fmla="*/ 78 w 79"/>
                <a:gd name="T1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67">
                  <a:moveTo>
                    <a:pt x="78" y="45"/>
                  </a:moveTo>
                  <a:cubicBezTo>
                    <a:pt x="77" y="37"/>
                    <a:pt x="69" y="31"/>
                    <a:pt x="63" y="26"/>
                  </a:cubicBezTo>
                  <a:cubicBezTo>
                    <a:pt x="54" y="18"/>
                    <a:pt x="44" y="11"/>
                    <a:pt x="34" y="5"/>
                  </a:cubicBezTo>
                  <a:cubicBezTo>
                    <a:pt x="27" y="0"/>
                    <a:pt x="21" y="10"/>
                    <a:pt x="26" y="15"/>
                  </a:cubicBezTo>
                  <a:cubicBezTo>
                    <a:pt x="28" y="18"/>
                    <a:pt x="30" y="21"/>
                    <a:pt x="32" y="23"/>
                  </a:cubicBezTo>
                  <a:cubicBezTo>
                    <a:pt x="25" y="18"/>
                    <a:pt x="19" y="13"/>
                    <a:pt x="12" y="9"/>
                  </a:cubicBezTo>
                  <a:cubicBezTo>
                    <a:pt x="5" y="4"/>
                    <a:pt x="0" y="14"/>
                    <a:pt x="4" y="19"/>
                  </a:cubicBezTo>
                  <a:cubicBezTo>
                    <a:pt x="18" y="37"/>
                    <a:pt x="40" y="49"/>
                    <a:pt x="58" y="62"/>
                  </a:cubicBezTo>
                  <a:cubicBezTo>
                    <a:pt x="64" y="67"/>
                    <a:pt x="71" y="60"/>
                    <a:pt x="69" y="54"/>
                  </a:cubicBezTo>
                  <a:cubicBezTo>
                    <a:pt x="74" y="56"/>
                    <a:pt x="79" y="50"/>
                    <a:pt x="7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439" y="3542"/>
              <a:ext cx="159" cy="154"/>
            </a:xfrm>
            <a:custGeom>
              <a:avLst/>
              <a:gdLst>
                <a:gd name="T0" fmla="*/ 60 w 67"/>
                <a:gd name="T1" fmla="*/ 6 h 65"/>
                <a:gd name="T2" fmla="*/ 51 w 67"/>
                <a:gd name="T3" fmla="*/ 8 h 65"/>
                <a:gd name="T4" fmla="*/ 46 w 67"/>
                <a:gd name="T5" fmla="*/ 0 h 65"/>
                <a:gd name="T6" fmla="*/ 4 w 67"/>
                <a:gd name="T7" fmla="*/ 38 h 65"/>
                <a:gd name="T8" fmla="*/ 14 w 67"/>
                <a:gd name="T9" fmla="*/ 50 h 65"/>
                <a:gd name="T10" fmla="*/ 14 w 67"/>
                <a:gd name="T11" fmla="*/ 50 h 65"/>
                <a:gd name="T12" fmla="*/ 28 w 67"/>
                <a:gd name="T13" fmla="*/ 58 h 65"/>
                <a:gd name="T14" fmla="*/ 45 w 67"/>
                <a:gd name="T15" fmla="*/ 36 h 65"/>
                <a:gd name="T16" fmla="*/ 65 w 67"/>
                <a:gd name="T17" fmla="*/ 16 h 65"/>
                <a:gd name="T18" fmla="*/ 65 w 67"/>
                <a:gd name="T19" fmla="*/ 16 h 65"/>
                <a:gd name="T20" fmla="*/ 60 w 67"/>
                <a:gd name="T2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0" y="6"/>
                  </a:moveTo>
                  <a:cubicBezTo>
                    <a:pt x="57" y="6"/>
                    <a:pt x="54" y="7"/>
                    <a:pt x="51" y="8"/>
                  </a:cubicBezTo>
                  <a:cubicBezTo>
                    <a:pt x="53" y="5"/>
                    <a:pt x="50" y="0"/>
                    <a:pt x="46" y="0"/>
                  </a:cubicBezTo>
                  <a:cubicBezTo>
                    <a:pt x="27" y="3"/>
                    <a:pt x="15" y="24"/>
                    <a:pt x="4" y="38"/>
                  </a:cubicBezTo>
                  <a:cubicBezTo>
                    <a:pt x="0" y="44"/>
                    <a:pt x="7" y="52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8"/>
                    <a:pt x="22" y="65"/>
                    <a:pt x="28" y="58"/>
                  </a:cubicBezTo>
                  <a:cubicBezTo>
                    <a:pt x="34" y="52"/>
                    <a:pt x="39" y="43"/>
                    <a:pt x="45" y="36"/>
                  </a:cubicBezTo>
                  <a:cubicBezTo>
                    <a:pt x="51" y="29"/>
                    <a:pt x="61" y="24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7" y="12"/>
                    <a:pt x="65" y="6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676" y="3272"/>
              <a:ext cx="399" cy="322"/>
            </a:xfrm>
            <a:custGeom>
              <a:avLst/>
              <a:gdLst>
                <a:gd name="T0" fmla="*/ 110 w 168"/>
                <a:gd name="T1" fmla="*/ 9 h 136"/>
                <a:gd name="T2" fmla="*/ 46 w 168"/>
                <a:gd name="T3" fmla="*/ 15 h 136"/>
                <a:gd name="T4" fmla="*/ 8 w 168"/>
                <a:gd name="T5" fmla="*/ 127 h 136"/>
                <a:gd name="T6" fmla="*/ 24 w 168"/>
                <a:gd name="T7" fmla="*/ 127 h 136"/>
                <a:gd name="T8" fmla="*/ 38 w 168"/>
                <a:gd name="T9" fmla="*/ 74 h 136"/>
                <a:gd name="T10" fmla="*/ 74 w 168"/>
                <a:gd name="T11" fmla="*/ 49 h 136"/>
                <a:gd name="T12" fmla="*/ 117 w 168"/>
                <a:gd name="T13" fmla="*/ 52 h 136"/>
                <a:gd name="T14" fmla="*/ 143 w 168"/>
                <a:gd name="T15" fmla="*/ 124 h 136"/>
                <a:gd name="T16" fmla="*/ 160 w 168"/>
                <a:gd name="T17" fmla="*/ 124 h 136"/>
                <a:gd name="T18" fmla="*/ 110 w 168"/>
                <a:gd name="T19" fmla="*/ 9 h 136"/>
                <a:gd name="T20" fmla="*/ 75 w 168"/>
                <a:gd name="T21" fmla="*/ 32 h 136"/>
                <a:gd name="T22" fmla="*/ 77 w 168"/>
                <a:gd name="T23" fmla="*/ 30 h 136"/>
                <a:gd name="T24" fmla="*/ 100 w 168"/>
                <a:gd name="T25" fmla="*/ 25 h 136"/>
                <a:gd name="T26" fmla="*/ 111 w 168"/>
                <a:gd name="T27" fmla="*/ 31 h 136"/>
                <a:gd name="T28" fmla="*/ 75 w 168"/>
                <a:gd name="T2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136">
                  <a:moveTo>
                    <a:pt x="110" y="9"/>
                  </a:moveTo>
                  <a:cubicBezTo>
                    <a:pt x="91" y="0"/>
                    <a:pt x="66" y="3"/>
                    <a:pt x="46" y="15"/>
                  </a:cubicBezTo>
                  <a:cubicBezTo>
                    <a:pt x="7" y="38"/>
                    <a:pt x="0" y="87"/>
                    <a:pt x="8" y="127"/>
                  </a:cubicBezTo>
                  <a:cubicBezTo>
                    <a:pt x="9" y="136"/>
                    <a:pt x="23" y="136"/>
                    <a:pt x="24" y="127"/>
                  </a:cubicBezTo>
                  <a:cubicBezTo>
                    <a:pt x="27" y="109"/>
                    <a:pt x="31" y="91"/>
                    <a:pt x="38" y="74"/>
                  </a:cubicBezTo>
                  <a:cubicBezTo>
                    <a:pt x="47" y="63"/>
                    <a:pt x="60" y="54"/>
                    <a:pt x="74" y="49"/>
                  </a:cubicBezTo>
                  <a:cubicBezTo>
                    <a:pt x="88" y="44"/>
                    <a:pt x="104" y="45"/>
                    <a:pt x="117" y="52"/>
                  </a:cubicBezTo>
                  <a:cubicBezTo>
                    <a:pt x="140" y="65"/>
                    <a:pt x="138" y="101"/>
                    <a:pt x="143" y="124"/>
                  </a:cubicBezTo>
                  <a:cubicBezTo>
                    <a:pt x="145" y="132"/>
                    <a:pt x="158" y="132"/>
                    <a:pt x="160" y="124"/>
                  </a:cubicBezTo>
                  <a:cubicBezTo>
                    <a:pt x="168" y="82"/>
                    <a:pt x="162" y="18"/>
                    <a:pt x="110" y="9"/>
                  </a:cubicBezTo>
                  <a:close/>
                  <a:moveTo>
                    <a:pt x="75" y="32"/>
                  </a:moveTo>
                  <a:cubicBezTo>
                    <a:pt x="76" y="31"/>
                    <a:pt x="76" y="31"/>
                    <a:pt x="77" y="30"/>
                  </a:cubicBezTo>
                  <a:cubicBezTo>
                    <a:pt x="85" y="26"/>
                    <a:pt x="93" y="24"/>
                    <a:pt x="100" y="25"/>
                  </a:cubicBezTo>
                  <a:cubicBezTo>
                    <a:pt x="104" y="27"/>
                    <a:pt x="107" y="29"/>
                    <a:pt x="111" y="31"/>
                  </a:cubicBezTo>
                  <a:cubicBezTo>
                    <a:pt x="99" y="28"/>
                    <a:pt x="87" y="29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3271" y="1607"/>
              <a:ext cx="163" cy="145"/>
            </a:xfrm>
            <a:custGeom>
              <a:avLst/>
              <a:gdLst>
                <a:gd name="T0" fmla="*/ 59 w 69"/>
                <a:gd name="T1" fmla="*/ 1 h 61"/>
                <a:gd name="T2" fmla="*/ 52 w 69"/>
                <a:gd name="T3" fmla="*/ 1 h 61"/>
                <a:gd name="T4" fmla="*/ 20 w 69"/>
                <a:gd name="T5" fmla="*/ 25 h 61"/>
                <a:gd name="T6" fmla="*/ 5 w 69"/>
                <a:gd name="T7" fmla="*/ 44 h 61"/>
                <a:gd name="T8" fmla="*/ 17 w 69"/>
                <a:gd name="T9" fmla="*/ 54 h 61"/>
                <a:gd name="T10" fmla="*/ 22 w 69"/>
                <a:gd name="T11" fmla="*/ 49 h 61"/>
                <a:gd name="T12" fmla="*/ 24 w 69"/>
                <a:gd name="T13" fmla="*/ 48 h 61"/>
                <a:gd name="T14" fmla="*/ 40 w 69"/>
                <a:gd name="T15" fmla="*/ 33 h 61"/>
                <a:gd name="T16" fmla="*/ 63 w 69"/>
                <a:gd name="T17" fmla="*/ 16 h 61"/>
                <a:gd name="T18" fmla="*/ 59 w 69"/>
                <a:gd name="T1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9" y="1"/>
                  </a:moveTo>
                  <a:cubicBezTo>
                    <a:pt x="57" y="0"/>
                    <a:pt x="55" y="0"/>
                    <a:pt x="52" y="1"/>
                  </a:cubicBezTo>
                  <a:cubicBezTo>
                    <a:pt x="41" y="6"/>
                    <a:pt x="27" y="13"/>
                    <a:pt x="20" y="25"/>
                  </a:cubicBezTo>
                  <a:cubicBezTo>
                    <a:pt x="15" y="30"/>
                    <a:pt x="9" y="37"/>
                    <a:pt x="5" y="44"/>
                  </a:cubicBezTo>
                  <a:cubicBezTo>
                    <a:pt x="0" y="51"/>
                    <a:pt x="10" y="61"/>
                    <a:pt x="17" y="54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3" y="49"/>
                    <a:pt x="23" y="49"/>
                    <a:pt x="24" y="48"/>
                  </a:cubicBezTo>
                  <a:cubicBezTo>
                    <a:pt x="30" y="44"/>
                    <a:pt x="35" y="39"/>
                    <a:pt x="40" y="33"/>
                  </a:cubicBezTo>
                  <a:cubicBezTo>
                    <a:pt x="47" y="27"/>
                    <a:pt x="55" y="22"/>
                    <a:pt x="63" y="16"/>
                  </a:cubicBezTo>
                  <a:cubicBezTo>
                    <a:pt x="69" y="12"/>
                    <a:pt x="65" y="3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383" y="1515"/>
              <a:ext cx="176" cy="139"/>
            </a:xfrm>
            <a:custGeom>
              <a:avLst/>
              <a:gdLst>
                <a:gd name="T0" fmla="*/ 65 w 74"/>
                <a:gd name="T1" fmla="*/ 38 h 59"/>
                <a:gd name="T2" fmla="*/ 21 w 74"/>
                <a:gd name="T3" fmla="*/ 4 h 59"/>
                <a:gd name="T4" fmla="*/ 9 w 74"/>
                <a:gd name="T5" fmla="*/ 14 h 59"/>
                <a:gd name="T6" fmla="*/ 4 w 74"/>
                <a:gd name="T7" fmla="*/ 14 h 59"/>
                <a:gd name="T8" fmla="*/ 1 w 74"/>
                <a:gd name="T9" fmla="*/ 18 h 59"/>
                <a:gd name="T10" fmla="*/ 18 w 74"/>
                <a:gd name="T11" fmla="*/ 34 h 59"/>
                <a:gd name="T12" fmla="*/ 45 w 74"/>
                <a:gd name="T13" fmla="*/ 52 h 59"/>
                <a:gd name="T14" fmla="*/ 54 w 74"/>
                <a:gd name="T15" fmla="*/ 52 h 59"/>
                <a:gd name="T16" fmla="*/ 55 w 74"/>
                <a:gd name="T17" fmla="*/ 53 h 59"/>
                <a:gd name="T18" fmla="*/ 65 w 74"/>
                <a:gd name="T1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59">
                  <a:moveTo>
                    <a:pt x="65" y="38"/>
                  </a:moveTo>
                  <a:cubicBezTo>
                    <a:pt x="49" y="28"/>
                    <a:pt x="36" y="14"/>
                    <a:pt x="21" y="4"/>
                  </a:cubicBezTo>
                  <a:cubicBezTo>
                    <a:pt x="14" y="0"/>
                    <a:pt x="5" y="8"/>
                    <a:pt x="9" y="14"/>
                  </a:cubicBezTo>
                  <a:cubicBezTo>
                    <a:pt x="8" y="14"/>
                    <a:pt x="6" y="14"/>
                    <a:pt x="4" y="14"/>
                  </a:cubicBezTo>
                  <a:cubicBezTo>
                    <a:pt x="2" y="14"/>
                    <a:pt x="0" y="16"/>
                    <a:pt x="1" y="18"/>
                  </a:cubicBezTo>
                  <a:cubicBezTo>
                    <a:pt x="5" y="26"/>
                    <a:pt x="11" y="29"/>
                    <a:pt x="18" y="34"/>
                  </a:cubicBezTo>
                  <a:cubicBezTo>
                    <a:pt x="27" y="40"/>
                    <a:pt x="36" y="46"/>
                    <a:pt x="45" y="52"/>
                  </a:cubicBezTo>
                  <a:cubicBezTo>
                    <a:pt x="48" y="54"/>
                    <a:pt x="52" y="53"/>
                    <a:pt x="54" y="52"/>
                  </a:cubicBezTo>
                  <a:cubicBezTo>
                    <a:pt x="54" y="52"/>
                    <a:pt x="55" y="52"/>
                    <a:pt x="55" y="53"/>
                  </a:cubicBezTo>
                  <a:cubicBezTo>
                    <a:pt x="65" y="59"/>
                    <a:pt x="74" y="44"/>
                    <a:pt x="6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339" y="1553"/>
              <a:ext cx="1163" cy="450"/>
            </a:xfrm>
            <a:custGeom>
              <a:avLst/>
              <a:gdLst>
                <a:gd name="T0" fmla="*/ 470 w 490"/>
                <a:gd name="T1" fmla="*/ 9 h 190"/>
                <a:gd name="T2" fmla="*/ 423 w 490"/>
                <a:gd name="T3" fmla="*/ 77 h 190"/>
                <a:gd name="T4" fmla="*/ 366 w 490"/>
                <a:gd name="T5" fmla="*/ 117 h 190"/>
                <a:gd name="T6" fmla="*/ 213 w 490"/>
                <a:gd name="T7" fmla="*/ 148 h 190"/>
                <a:gd name="T8" fmla="*/ 64 w 490"/>
                <a:gd name="T9" fmla="*/ 116 h 190"/>
                <a:gd name="T10" fmla="*/ 21 w 490"/>
                <a:gd name="T11" fmla="*/ 57 h 190"/>
                <a:gd name="T12" fmla="*/ 17 w 490"/>
                <a:gd name="T13" fmla="*/ 53 h 190"/>
                <a:gd name="T14" fmla="*/ 17 w 490"/>
                <a:gd name="T15" fmla="*/ 52 h 190"/>
                <a:gd name="T16" fmla="*/ 2 w 490"/>
                <a:gd name="T17" fmla="*/ 56 h 190"/>
                <a:gd name="T18" fmla="*/ 50 w 490"/>
                <a:gd name="T19" fmla="*/ 129 h 190"/>
                <a:gd name="T20" fmla="*/ 117 w 490"/>
                <a:gd name="T21" fmla="*/ 170 h 190"/>
                <a:gd name="T22" fmla="*/ 284 w 490"/>
                <a:gd name="T23" fmla="*/ 176 h 190"/>
                <a:gd name="T24" fmla="*/ 433 w 490"/>
                <a:gd name="T25" fmla="*/ 93 h 190"/>
                <a:gd name="T26" fmla="*/ 487 w 490"/>
                <a:gd name="T27" fmla="*/ 15 h 190"/>
                <a:gd name="T28" fmla="*/ 470 w 490"/>
                <a:gd name="T29" fmla="*/ 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0" h="190">
                  <a:moveTo>
                    <a:pt x="470" y="9"/>
                  </a:moveTo>
                  <a:cubicBezTo>
                    <a:pt x="456" y="33"/>
                    <a:pt x="440" y="57"/>
                    <a:pt x="423" y="77"/>
                  </a:cubicBezTo>
                  <a:cubicBezTo>
                    <a:pt x="405" y="93"/>
                    <a:pt x="385" y="106"/>
                    <a:pt x="366" y="117"/>
                  </a:cubicBezTo>
                  <a:cubicBezTo>
                    <a:pt x="320" y="143"/>
                    <a:pt x="265" y="149"/>
                    <a:pt x="213" y="148"/>
                  </a:cubicBezTo>
                  <a:cubicBezTo>
                    <a:pt x="168" y="147"/>
                    <a:pt x="106" y="142"/>
                    <a:pt x="64" y="116"/>
                  </a:cubicBezTo>
                  <a:cubicBezTo>
                    <a:pt x="45" y="100"/>
                    <a:pt x="31" y="79"/>
                    <a:pt x="21" y="57"/>
                  </a:cubicBezTo>
                  <a:cubicBezTo>
                    <a:pt x="20" y="55"/>
                    <a:pt x="19" y="54"/>
                    <a:pt x="17" y="53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15" y="42"/>
                    <a:pt x="0" y="46"/>
                    <a:pt x="2" y="56"/>
                  </a:cubicBezTo>
                  <a:cubicBezTo>
                    <a:pt x="7" y="89"/>
                    <a:pt x="25" y="112"/>
                    <a:pt x="50" y="129"/>
                  </a:cubicBezTo>
                  <a:cubicBezTo>
                    <a:pt x="70" y="147"/>
                    <a:pt x="93" y="161"/>
                    <a:pt x="117" y="170"/>
                  </a:cubicBezTo>
                  <a:cubicBezTo>
                    <a:pt x="169" y="190"/>
                    <a:pt x="230" y="182"/>
                    <a:pt x="284" y="176"/>
                  </a:cubicBezTo>
                  <a:cubicBezTo>
                    <a:pt x="347" y="169"/>
                    <a:pt x="395" y="137"/>
                    <a:pt x="433" y="93"/>
                  </a:cubicBezTo>
                  <a:cubicBezTo>
                    <a:pt x="457" y="72"/>
                    <a:pt x="478" y="45"/>
                    <a:pt x="487" y="15"/>
                  </a:cubicBezTo>
                  <a:cubicBezTo>
                    <a:pt x="490" y="5"/>
                    <a:pt x="475" y="0"/>
                    <a:pt x="47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460" y="2320"/>
              <a:ext cx="484" cy="1134"/>
            </a:xfrm>
            <a:custGeom>
              <a:avLst/>
              <a:gdLst>
                <a:gd name="T0" fmla="*/ 188 w 204"/>
                <a:gd name="T1" fmla="*/ 111 h 479"/>
                <a:gd name="T2" fmla="*/ 99 w 204"/>
                <a:gd name="T3" fmla="*/ 165 h 479"/>
                <a:gd name="T4" fmla="*/ 195 w 204"/>
                <a:gd name="T5" fmla="*/ 90 h 479"/>
                <a:gd name="T6" fmla="*/ 189 w 204"/>
                <a:gd name="T7" fmla="*/ 77 h 479"/>
                <a:gd name="T8" fmla="*/ 102 w 204"/>
                <a:gd name="T9" fmla="*/ 122 h 479"/>
                <a:gd name="T10" fmla="*/ 189 w 204"/>
                <a:gd name="T11" fmla="*/ 57 h 479"/>
                <a:gd name="T12" fmla="*/ 184 w 204"/>
                <a:gd name="T13" fmla="*/ 45 h 479"/>
                <a:gd name="T14" fmla="*/ 88 w 204"/>
                <a:gd name="T15" fmla="*/ 90 h 479"/>
                <a:gd name="T16" fmla="*/ 176 w 204"/>
                <a:gd name="T17" fmla="*/ 18 h 479"/>
                <a:gd name="T18" fmla="*/ 173 w 204"/>
                <a:gd name="T19" fmla="*/ 4 h 479"/>
                <a:gd name="T20" fmla="*/ 61 w 204"/>
                <a:gd name="T21" fmla="*/ 103 h 479"/>
                <a:gd name="T22" fmla="*/ 70 w 204"/>
                <a:gd name="T23" fmla="*/ 115 h 479"/>
                <a:gd name="T24" fmla="*/ 107 w 204"/>
                <a:gd name="T25" fmla="*/ 98 h 479"/>
                <a:gd name="T26" fmla="*/ 57 w 204"/>
                <a:gd name="T27" fmla="*/ 149 h 479"/>
                <a:gd name="T28" fmla="*/ 68 w 204"/>
                <a:gd name="T29" fmla="*/ 160 h 479"/>
                <a:gd name="T30" fmla="*/ 105 w 204"/>
                <a:gd name="T31" fmla="*/ 137 h 479"/>
                <a:gd name="T32" fmla="*/ 65 w 204"/>
                <a:gd name="T33" fmla="*/ 182 h 479"/>
                <a:gd name="T34" fmla="*/ 74 w 204"/>
                <a:gd name="T35" fmla="*/ 194 h 479"/>
                <a:gd name="T36" fmla="*/ 88 w 204"/>
                <a:gd name="T37" fmla="*/ 188 h 479"/>
                <a:gd name="T38" fmla="*/ 46 w 204"/>
                <a:gd name="T39" fmla="*/ 241 h 479"/>
                <a:gd name="T40" fmla="*/ 55 w 204"/>
                <a:gd name="T41" fmla="*/ 252 h 479"/>
                <a:gd name="T42" fmla="*/ 93 w 204"/>
                <a:gd name="T43" fmla="*/ 234 h 479"/>
                <a:gd name="T44" fmla="*/ 39 w 204"/>
                <a:gd name="T45" fmla="*/ 293 h 479"/>
                <a:gd name="T46" fmla="*/ 48 w 204"/>
                <a:gd name="T47" fmla="*/ 305 h 479"/>
                <a:gd name="T48" fmla="*/ 88 w 204"/>
                <a:gd name="T49" fmla="*/ 280 h 479"/>
                <a:gd name="T50" fmla="*/ 38 w 204"/>
                <a:gd name="T51" fmla="*/ 338 h 479"/>
                <a:gd name="T52" fmla="*/ 49 w 204"/>
                <a:gd name="T53" fmla="*/ 349 h 479"/>
                <a:gd name="T54" fmla="*/ 62 w 204"/>
                <a:gd name="T55" fmla="*/ 342 h 479"/>
                <a:gd name="T56" fmla="*/ 26 w 204"/>
                <a:gd name="T57" fmla="*/ 384 h 479"/>
                <a:gd name="T58" fmla="*/ 36 w 204"/>
                <a:gd name="T59" fmla="*/ 396 h 479"/>
                <a:gd name="T60" fmla="*/ 41 w 204"/>
                <a:gd name="T61" fmla="*/ 394 h 479"/>
                <a:gd name="T62" fmla="*/ 5 w 204"/>
                <a:gd name="T63" fmla="*/ 432 h 479"/>
                <a:gd name="T64" fmla="*/ 14 w 204"/>
                <a:gd name="T65" fmla="*/ 444 h 479"/>
                <a:gd name="T66" fmla="*/ 38 w 204"/>
                <a:gd name="T67" fmla="*/ 434 h 479"/>
                <a:gd name="T68" fmla="*/ 21 w 204"/>
                <a:gd name="T69" fmla="*/ 463 h 479"/>
                <a:gd name="T70" fmla="*/ 34 w 204"/>
                <a:gd name="T71" fmla="*/ 470 h 479"/>
                <a:gd name="T72" fmla="*/ 93 w 204"/>
                <a:gd name="T73" fmla="*/ 406 h 479"/>
                <a:gd name="T74" fmla="*/ 85 w 204"/>
                <a:gd name="T75" fmla="*/ 392 h 479"/>
                <a:gd name="T76" fmla="*/ 43 w 204"/>
                <a:gd name="T77" fmla="*/ 413 h 479"/>
                <a:gd name="T78" fmla="*/ 142 w 204"/>
                <a:gd name="T79" fmla="*/ 342 h 479"/>
                <a:gd name="T80" fmla="*/ 134 w 204"/>
                <a:gd name="T81" fmla="*/ 327 h 479"/>
                <a:gd name="T82" fmla="*/ 56 w 204"/>
                <a:gd name="T83" fmla="*/ 371 h 479"/>
                <a:gd name="T84" fmla="*/ 174 w 204"/>
                <a:gd name="T85" fmla="*/ 277 h 479"/>
                <a:gd name="T86" fmla="*/ 166 w 204"/>
                <a:gd name="T87" fmla="*/ 264 h 479"/>
                <a:gd name="T88" fmla="*/ 73 w 204"/>
                <a:gd name="T89" fmla="*/ 317 h 479"/>
                <a:gd name="T90" fmla="*/ 184 w 204"/>
                <a:gd name="T91" fmla="*/ 222 h 479"/>
                <a:gd name="T92" fmla="*/ 175 w 204"/>
                <a:gd name="T93" fmla="*/ 210 h 479"/>
                <a:gd name="T94" fmla="*/ 85 w 204"/>
                <a:gd name="T95" fmla="*/ 264 h 479"/>
                <a:gd name="T96" fmla="*/ 183 w 204"/>
                <a:gd name="T97" fmla="*/ 176 h 479"/>
                <a:gd name="T98" fmla="*/ 174 w 204"/>
                <a:gd name="T99" fmla="*/ 165 h 479"/>
                <a:gd name="T100" fmla="*/ 77 w 204"/>
                <a:gd name="T101" fmla="*/ 225 h 479"/>
                <a:gd name="T102" fmla="*/ 195 w 204"/>
                <a:gd name="T103" fmla="*/ 124 h 479"/>
                <a:gd name="T104" fmla="*/ 188 w 204"/>
                <a:gd name="T105" fmla="*/ 11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479">
                  <a:moveTo>
                    <a:pt x="188" y="111"/>
                  </a:moveTo>
                  <a:cubicBezTo>
                    <a:pt x="158" y="127"/>
                    <a:pt x="130" y="149"/>
                    <a:pt x="99" y="165"/>
                  </a:cubicBezTo>
                  <a:cubicBezTo>
                    <a:pt x="127" y="135"/>
                    <a:pt x="160" y="110"/>
                    <a:pt x="195" y="90"/>
                  </a:cubicBezTo>
                  <a:cubicBezTo>
                    <a:pt x="201" y="86"/>
                    <a:pt x="197" y="74"/>
                    <a:pt x="189" y="77"/>
                  </a:cubicBezTo>
                  <a:cubicBezTo>
                    <a:pt x="159" y="89"/>
                    <a:pt x="130" y="105"/>
                    <a:pt x="102" y="122"/>
                  </a:cubicBezTo>
                  <a:cubicBezTo>
                    <a:pt x="129" y="97"/>
                    <a:pt x="159" y="77"/>
                    <a:pt x="189" y="57"/>
                  </a:cubicBezTo>
                  <a:cubicBezTo>
                    <a:pt x="195" y="53"/>
                    <a:pt x="191" y="42"/>
                    <a:pt x="184" y="45"/>
                  </a:cubicBezTo>
                  <a:cubicBezTo>
                    <a:pt x="150" y="56"/>
                    <a:pt x="120" y="75"/>
                    <a:pt x="88" y="90"/>
                  </a:cubicBezTo>
                  <a:cubicBezTo>
                    <a:pt x="110" y="58"/>
                    <a:pt x="141" y="31"/>
                    <a:pt x="176" y="18"/>
                  </a:cubicBezTo>
                  <a:cubicBezTo>
                    <a:pt x="185" y="14"/>
                    <a:pt x="182" y="0"/>
                    <a:pt x="173" y="4"/>
                  </a:cubicBezTo>
                  <a:cubicBezTo>
                    <a:pt x="125" y="20"/>
                    <a:pt x="84" y="59"/>
                    <a:pt x="61" y="103"/>
                  </a:cubicBezTo>
                  <a:cubicBezTo>
                    <a:pt x="58" y="109"/>
                    <a:pt x="63" y="117"/>
                    <a:pt x="70" y="115"/>
                  </a:cubicBezTo>
                  <a:cubicBezTo>
                    <a:pt x="83" y="110"/>
                    <a:pt x="95" y="104"/>
                    <a:pt x="107" y="98"/>
                  </a:cubicBezTo>
                  <a:cubicBezTo>
                    <a:pt x="88" y="113"/>
                    <a:pt x="71" y="130"/>
                    <a:pt x="57" y="149"/>
                  </a:cubicBezTo>
                  <a:cubicBezTo>
                    <a:pt x="53" y="156"/>
                    <a:pt x="62" y="163"/>
                    <a:pt x="68" y="160"/>
                  </a:cubicBezTo>
                  <a:cubicBezTo>
                    <a:pt x="80" y="152"/>
                    <a:pt x="93" y="145"/>
                    <a:pt x="105" y="137"/>
                  </a:cubicBezTo>
                  <a:cubicBezTo>
                    <a:pt x="91" y="151"/>
                    <a:pt x="77" y="166"/>
                    <a:pt x="65" y="182"/>
                  </a:cubicBezTo>
                  <a:cubicBezTo>
                    <a:pt x="61" y="187"/>
                    <a:pt x="68" y="196"/>
                    <a:pt x="74" y="194"/>
                  </a:cubicBezTo>
                  <a:cubicBezTo>
                    <a:pt x="79" y="192"/>
                    <a:pt x="84" y="190"/>
                    <a:pt x="88" y="188"/>
                  </a:cubicBezTo>
                  <a:cubicBezTo>
                    <a:pt x="72" y="204"/>
                    <a:pt x="58" y="222"/>
                    <a:pt x="46" y="241"/>
                  </a:cubicBezTo>
                  <a:cubicBezTo>
                    <a:pt x="43" y="246"/>
                    <a:pt x="49" y="255"/>
                    <a:pt x="55" y="252"/>
                  </a:cubicBezTo>
                  <a:cubicBezTo>
                    <a:pt x="68" y="247"/>
                    <a:pt x="81" y="241"/>
                    <a:pt x="93" y="234"/>
                  </a:cubicBezTo>
                  <a:cubicBezTo>
                    <a:pt x="74" y="252"/>
                    <a:pt x="55" y="272"/>
                    <a:pt x="39" y="293"/>
                  </a:cubicBezTo>
                  <a:cubicBezTo>
                    <a:pt x="33" y="299"/>
                    <a:pt x="40" y="310"/>
                    <a:pt x="48" y="305"/>
                  </a:cubicBezTo>
                  <a:cubicBezTo>
                    <a:pt x="61" y="297"/>
                    <a:pt x="75" y="288"/>
                    <a:pt x="88" y="280"/>
                  </a:cubicBezTo>
                  <a:cubicBezTo>
                    <a:pt x="69" y="297"/>
                    <a:pt x="52" y="316"/>
                    <a:pt x="38" y="338"/>
                  </a:cubicBezTo>
                  <a:cubicBezTo>
                    <a:pt x="34" y="345"/>
                    <a:pt x="42" y="352"/>
                    <a:pt x="49" y="349"/>
                  </a:cubicBezTo>
                  <a:cubicBezTo>
                    <a:pt x="53" y="346"/>
                    <a:pt x="58" y="344"/>
                    <a:pt x="62" y="342"/>
                  </a:cubicBezTo>
                  <a:cubicBezTo>
                    <a:pt x="49" y="355"/>
                    <a:pt x="37" y="368"/>
                    <a:pt x="26" y="384"/>
                  </a:cubicBezTo>
                  <a:cubicBezTo>
                    <a:pt x="22" y="390"/>
                    <a:pt x="29" y="397"/>
                    <a:pt x="36" y="396"/>
                  </a:cubicBezTo>
                  <a:cubicBezTo>
                    <a:pt x="37" y="395"/>
                    <a:pt x="39" y="395"/>
                    <a:pt x="41" y="394"/>
                  </a:cubicBezTo>
                  <a:cubicBezTo>
                    <a:pt x="28" y="406"/>
                    <a:pt x="15" y="418"/>
                    <a:pt x="5" y="432"/>
                  </a:cubicBezTo>
                  <a:cubicBezTo>
                    <a:pt x="0" y="438"/>
                    <a:pt x="8" y="447"/>
                    <a:pt x="14" y="444"/>
                  </a:cubicBezTo>
                  <a:cubicBezTo>
                    <a:pt x="22" y="442"/>
                    <a:pt x="30" y="438"/>
                    <a:pt x="38" y="434"/>
                  </a:cubicBezTo>
                  <a:cubicBezTo>
                    <a:pt x="32" y="443"/>
                    <a:pt x="26" y="453"/>
                    <a:pt x="21" y="463"/>
                  </a:cubicBezTo>
                  <a:cubicBezTo>
                    <a:pt x="17" y="472"/>
                    <a:pt x="29" y="479"/>
                    <a:pt x="34" y="470"/>
                  </a:cubicBezTo>
                  <a:cubicBezTo>
                    <a:pt x="49" y="444"/>
                    <a:pt x="65" y="420"/>
                    <a:pt x="93" y="406"/>
                  </a:cubicBezTo>
                  <a:cubicBezTo>
                    <a:pt x="103" y="402"/>
                    <a:pt x="95" y="388"/>
                    <a:pt x="85" y="392"/>
                  </a:cubicBezTo>
                  <a:cubicBezTo>
                    <a:pt x="71" y="398"/>
                    <a:pt x="57" y="406"/>
                    <a:pt x="43" y="413"/>
                  </a:cubicBezTo>
                  <a:cubicBezTo>
                    <a:pt x="73" y="385"/>
                    <a:pt x="109" y="364"/>
                    <a:pt x="142" y="342"/>
                  </a:cubicBezTo>
                  <a:cubicBezTo>
                    <a:pt x="151" y="336"/>
                    <a:pt x="144" y="323"/>
                    <a:pt x="134" y="327"/>
                  </a:cubicBezTo>
                  <a:cubicBezTo>
                    <a:pt x="108" y="341"/>
                    <a:pt x="83" y="359"/>
                    <a:pt x="56" y="371"/>
                  </a:cubicBezTo>
                  <a:cubicBezTo>
                    <a:pt x="89" y="333"/>
                    <a:pt x="133" y="305"/>
                    <a:pt x="174" y="277"/>
                  </a:cubicBezTo>
                  <a:cubicBezTo>
                    <a:pt x="182" y="271"/>
                    <a:pt x="175" y="259"/>
                    <a:pt x="166" y="264"/>
                  </a:cubicBezTo>
                  <a:cubicBezTo>
                    <a:pt x="135" y="281"/>
                    <a:pt x="104" y="300"/>
                    <a:pt x="73" y="317"/>
                  </a:cubicBezTo>
                  <a:cubicBezTo>
                    <a:pt x="105" y="281"/>
                    <a:pt x="147" y="253"/>
                    <a:pt x="184" y="222"/>
                  </a:cubicBezTo>
                  <a:cubicBezTo>
                    <a:pt x="190" y="216"/>
                    <a:pt x="182" y="206"/>
                    <a:pt x="175" y="210"/>
                  </a:cubicBezTo>
                  <a:cubicBezTo>
                    <a:pt x="145" y="228"/>
                    <a:pt x="115" y="246"/>
                    <a:pt x="85" y="264"/>
                  </a:cubicBezTo>
                  <a:cubicBezTo>
                    <a:pt x="115" y="232"/>
                    <a:pt x="148" y="203"/>
                    <a:pt x="183" y="176"/>
                  </a:cubicBezTo>
                  <a:cubicBezTo>
                    <a:pt x="189" y="171"/>
                    <a:pt x="181" y="161"/>
                    <a:pt x="174" y="165"/>
                  </a:cubicBezTo>
                  <a:cubicBezTo>
                    <a:pt x="141" y="184"/>
                    <a:pt x="110" y="207"/>
                    <a:pt x="77" y="225"/>
                  </a:cubicBezTo>
                  <a:cubicBezTo>
                    <a:pt x="108" y="184"/>
                    <a:pt x="151" y="150"/>
                    <a:pt x="195" y="124"/>
                  </a:cubicBezTo>
                  <a:cubicBezTo>
                    <a:pt x="204" y="119"/>
                    <a:pt x="196" y="106"/>
                    <a:pt x="18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7" name="Group 72"/>
          <p:cNvGrpSpPr>
            <a:grpSpLocks noChangeAspect="1"/>
          </p:cNvGrpSpPr>
          <p:nvPr/>
        </p:nvGrpSpPr>
        <p:grpSpPr bwMode="auto">
          <a:xfrm>
            <a:off x="9627592" y="3785932"/>
            <a:ext cx="1465060" cy="2422093"/>
            <a:chOff x="941" y="622"/>
            <a:chExt cx="1961" cy="3242"/>
          </a:xfrm>
          <a:solidFill>
            <a:srgbClr val="4A67AA"/>
          </a:solidFill>
        </p:grpSpPr>
        <p:sp>
          <p:nvSpPr>
            <p:cNvPr id="124" name="Freeform 73"/>
            <p:cNvSpPr>
              <a:spLocks noEditPoints="1"/>
            </p:cNvSpPr>
            <p:nvPr/>
          </p:nvSpPr>
          <p:spPr bwMode="auto">
            <a:xfrm>
              <a:off x="1052" y="866"/>
              <a:ext cx="1698" cy="1764"/>
            </a:xfrm>
            <a:custGeom>
              <a:avLst/>
              <a:gdLst>
                <a:gd name="T0" fmla="*/ 699 w 716"/>
                <a:gd name="T1" fmla="*/ 320 h 745"/>
                <a:gd name="T2" fmla="*/ 657 w 716"/>
                <a:gd name="T3" fmla="*/ 204 h 745"/>
                <a:gd name="T4" fmla="*/ 419 w 716"/>
                <a:gd name="T5" fmla="*/ 22 h 745"/>
                <a:gd name="T6" fmla="*/ 150 w 716"/>
                <a:gd name="T7" fmla="*/ 100 h 745"/>
                <a:gd name="T8" fmla="*/ 117 w 716"/>
                <a:gd name="T9" fmla="*/ 141 h 745"/>
                <a:gd name="T10" fmla="*/ 48 w 716"/>
                <a:gd name="T11" fmla="*/ 233 h 745"/>
                <a:gd name="T12" fmla="*/ 48 w 716"/>
                <a:gd name="T13" fmla="*/ 534 h 745"/>
                <a:gd name="T14" fmla="*/ 141 w 716"/>
                <a:gd name="T15" fmla="*/ 652 h 745"/>
                <a:gd name="T16" fmla="*/ 289 w 716"/>
                <a:gd name="T17" fmla="*/ 708 h 745"/>
                <a:gd name="T18" fmla="*/ 293 w 716"/>
                <a:gd name="T19" fmla="*/ 709 h 745"/>
                <a:gd name="T20" fmla="*/ 679 w 716"/>
                <a:gd name="T21" fmla="*/ 541 h 745"/>
                <a:gd name="T22" fmla="*/ 699 w 716"/>
                <a:gd name="T23" fmla="*/ 477 h 745"/>
                <a:gd name="T24" fmla="*/ 699 w 716"/>
                <a:gd name="T25" fmla="*/ 320 h 745"/>
                <a:gd name="T26" fmla="*/ 437 w 716"/>
                <a:gd name="T27" fmla="*/ 680 h 745"/>
                <a:gd name="T28" fmla="*/ 119 w 716"/>
                <a:gd name="T29" fmla="*/ 572 h 745"/>
                <a:gd name="T30" fmla="*/ 77 w 716"/>
                <a:gd name="T31" fmla="*/ 260 h 745"/>
                <a:gd name="T32" fmla="*/ 91 w 716"/>
                <a:gd name="T33" fmla="*/ 224 h 745"/>
                <a:gd name="T34" fmla="*/ 223 w 716"/>
                <a:gd name="T35" fmla="*/ 86 h 745"/>
                <a:gd name="T36" fmla="*/ 363 w 716"/>
                <a:gd name="T37" fmla="*/ 51 h 745"/>
                <a:gd name="T38" fmla="*/ 538 w 716"/>
                <a:gd name="T39" fmla="*/ 119 h 745"/>
                <a:gd name="T40" fmla="*/ 688 w 716"/>
                <a:gd name="T41" fmla="*/ 353 h 745"/>
                <a:gd name="T42" fmla="*/ 686 w 716"/>
                <a:gd name="T43" fmla="*/ 460 h 745"/>
                <a:gd name="T44" fmla="*/ 437 w 716"/>
                <a:gd name="T45" fmla="*/ 680 h 745"/>
                <a:gd name="T46" fmla="*/ 599 w 716"/>
                <a:gd name="T47" fmla="*/ 149 h 745"/>
                <a:gd name="T48" fmla="*/ 608 w 716"/>
                <a:gd name="T49" fmla="*/ 160 h 745"/>
                <a:gd name="T50" fmla="*/ 313 w 716"/>
                <a:gd name="T51" fmla="*/ 37 h 745"/>
                <a:gd name="T52" fmla="*/ 197 w 716"/>
                <a:gd name="T53" fmla="*/ 80 h 745"/>
                <a:gd name="T54" fmla="*/ 291 w 716"/>
                <a:gd name="T55" fmla="*/ 36 h 745"/>
                <a:gd name="T56" fmla="*/ 599 w 716"/>
                <a:gd name="T57" fmla="*/ 149 h 745"/>
                <a:gd name="T58" fmla="*/ 33 w 716"/>
                <a:gd name="T59" fmla="*/ 416 h 745"/>
                <a:gd name="T60" fmla="*/ 59 w 716"/>
                <a:gd name="T61" fmla="*/ 251 h 745"/>
                <a:gd name="T62" fmla="*/ 72 w 716"/>
                <a:gd name="T63" fmla="*/ 226 h 745"/>
                <a:gd name="T64" fmla="*/ 38 w 716"/>
                <a:gd name="T65" fmla="*/ 376 h 745"/>
                <a:gd name="T66" fmla="*/ 86 w 716"/>
                <a:gd name="T67" fmla="*/ 552 h 745"/>
                <a:gd name="T68" fmla="*/ 131 w 716"/>
                <a:gd name="T69" fmla="*/ 616 h 745"/>
                <a:gd name="T70" fmla="*/ 162 w 716"/>
                <a:gd name="T71" fmla="*/ 644 h 745"/>
                <a:gd name="T72" fmla="*/ 33 w 716"/>
                <a:gd name="T73" fmla="*/ 416 h 745"/>
                <a:gd name="T74" fmla="*/ 597 w 716"/>
                <a:gd name="T75" fmla="*/ 629 h 745"/>
                <a:gd name="T76" fmla="*/ 593 w 716"/>
                <a:gd name="T77" fmla="*/ 625 h 745"/>
                <a:gd name="T78" fmla="*/ 641 w 716"/>
                <a:gd name="T79" fmla="*/ 580 h 745"/>
                <a:gd name="T80" fmla="*/ 597 w 716"/>
                <a:gd name="T81" fmla="*/ 629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6" h="745">
                  <a:moveTo>
                    <a:pt x="699" y="320"/>
                  </a:moveTo>
                  <a:cubicBezTo>
                    <a:pt x="691" y="279"/>
                    <a:pt x="677" y="239"/>
                    <a:pt x="657" y="204"/>
                  </a:cubicBezTo>
                  <a:cubicBezTo>
                    <a:pt x="608" y="116"/>
                    <a:pt x="519" y="45"/>
                    <a:pt x="419" y="22"/>
                  </a:cubicBezTo>
                  <a:cubicBezTo>
                    <a:pt x="320" y="0"/>
                    <a:pt x="220" y="25"/>
                    <a:pt x="150" y="100"/>
                  </a:cubicBezTo>
                  <a:cubicBezTo>
                    <a:pt x="138" y="113"/>
                    <a:pt x="127" y="126"/>
                    <a:pt x="117" y="141"/>
                  </a:cubicBezTo>
                  <a:cubicBezTo>
                    <a:pt x="89" y="169"/>
                    <a:pt x="65" y="200"/>
                    <a:pt x="48" y="233"/>
                  </a:cubicBezTo>
                  <a:cubicBezTo>
                    <a:pt x="0" y="327"/>
                    <a:pt x="6" y="440"/>
                    <a:pt x="48" y="534"/>
                  </a:cubicBezTo>
                  <a:cubicBezTo>
                    <a:pt x="69" y="580"/>
                    <a:pt x="101" y="622"/>
                    <a:pt x="141" y="652"/>
                  </a:cubicBezTo>
                  <a:cubicBezTo>
                    <a:pt x="183" y="684"/>
                    <a:pt x="237" y="700"/>
                    <a:pt x="289" y="708"/>
                  </a:cubicBezTo>
                  <a:cubicBezTo>
                    <a:pt x="290" y="708"/>
                    <a:pt x="292" y="708"/>
                    <a:pt x="293" y="709"/>
                  </a:cubicBezTo>
                  <a:cubicBezTo>
                    <a:pt x="441" y="745"/>
                    <a:pt x="615" y="687"/>
                    <a:pt x="679" y="541"/>
                  </a:cubicBezTo>
                  <a:cubicBezTo>
                    <a:pt x="688" y="521"/>
                    <a:pt x="695" y="499"/>
                    <a:pt x="699" y="477"/>
                  </a:cubicBezTo>
                  <a:cubicBezTo>
                    <a:pt x="716" y="425"/>
                    <a:pt x="714" y="371"/>
                    <a:pt x="699" y="320"/>
                  </a:cubicBezTo>
                  <a:close/>
                  <a:moveTo>
                    <a:pt x="437" y="680"/>
                  </a:moveTo>
                  <a:cubicBezTo>
                    <a:pt x="317" y="710"/>
                    <a:pt x="197" y="666"/>
                    <a:pt x="119" y="572"/>
                  </a:cubicBezTo>
                  <a:cubicBezTo>
                    <a:pt x="44" y="481"/>
                    <a:pt x="41" y="367"/>
                    <a:pt x="77" y="260"/>
                  </a:cubicBezTo>
                  <a:cubicBezTo>
                    <a:pt x="81" y="248"/>
                    <a:pt x="86" y="236"/>
                    <a:pt x="91" y="224"/>
                  </a:cubicBezTo>
                  <a:cubicBezTo>
                    <a:pt x="122" y="168"/>
                    <a:pt x="171" y="124"/>
                    <a:pt x="223" y="86"/>
                  </a:cubicBezTo>
                  <a:cubicBezTo>
                    <a:pt x="266" y="64"/>
                    <a:pt x="314" y="51"/>
                    <a:pt x="363" y="51"/>
                  </a:cubicBezTo>
                  <a:cubicBezTo>
                    <a:pt x="428" y="51"/>
                    <a:pt x="487" y="80"/>
                    <a:pt x="538" y="119"/>
                  </a:cubicBezTo>
                  <a:cubicBezTo>
                    <a:pt x="613" y="175"/>
                    <a:pt x="672" y="260"/>
                    <a:pt x="688" y="353"/>
                  </a:cubicBezTo>
                  <a:cubicBezTo>
                    <a:pt x="693" y="389"/>
                    <a:pt x="692" y="425"/>
                    <a:pt x="686" y="460"/>
                  </a:cubicBezTo>
                  <a:cubicBezTo>
                    <a:pt x="660" y="576"/>
                    <a:pt x="546" y="653"/>
                    <a:pt x="437" y="680"/>
                  </a:cubicBezTo>
                  <a:close/>
                  <a:moveTo>
                    <a:pt x="599" y="149"/>
                  </a:moveTo>
                  <a:cubicBezTo>
                    <a:pt x="602" y="152"/>
                    <a:pt x="605" y="156"/>
                    <a:pt x="608" y="160"/>
                  </a:cubicBezTo>
                  <a:cubicBezTo>
                    <a:pt x="533" y="76"/>
                    <a:pt x="427" y="19"/>
                    <a:pt x="313" y="37"/>
                  </a:cubicBezTo>
                  <a:cubicBezTo>
                    <a:pt x="273" y="43"/>
                    <a:pt x="234" y="59"/>
                    <a:pt x="197" y="80"/>
                  </a:cubicBezTo>
                  <a:cubicBezTo>
                    <a:pt x="224" y="59"/>
                    <a:pt x="255" y="44"/>
                    <a:pt x="291" y="36"/>
                  </a:cubicBezTo>
                  <a:cubicBezTo>
                    <a:pt x="405" y="11"/>
                    <a:pt x="523" y="65"/>
                    <a:pt x="599" y="149"/>
                  </a:cubicBezTo>
                  <a:close/>
                  <a:moveTo>
                    <a:pt x="33" y="416"/>
                  </a:moveTo>
                  <a:cubicBezTo>
                    <a:pt x="27" y="360"/>
                    <a:pt x="35" y="302"/>
                    <a:pt x="59" y="251"/>
                  </a:cubicBezTo>
                  <a:cubicBezTo>
                    <a:pt x="62" y="242"/>
                    <a:pt x="67" y="234"/>
                    <a:pt x="72" y="226"/>
                  </a:cubicBezTo>
                  <a:cubicBezTo>
                    <a:pt x="52" y="274"/>
                    <a:pt x="41" y="326"/>
                    <a:pt x="38" y="376"/>
                  </a:cubicBezTo>
                  <a:cubicBezTo>
                    <a:pt x="34" y="440"/>
                    <a:pt x="52" y="501"/>
                    <a:pt x="86" y="552"/>
                  </a:cubicBezTo>
                  <a:cubicBezTo>
                    <a:pt x="98" y="575"/>
                    <a:pt x="114" y="596"/>
                    <a:pt x="131" y="616"/>
                  </a:cubicBezTo>
                  <a:cubicBezTo>
                    <a:pt x="141" y="626"/>
                    <a:pt x="151" y="636"/>
                    <a:pt x="162" y="644"/>
                  </a:cubicBezTo>
                  <a:cubicBezTo>
                    <a:pt x="87" y="594"/>
                    <a:pt x="44" y="507"/>
                    <a:pt x="33" y="416"/>
                  </a:cubicBezTo>
                  <a:close/>
                  <a:moveTo>
                    <a:pt x="597" y="629"/>
                  </a:moveTo>
                  <a:cubicBezTo>
                    <a:pt x="596" y="627"/>
                    <a:pt x="595" y="626"/>
                    <a:pt x="593" y="625"/>
                  </a:cubicBezTo>
                  <a:cubicBezTo>
                    <a:pt x="611" y="612"/>
                    <a:pt x="627" y="597"/>
                    <a:pt x="641" y="580"/>
                  </a:cubicBezTo>
                  <a:cubicBezTo>
                    <a:pt x="628" y="598"/>
                    <a:pt x="614" y="615"/>
                    <a:pt x="597" y="6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1543" y="1385"/>
              <a:ext cx="102" cy="272"/>
            </a:xfrm>
            <a:custGeom>
              <a:avLst/>
              <a:gdLst>
                <a:gd name="T0" fmla="*/ 34 w 43"/>
                <a:gd name="T1" fmla="*/ 10 h 115"/>
                <a:gd name="T2" fmla="*/ 24 w 43"/>
                <a:gd name="T3" fmla="*/ 5 h 115"/>
                <a:gd name="T4" fmla="*/ 2 w 43"/>
                <a:gd name="T5" fmla="*/ 94 h 115"/>
                <a:gd name="T6" fmla="*/ 16 w 43"/>
                <a:gd name="T7" fmla="*/ 94 h 115"/>
                <a:gd name="T8" fmla="*/ 17 w 43"/>
                <a:gd name="T9" fmla="*/ 76 h 115"/>
                <a:gd name="T10" fmla="*/ 25 w 43"/>
                <a:gd name="T11" fmla="*/ 36 h 115"/>
                <a:gd name="T12" fmla="*/ 17 w 43"/>
                <a:gd name="T13" fmla="*/ 105 h 115"/>
                <a:gd name="T14" fmla="*/ 30 w 43"/>
                <a:gd name="T15" fmla="*/ 108 h 115"/>
                <a:gd name="T16" fmla="*/ 42 w 43"/>
                <a:gd name="T17" fmla="*/ 14 h 115"/>
                <a:gd name="T18" fmla="*/ 34 w 43"/>
                <a:gd name="T19" fmla="*/ 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15">
                  <a:moveTo>
                    <a:pt x="34" y="10"/>
                  </a:moveTo>
                  <a:cubicBezTo>
                    <a:pt x="34" y="5"/>
                    <a:pt x="28" y="0"/>
                    <a:pt x="24" y="5"/>
                  </a:cubicBezTo>
                  <a:cubicBezTo>
                    <a:pt x="4" y="29"/>
                    <a:pt x="0" y="64"/>
                    <a:pt x="2" y="94"/>
                  </a:cubicBezTo>
                  <a:cubicBezTo>
                    <a:pt x="2" y="103"/>
                    <a:pt x="17" y="104"/>
                    <a:pt x="16" y="94"/>
                  </a:cubicBezTo>
                  <a:cubicBezTo>
                    <a:pt x="16" y="88"/>
                    <a:pt x="16" y="82"/>
                    <a:pt x="17" y="76"/>
                  </a:cubicBezTo>
                  <a:cubicBezTo>
                    <a:pt x="17" y="63"/>
                    <a:pt x="20" y="48"/>
                    <a:pt x="25" y="36"/>
                  </a:cubicBezTo>
                  <a:cubicBezTo>
                    <a:pt x="20" y="59"/>
                    <a:pt x="20" y="83"/>
                    <a:pt x="17" y="105"/>
                  </a:cubicBezTo>
                  <a:cubicBezTo>
                    <a:pt x="16" y="113"/>
                    <a:pt x="29" y="115"/>
                    <a:pt x="30" y="108"/>
                  </a:cubicBezTo>
                  <a:cubicBezTo>
                    <a:pt x="35" y="77"/>
                    <a:pt x="37" y="45"/>
                    <a:pt x="42" y="14"/>
                  </a:cubicBezTo>
                  <a:cubicBezTo>
                    <a:pt x="43" y="9"/>
                    <a:pt x="38" y="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6" name="Freeform 75"/>
            <p:cNvSpPr>
              <a:spLocks/>
            </p:cNvSpPr>
            <p:nvPr/>
          </p:nvSpPr>
          <p:spPr bwMode="auto">
            <a:xfrm>
              <a:off x="2186" y="1375"/>
              <a:ext cx="111" cy="275"/>
            </a:xfrm>
            <a:custGeom>
              <a:avLst/>
              <a:gdLst>
                <a:gd name="T0" fmla="*/ 13 w 47"/>
                <a:gd name="T1" fmla="*/ 5 h 116"/>
                <a:gd name="T2" fmla="*/ 5 w 47"/>
                <a:gd name="T3" fmla="*/ 15 h 116"/>
                <a:gd name="T4" fmla="*/ 17 w 47"/>
                <a:gd name="T5" fmla="*/ 53 h 116"/>
                <a:gd name="T6" fmla="*/ 8 w 47"/>
                <a:gd name="T7" fmla="*/ 30 h 116"/>
                <a:gd name="T8" fmla="*/ 1 w 47"/>
                <a:gd name="T9" fmla="*/ 32 h 116"/>
                <a:gd name="T10" fmla="*/ 15 w 47"/>
                <a:gd name="T11" fmla="*/ 105 h 116"/>
                <a:gd name="T12" fmla="*/ 28 w 47"/>
                <a:gd name="T13" fmla="*/ 105 h 116"/>
                <a:gd name="T14" fmla="*/ 30 w 47"/>
                <a:gd name="T15" fmla="*/ 67 h 116"/>
                <a:gd name="T16" fmla="*/ 32 w 47"/>
                <a:gd name="T17" fmla="*/ 105 h 116"/>
                <a:gd name="T18" fmla="*/ 47 w 47"/>
                <a:gd name="T19" fmla="*/ 106 h 116"/>
                <a:gd name="T20" fmla="*/ 13 w 47"/>
                <a:gd name="T21" fmla="*/ 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16">
                  <a:moveTo>
                    <a:pt x="13" y="5"/>
                  </a:moveTo>
                  <a:cubicBezTo>
                    <a:pt x="7" y="0"/>
                    <a:pt x="0" y="10"/>
                    <a:pt x="5" y="15"/>
                  </a:cubicBezTo>
                  <a:cubicBezTo>
                    <a:pt x="13" y="25"/>
                    <a:pt x="16" y="39"/>
                    <a:pt x="17" y="53"/>
                  </a:cubicBezTo>
                  <a:cubicBezTo>
                    <a:pt x="14" y="45"/>
                    <a:pt x="11" y="38"/>
                    <a:pt x="8" y="30"/>
                  </a:cubicBezTo>
                  <a:cubicBezTo>
                    <a:pt x="6" y="26"/>
                    <a:pt x="0" y="29"/>
                    <a:pt x="1" y="32"/>
                  </a:cubicBezTo>
                  <a:cubicBezTo>
                    <a:pt x="9" y="55"/>
                    <a:pt x="16" y="80"/>
                    <a:pt x="15" y="105"/>
                  </a:cubicBezTo>
                  <a:cubicBezTo>
                    <a:pt x="14" y="114"/>
                    <a:pt x="28" y="114"/>
                    <a:pt x="28" y="105"/>
                  </a:cubicBezTo>
                  <a:cubicBezTo>
                    <a:pt x="29" y="93"/>
                    <a:pt x="30" y="80"/>
                    <a:pt x="30" y="67"/>
                  </a:cubicBezTo>
                  <a:cubicBezTo>
                    <a:pt x="32" y="79"/>
                    <a:pt x="32" y="93"/>
                    <a:pt x="32" y="105"/>
                  </a:cubicBezTo>
                  <a:cubicBezTo>
                    <a:pt x="31" y="115"/>
                    <a:pt x="47" y="116"/>
                    <a:pt x="47" y="106"/>
                  </a:cubicBezTo>
                  <a:cubicBezTo>
                    <a:pt x="47" y="69"/>
                    <a:pt x="43" y="30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76"/>
            <p:cNvSpPr>
              <a:spLocks noEditPoints="1"/>
            </p:cNvSpPr>
            <p:nvPr/>
          </p:nvSpPr>
          <p:spPr bwMode="auto">
            <a:xfrm>
              <a:off x="1363" y="1716"/>
              <a:ext cx="1126" cy="550"/>
            </a:xfrm>
            <a:custGeom>
              <a:avLst/>
              <a:gdLst>
                <a:gd name="T0" fmla="*/ 458 w 475"/>
                <a:gd name="T1" fmla="*/ 11 h 232"/>
                <a:gd name="T2" fmla="*/ 429 w 475"/>
                <a:gd name="T3" fmla="*/ 102 h 232"/>
                <a:gd name="T4" fmla="*/ 397 w 475"/>
                <a:gd name="T5" fmla="*/ 149 h 232"/>
                <a:gd name="T6" fmla="*/ 243 w 475"/>
                <a:gd name="T7" fmla="*/ 197 h 232"/>
                <a:gd name="T8" fmla="*/ 99 w 475"/>
                <a:gd name="T9" fmla="*/ 166 h 232"/>
                <a:gd name="T10" fmla="*/ 71 w 475"/>
                <a:gd name="T11" fmla="*/ 148 h 232"/>
                <a:gd name="T12" fmla="*/ 20 w 475"/>
                <a:gd name="T13" fmla="*/ 40 h 232"/>
                <a:gd name="T14" fmla="*/ 5 w 475"/>
                <a:gd name="T15" fmla="*/ 48 h 232"/>
                <a:gd name="T16" fmla="*/ 8 w 475"/>
                <a:gd name="T17" fmla="*/ 55 h 232"/>
                <a:gd name="T18" fmla="*/ 5 w 475"/>
                <a:gd name="T19" fmla="*/ 57 h 232"/>
                <a:gd name="T20" fmla="*/ 48 w 475"/>
                <a:gd name="T21" fmla="*/ 147 h 232"/>
                <a:gd name="T22" fmla="*/ 105 w 475"/>
                <a:gd name="T23" fmla="*/ 199 h 232"/>
                <a:gd name="T24" fmla="*/ 276 w 475"/>
                <a:gd name="T25" fmla="*/ 228 h 232"/>
                <a:gd name="T26" fmla="*/ 410 w 475"/>
                <a:gd name="T27" fmla="*/ 167 h 232"/>
                <a:gd name="T28" fmla="*/ 442 w 475"/>
                <a:gd name="T29" fmla="*/ 114 h 232"/>
                <a:gd name="T30" fmla="*/ 473 w 475"/>
                <a:gd name="T31" fmla="*/ 15 h 232"/>
                <a:gd name="T32" fmla="*/ 458 w 475"/>
                <a:gd name="T33" fmla="*/ 11 h 232"/>
                <a:gd name="T34" fmla="*/ 226 w 475"/>
                <a:gd name="T35" fmla="*/ 212 h 232"/>
                <a:gd name="T36" fmla="*/ 187 w 475"/>
                <a:gd name="T37" fmla="*/ 208 h 232"/>
                <a:gd name="T38" fmla="*/ 226 w 475"/>
                <a:gd name="T39" fmla="*/ 21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5" h="232">
                  <a:moveTo>
                    <a:pt x="458" y="11"/>
                  </a:moveTo>
                  <a:cubicBezTo>
                    <a:pt x="450" y="42"/>
                    <a:pt x="442" y="73"/>
                    <a:pt x="429" y="102"/>
                  </a:cubicBezTo>
                  <a:cubicBezTo>
                    <a:pt x="420" y="119"/>
                    <a:pt x="410" y="135"/>
                    <a:pt x="397" y="149"/>
                  </a:cubicBezTo>
                  <a:cubicBezTo>
                    <a:pt x="357" y="192"/>
                    <a:pt x="299" y="200"/>
                    <a:pt x="243" y="197"/>
                  </a:cubicBezTo>
                  <a:cubicBezTo>
                    <a:pt x="195" y="194"/>
                    <a:pt x="142" y="189"/>
                    <a:pt x="99" y="166"/>
                  </a:cubicBezTo>
                  <a:cubicBezTo>
                    <a:pt x="88" y="161"/>
                    <a:pt x="79" y="154"/>
                    <a:pt x="71" y="148"/>
                  </a:cubicBezTo>
                  <a:cubicBezTo>
                    <a:pt x="48" y="117"/>
                    <a:pt x="37" y="77"/>
                    <a:pt x="20" y="40"/>
                  </a:cubicBezTo>
                  <a:cubicBezTo>
                    <a:pt x="15" y="30"/>
                    <a:pt x="0" y="38"/>
                    <a:pt x="5" y="48"/>
                  </a:cubicBezTo>
                  <a:cubicBezTo>
                    <a:pt x="6" y="51"/>
                    <a:pt x="7" y="53"/>
                    <a:pt x="8" y="55"/>
                  </a:cubicBezTo>
                  <a:cubicBezTo>
                    <a:pt x="6" y="55"/>
                    <a:pt x="5" y="56"/>
                    <a:pt x="5" y="57"/>
                  </a:cubicBezTo>
                  <a:cubicBezTo>
                    <a:pt x="3" y="91"/>
                    <a:pt x="23" y="123"/>
                    <a:pt x="48" y="147"/>
                  </a:cubicBezTo>
                  <a:cubicBezTo>
                    <a:pt x="62" y="169"/>
                    <a:pt x="82" y="186"/>
                    <a:pt x="105" y="199"/>
                  </a:cubicBezTo>
                  <a:cubicBezTo>
                    <a:pt x="156" y="227"/>
                    <a:pt x="219" y="232"/>
                    <a:pt x="276" y="228"/>
                  </a:cubicBezTo>
                  <a:cubicBezTo>
                    <a:pt x="328" y="224"/>
                    <a:pt x="376" y="209"/>
                    <a:pt x="410" y="167"/>
                  </a:cubicBezTo>
                  <a:cubicBezTo>
                    <a:pt x="423" y="151"/>
                    <a:pt x="433" y="133"/>
                    <a:pt x="442" y="114"/>
                  </a:cubicBezTo>
                  <a:cubicBezTo>
                    <a:pt x="457" y="83"/>
                    <a:pt x="467" y="48"/>
                    <a:pt x="473" y="15"/>
                  </a:cubicBezTo>
                  <a:cubicBezTo>
                    <a:pt x="475" y="5"/>
                    <a:pt x="460" y="0"/>
                    <a:pt x="458" y="11"/>
                  </a:cubicBezTo>
                  <a:close/>
                  <a:moveTo>
                    <a:pt x="226" y="212"/>
                  </a:moveTo>
                  <a:cubicBezTo>
                    <a:pt x="213" y="211"/>
                    <a:pt x="200" y="210"/>
                    <a:pt x="187" y="208"/>
                  </a:cubicBezTo>
                  <a:cubicBezTo>
                    <a:pt x="200" y="210"/>
                    <a:pt x="213" y="211"/>
                    <a:pt x="22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1280" y="1773"/>
              <a:ext cx="185" cy="133"/>
            </a:xfrm>
            <a:custGeom>
              <a:avLst/>
              <a:gdLst>
                <a:gd name="T0" fmla="*/ 61 w 78"/>
                <a:gd name="T1" fmla="*/ 5 h 56"/>
                <a:gd name="T2" fmla="*/ 58 w 78"/>
                <a:gd name="T3" fmla="*/ 7 h 56"/>
                <a:gd name="T4" fmla="*/ 48 w 78"/>
                <a:gd name="T5" fmla="*/ 5 h 56"/>
                <a:gd name="T6" fmla="*/ 16 w 78"/>
                <a:gd name="T7" fmla="*/ 29 h 56"/>
                <a:gd name="T8" fmla="*/ 7 w 78"/>
                <a:gd name="T9" fmla="*/ 38 h 56"/>
                <a:gd name="T10" fmla="*/ 16 w 78"/>
                <a:gd name="T11" fmla="*/ 52 h 56"/>
                <a:gd name="T12" fmla="*/ 69 w 78"/>
                <a:gd name="T13" fmla="*/ 20 h 56"/>
                <a:gd name="T14" fmla="*/ 61 w 78"/>
                <a:gd name="T15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6">
                  <a:moveTo>
                    <a:pt x="61" y="5"/>
                  </a:moveTo>
                  <a:cubicBezTo>
                    <a:pt x="60" y="6"/>
                    <a:pt x="59" y="6"/>
                    <a:pt x="58" y="7"/>
                  </a:cubicBezTo>
                  <a:cubicBezTo>
                    <a:pt x="56" y="4"/>
                    <a:pt x="52" y="2"/>
                    <a:pt x="48" y="5"/>
                  </a:cubicBezTo>
                  <a:cubicBezTo>
                    <a:pt x="38" y="12"/>
                    <a:pt x="23" y="18"/>
                    <a:pt x="16" y="29"/>
                  </a:cubicBezTo>
                  <a:cubicBezTo>
                    <a:pt x="13" y="32"/>
                    <a:pt x="10" y="35"/>
                    <a:pt x="7" y="38"/>
                  </a:cubicBezTo>
                  <a:cubicBezTo>
                    <a:pt x="0" y="45"/>
                    <a:pt x="8" y="56"/>
                    <a:pt x="16" y="52"/>
                  </a:cubicBezTo>
                  <a:cubicBezTo>
                    <a:pt x="35" y="43"/>
                    <a:pt x="51" y="30"/>
                    <a:pt x="69" y="20"/>
                  </a:cubicBezTo>
                  <a:cubicBezTo>
                    <a:pt x="78" y="14"/>
                    <a:pt x="71" y="0"/>
                    <a:pt x="6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2399" y="1690"/>
              <a:ext cx="131" cy="114"/>
            </a:xfrm>
            <a:custGeom>
              <a:avLst/>
              <a:gdLst>
                <a:gd name="T0" fmla="*/ 51 w 55"/>
                <a:gd name="T1" fmla="*/ 24 h 48"/>
                <a:gd name="T2" fmla="*/ 27 w 55"/>
                <a:gd name="T3" fmla="*/ 11 h 48"/>
                <a:gd name="T4" fmla="*/ 19 w 55"/>
                <a:gd name="T5" fmla="*/ 5 h 48"/>
                <a:gd name="T6" fmla="*/ 8 w 55"/>
                <a:gd name="T7" fmla="*/ 18 h 48"/>
                <a:gd name="T8" fmla="*/ 9 w 55"/>
                <a:gd name="T9" fmla="*/ 20 h 48"/>
                <a:gd name="T10" fmla="*/ 9 w 55"/>
                <a:gd name="T11" fmla="*/ 20 h 48"/>
                <a:gd name="T12" fmla="*/ 10 w 55"/>
                <a:gd name="T13" fmla="*/ 20 h 48"/>
                <a:gd name="T14" fmla="*/ 40 w 55"/>
                <a:gd name="T15" fmla="*/ 43 h 48"/>
                <a:gd name="T16" fmla="*/ 53 w 55"/>
                <a:gd name="T17" fmla="*/ 35 h 48"/>
                <a:gd name="T18" fmla="*/ 51 w 55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48">
                  <a:moveTo>
                    <a:pt x="51" y="24"/>
                  </a:moveTo>
                  <a:cubicBezTo>
                    <a:pt x="44" y="19"/>
                    <a:pt x="36" y="14"/>
                    <a:pt x="27" y="11"/>
                  </a:cubicBezTo>
                  <a:cubicBezTo>
                    <a:pt x="24" y="9"/>
                    <a:pt x="21" y="7"/>
                    <a:pt x="19" y="5"/>
                  </a:cubicBezTo>
                  <a:cubicBezTo>
                    <a:pt x="11" y="0"/>
                    <a:pt x="0" y="12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9" y="28"/>
                    <a:pt x="30" y="36"/>
                    <a:pt x="40" y="43"/>
                  </a:cubicBezTo>
                  <a:cubicBezTo>
                    <a:pt x="47" y="48"/>
                    <a:pt x="53" y="42"/>
                    <a:pt x="53" y="35"/>
                  </a:cubicBezTo>
                  <a:cubicBezTo>
                    <a:pt x="55" y="32"/>
                    <a:pt x="55" y="2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1688" y="961"/>
              <a:ext cx="102" cy="279"/>
            </a:xfrm>
            <a:custGeom>
              <a:avLst/>
              <a:gdLst>
                <a:gd name="T0" fmla="*/ 43 w 43"/>
                <a:gd name="T1" fmla="*/ 14 h 118"/>
                <a:gd name="T2" fmla="*/ 39 w 43"/>
                <a:gd name="T3" fmla="*/ 7 h 118"/>
                <a:gd name="T4" fmla="*/ 39 w 43"/>
                <a:gd name="T5" fmla="*/ 5 h 118"/>
                <a:gd name="T6" fmla="*/ 29 w 43"/>
                <a:gd name="T7" fmla="*/ 5 h 118"/>
                <a:gd name="T8" fmla="*/ 28 w 43"/>
                <a:gd name="T9" fmla="*/ 8 h 118"/>
                <a:gd name="T10" fmla="*/ 16 w 43"/>
                <a:gd name="T11" fmla="*/ 7 h 118"/>
                <a:gd name="T12" fmla="*/ 8 w 43"/>
                <a:gd name="T13" fmla="*/ 45 h 118"/>
                <a:gd name="T14" fmla="*/ 6 w 43"/>
                <a:gd name="T15" fmla="*/ 63 h 118"/>
                <a:gd name="T16" fmla="*/ 3 w 43"/>
                <a:gd name="T17" fmla="*/ 108 h 118"/>
                <a:gd name="T18" fmla="*/ 19 w 43"/>
                <a:gd name="T19" fmla="*/ 106 h 118"/>
                <a:gd name="T20" fmla="*/ 19 w 43"/>
                <a:gd name="T21" fmla="*/ 101 h 118"/>
                <a:gd name="T22" fmla="*/ 25 w 43"/>
                <a:gd name="T23" fmla="*/ 101 h 118"/>
                <a:gd name="T24" fmla="*/ 40 w 43"/>
                <a:gd name="T25" fmla="*/ 99 h 118"/>
                <a:gd name="T26" fmla="*/ 42 w 43"/>
                <a:gd name="T27" fmla="*/ 31 h 118"/>
                <a:gd name="T28" fmla="*/ 43 w 43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118">
                  <a:moveTo>
                    <a:pt x="43" y="14"/>
                  </a:moveTo>
                  <a:cubicBezTo>
                    <a:pt x="43" y="10"/>
                    <a:pt x="41" y="8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8" y="0"/>
                    <a:pt x="31" y="0"/>
                    <a:pt x="29" y="5"/>
                  </a:cubicBezTo>
                  <a:cubicBezTo>
                    <a:pt x="29" y="6"/>
                    <a:pt x="28" y="7"/>
                    <a:pt x="28" y="8"/>
                  </a:cubicBezTo>
                  <a:cubicBezTo>
                    <a:pt x="26" y="4"/>
                    <a:pt x="19" y="2"/>
                    <a:pt x="16" y="7"/>
                  </a:cubicBezTo>
                  <a:cubicBezTo>
                    <a:pt x="10" y="19"/>
                    <a:pt x="9" y="33"/>
                    <a:pt x="8" y="45"/>
                  </a:cubicBezTo>
                  <a:cubicBezTo>
                    <a:pt x="7" y="51"/>
                    <a:pt x="7" y="57"/>
                    <a:pt x="6" y="63"/>
                  </a:cubicBezTo>
                  <a:cubicBezTo>
                    <a:pt x="2" y="77"/>
                    <a:pt x="0" y="92"/>
                    <a:pt x="3" y="108"/>
                  </a:cubicBezTo>
                  <a:cubicBezTo>
                    <a:pt x="4" y="118"/>
                    <a:pt x="18" y="115"/>
                    <a:pt x="19" y="106"/>
                  </a:cubicBezTo>
                  <a:cubicBezTo>
                    <a:pt x="19" y="104"/>
                    <a:pt x="19" y="103"/>
                    <a:pt x="19" y="101"/>
                  </a:cubicBezTo>
                  <a:cubicBezTo>
                    <a:pt x="21" y="102"/>
                    <a:pt x="23" y="102"/>
                    <a:pt x="25" y="101"/>
                  </a:cubicBezTo>
                  <a:cubicBezTo>
                    <a:pt x="27" y="110"/>
                    <a:pt x="40" y="108"/>
                    <a:pt x="40" y="99"/>
                  </a:cubicBezTo>
                  <a:cubicBezTo>
                    <a:pt x="41" y="77"/>
                    <a:pt x="43" y="54"/>
                    <a:pt x="42" y="31"/>
                  </a:cubicBezTo>
                  <a:cubicBezTo>
                    <a:pt x="42" y="25"/>
                    <a:pt x="43" y="20"/>
                    <a:pt x="4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1882" y="940"/>
              <a:ext cx="69" cy="279"/>
            </a:xfrm>
            <a:custGeom>
              <a:avLst/>
              <a:gdLst>
                <a:gd name="T0" fmla="*/ 29 w 29"/>
                <a:gd name="T1" fmla="*/ 11 h 118"/>
                <a:gd name="T2" fmla="*/ 21 w 29"/>
                <a:gd name="T3" fmla="*/ 4 h 118"/>
                <a:gd name="T4" fmla="*/ 11 w 29"/>
                <a:gd name="T5" fmla="*/ 4 h 118"/>
                <a:gd name="T6" fmla="*/ 3 w 29"/>
                <a:gd name="T7" fmla="*/ 49 h 118"/>
                <a:gd name="T8" fmla="*/ 0 w 29"/>
                <a:gd name="T9" fmla="*/ 101 h 118"/>
                <a:gd name="T10" fmla="*/ 0 w 29"/>
                <a:gd name="T11" fmla="*/ 109 h 118"/>
                <a:gd name="T12" fmla="*/ 11 w 29"/>
                <a:gd name="T13" fmla="*/ 116 h 118"/>
                <a:gd name="T14" fmla="*/ 20 w 29"/>
                <a:gd name="T15" fmla="*/ 114 h 118"/>
                <a:gd name="T16" fmla="*/ 28 w 29"/>
                <a:gd name="T17" fmla="*/ 71 h 118"/>
                <a:gd name="T18" fmla="*/ 29 w 29"/>
                <a:gd name="T19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18">
                  <a:moveTo>
                    <a:pt x="29" y="11"/>
                  </a:moveTo>
                  <a:cubicBezTo>
                    <a:pt x="29" y="6"/>
                    <a:pt x="25" y="4"/>
                    <a:pt x="21" y="4"/>
                  </a:cubicBezTo>
                  <a:cubicBezTo>
                    <a:pt x="19" y="0"/>
                    <a:pt x="14" y="1"/>
                    <a:pt x="11" y="4"/>
                  </a:cubicBezTo>
                  <a:cubicBezTo>
                    <a:pt x="3" y="14"/>
                    <a:pt x="4" y="36"/>
                    <a:pt x="3" y="49"/>
                  </a:cubicBezTo>
                  <a:cubicBezTo>
                    <a:pt x="2" y="66"/>
                    <a:pt x="1" y="83"/>
                    <a:pt x="0" y="101"/>
                  </a:cubicBezTo>
                  <a:cubicBezTo>
                    <a:pt x="0" y="103"/>
                    <a:pt x="0" y="106"/>
                    <a:pt x="0" y="109"/>
                  </a:cubicBezTo>
                  <a:cubicBezTo>
                    <a:pt x="0" y="115"/>
                    <a:pt x="6" y="117"/>
                    <a:pt x="11" y="116"/>
                  </a:cubicBezTo>
                  <a:cubicBezTo>
                    <a:pt x="14" y="118"/>
                    <a:pt x="18" y="117"/>
                    <a:pt x="20" y="114"/>
                  </a:cubicBezTo>
                  <a:cubicBezTo>
                    <a:pt x="28" y="104"/>
                    <a:pt x="27" y="83"/>
                    <a:pt x="28" y="71"/>
                  </a:cubicBezTo>
                  <a:cubicBezTo>
                    <a:pt x="29" y="51"/>
                    <a:pt x="29" y="3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2025" y="942"/>
              <a:ext cx="73" cy="289"/>
            </a:xfrm>
            <a:custGeom>
              <a:avLst/>
              <a:gdLst>
                <a:gd name="T0" fmla="*/ 30 w 31"/>
                <a:gd name="T1" fmla="*/ 10 h 122"/>
                <a:gd name="T2" fmla="*/ 15 w 31"/>
                <a:gd name="T3" fmla="*/ 10 h 122"/>
                <a:gd name="T4" fmla="*/ 15 w 31"/>
                <a:gd name="T5" fmla="*/ 11 h 122"/>
                <a:gd name="T6" fmla="*/ 10 w 31"/>
                <a:gd name="T7" fmla="*/ 14 h 122"/>
                <a:gd name="T8" fmla="*/ 3 w 31"/>
                <a:gd name="T9" fmla="*/ 74 h 122"/>
                <a:gd name="T10" fmla="*/ 0 w 31"/>
                <a:gd name="T11" fmla="*/ 112 h 122"/>
                <a:gd name="T12" fmla="*/ 14 w 31"/>
                <a:gd name="T13" fmla="*/ 117 h 122"/>
                <a:gd name="T14" fmla="*/ 22 w 31"/>
                <a:gd name="T15" fmla="*/ 111 h 122"/>
                <a:gd name="T16" fmla="*/ 30 w 31"/>
                <a:gd name="T1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2">
                  <a:moveTo>
                    <a:pt x="30" y="10"/>
                  </a:moveTo>
                  <a:cubicBezTo>
                    <a:pt x="30" y="0"/>
                    <a:pt x="15" y="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3" y="11"/>
                    <a:pt x="10" y="12"/>
                    <a:pt x="10" y="14"/>
                  </a:cubicBezTo>
                  <a:cubicBezTo>
                    <a:pt x="6" y="34"/>
                    <a:pt x="4" y="54"/>
                    <a:pt x="3" y="74"/>
                  </a:cubicBezTo>
                  <a:cubicBezTo>
                    <a:pt x="1" y="86"/>
                    <a:pt x="0" y="99"/>
                    <a:pt x="0" y="112"/>
                  </a:cubicBezTo>
                  <a:cubicBezTo>
                    <a:pt x="0" y="120"/>
                    <a:pt x="10" y="122"/>
                    <a:pt x="14" y="117"/>
                  </a:cubicBezTo>
                  <a:cubicBezTo>
                    <a:pt x="18" y="117"/>
                    <a:pt x="21" y="115"/>
                    <a:pt x="22" y="111"/>
                  </a:cubicBezTo>
                  <a:cubicBezTo>
                    <a:pt x="31" y="78"/>
                    <a:pt x="31" y="44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3" name="Freeform 82"/>
            <p:cNvSpPr>
              <a:spLocks noEditPoints="1"/>
            </p:cNvSpPr>
            <p:nvPr/>
          </p:nvSpPr>
          <p:spPr bwMode="auto">
            <a:xfrm>
              <a:off x="2402" y="1065"/>
              <a:ext cx="192" cy="156"/>
            </a:xfrm>
            <a:custGeom>
              <a:avLst/>
              <a:gdLst>
                <a:gd name="T0" fmla="*/ 57 w 81"/>
                <a:gd name="T1" fmla="*/ 4 h 66"/>
                <a:gd name="T2" fmla="*/ 21 w 81"/>
                <a:gd name="T3" fmla="*/ 15 h 66"/>
                <a:gd name="T4" fmla="*/ 16 w 81"/>
                <a:gd name="T5" fmla="*/ 57 h 66"/>
                <a:gd name="T6" fmla="*/ 34 w 81"/>
                <a:gd name="T7" fmla="*/ 63 h 66"/>
                <a:gd name="T8" fmla="*/ 79 w 81"/>
                <a:gd name="T9" fmla="*/ 34 h 66"/>
                <a:gd name="T10" fmla="*/ 57 w 81"/>
                <a:gd name="T11" fmla="*/ 4 h 66"/>
                <a:gd name="T12" fmla="*/ 37 w 81"/>
                <a:gd name="T13" fmla="*/ 27 h 66"/>
                <a:gd name="T14" fmla="*/ 38 w 81"/>
                <a:gd name="T15" fmla="*/ 26 h 66"/>
                <a:gd name="T16" fmla="*/ 38 w 81"/>
                <a:gd name="T17" fmla="*/ 26 h 66"/>
                <a:gd name="T18" fmla="*/ 40 w 81"/>
                <a:gd name="T19" fmla="*/ 31 h 66"/>
                <a:gd name="T20" fmla="*/ 42 w 81"/>
                <a:gd name="T21" fmla="*/ 34 h 66"/>
                <a:gd name="T22" fmla="*/ 40 w 81"/>
                <a:gd name="T23" fmla="*/ 34 h 66"/>
                <a:gd name="T24" fmla="*/ 39 w 81"/>
                <a:gd name="T25" fmla="*/ 33 h 66"/>
                <a:gd name="T26" fmla="*/ 39 w 81"/>
                <a:gd name="T27" fmla="*/ 32 h 66"/>
                <a:gd name="T28" fmla="*/ 37 w 81"/>
                <a:gd name="T29" fmla="*/ 27 h 66"/>
                <a:gd name="T30" fmla="*/ 37 w 81"/>
                <a:gd name="T31" fmla="*/ 27 h 66"/>
                <a:gd name="T32" fmla="*/ 26 w 81"/>
                <a:gd name="T33" fmla="*/ 44 h 66"/>
                <a:gd name="T34" fmla="*/ 27 w 81"/>
                <a:gd name="T35" fmla="*/ 43 h 66"/>
                <a:gd name="T36" fmla="*/ 29 w 81"/>
                <a:gd name="T37" fmla="*/ 45 h 66"/>
                <a:gd name="T38" fmla="*/ 37 w 81"/>
                <a:gd name="T39" fmla="*/ 48 h 66"/>
                <a:gd name="T40" fmla="*/ 30 w 81"/>
                <a:gd name="T41" fmla="*/ 47 h 66"/>
                <a:gd name="T42" fmla="*/ 26 w 81"/>
                <a:gd name="T43" fmla="*/ 44 h 66"/>
                <a:gd name="T44" fmla="*/ 62 w 81"/>
                <a:gd name="T45" fmla="*/ 37 h 66"/>
                <a:gd name="T46" fmla="*/ 53 w 81"/>
                <a:gd name="T47" fmla="*/ 18 h 66"/>
                <a:gd name="T48" fmla="*/ 65 w 81"/>
                <a:gd name="T49" fmla="*/ 30 h 66"/>
                <a:gd name="T50" fmla="*/ 62 w 81"/>
                <a:gd name="T51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" h="66">
                  <a:moveTo>
                    <a:pt x="57" y="4"/>
                  </a:moveTo>
                  <a:cubicBezTo>
                    <a:pt x="44" y="0"/>
                    <a:pt x="30" y="7"/>
                    <a:pt x="21" y="15"/>
                  </a:cubicBezTo>
                  <a:cubicBezTo>
                    <a:pt x="8" y="26"/>
                    <a:pt x="0" y="46"/>
                    <a:pt x="16" y="57"/>
                  </a:cubicBezTo>
                  <a:cubicBezTo>
                    <a:pt x="21" y="61"/>
                    <a:pt x="28" y="63"/>
                    <a:pt x="34" y="63"/>
                  </a:cubicBezTo>
                  <a:cubicBezTo>
                    <a:pt x="53" y="66"/>
                    <a:pt x="75" y="54"/>
                    <a:pt x="79" y="34"/>
                  </a:cubicBezTo>
                  <a:cubicBezTo>
                    <a:pt x="81" y="20"/>
                    <a:pt x="70" y="7"/>
                    <a:pt x="57" y="4"/>
                  </a:cubicBezTo>
                  <a:close/>
                  <a:moveTo>
                    <a:pt x="37" y="27"/>
                  </a:moveTo>
                  <a:cubicBezTo>
                    <a:pt x="37" y="27"/>
                    <a:pt x="38" y="27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8"/>
                    <a:pt x="40" y="29"/>
                    <a:pt x="40" y="31"/>
                  </a:cubicBezTo>
                  <a:cubicBezTo>
                    <a:pt x="41" y="32"/>
                    <a:pt x="41" y="33"/>
                    <a:pt x="42" y="34"/>
                  </a:cubicBezTo>
                  <a:cubicBezTo>
                    <a:pt x="41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2"/>
                  </a:cubicBezTo>
                  <a:cubicBezTo>
                    <a:pt x="39" y="30"/>
                    <a:pt x="39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  <a:moveTo>
                    <a:pt x="26" y="44"/>
                  </a:moveTo>
                  <a:cubicBezTo>
                    <a:pt x="26" y="43"/>
                    <a:pt x="27" y="43"/>
                    <a:pt x="27" y="43"/>
                  </a:cubicBezTo>
                  <a:cubicBezTo>
                    <a:pt x="28" y="44"/>
                    <a:pt x="28" y="44"/>
                    <a:pt x="29" y="45"/>
                  </a:cubicBezTo>
                  <a:cubicBezTo>
                    <a:pt x="31" y="46"/>
                    <a:pt x="34" y="47"/>
                    <a:pt x="37" y="48"/>
                  </a:cubicBezTo>
                  <a:cubicBezTo>
                    <a:pt x="35" y="48"/>
                    <a:pt x="32" y="47"/>
                    <a:pt x="30" y="47"/>
                  </a:cubicBezTo>
                  <a:cubicBezTo>
                    <a:pt x="29" y="46"/>
                    <a:pt x="27" y="45"/>
                    <a:pt x="26" y="44"/>
                  </a:cubicBezTo>
                  <a:close/>
                  <a:moveTo>
                    <a:pt x="62" y="37"/>
                  </a:moveTo>
                  <a:cubicBezTo>
                    <a:pt x="62" y="30"/>
                    <a:pt x="58" y="23"/>
                    <a:pt x="53" y="18"/>
                  </a:cubicBezTo>
                  <a:cubicBezTo>
                    <a:pt x="60" y="19"/>
                    <a:pt x="65" y="23"/>
                    <a:pt x="65" y="30"/>
                  </a:cubicBezTo>
                  <a:cubicBezTo>
                    <a:pt x="65" y="33"/>
                    <a:pt x="64" y="35"/>
                    <a:pt x="6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2188" y="769"/>
              <a:ext cx="344" cy="348"/>
            </a:xfrm>
            <a:custGeom>
              <a:avLst/>
              <a:gdLst>
                <a:gd name="T0" fmla="*/ 122 w 145"/>
                <a:gd name="T1" fmla="*/ 51 h 147"/>
                <a:gd name="T2" fmla="*/ 96 w 145"/>
                <a:gd name="T3" fmla="*/ 3 h 147"/>
                <a:gd name="T4" fmla="*/ 87 w 145"/>
                <a:gd name="T5" fmla="*/ 1 h 147"/>
                <a:gd name="T6" fmla="*/ 5 w 145"/>
                <a:gd name="T7" fmla="*/ 88 h 147"/>
                <a:gd name="T8" fmla="*/ 15 w 145"/>
                <a:gd name="T9" fmla="*/ 98 h 147"/>
                <a:gd name="T10" fmla="*/ 31 w 145"/>
                <a:gd name="T11" fmla="*/ 99 h 147"/>
                <a:gd name="T12" fmla="*/ 88 w 145"/>
                <a:gd name="T13" fmla="*/ 30 h 147"/>
                <a:gd name="T14" fmla="*/ 126 w 145"/>
                <a:gd name="T15" fmla="*/ 135 h 147"/>
                <a:gd name="T16" fmla="*/ 130 w 145"/>
                <a:gd name="T17" fmla="*/ 140 h 147"/>
                <a:gd name="T18" fmla="*/ 130 w 145"/>
                <a:gd name="T19" fmla="*/ 140 h 147"/>
                <a:gd name="T20" fmla="*/ 140 w 145"/>
                <a:gd name="T21" fmla="*/ 140 h 147"/>
                <a:gd name="T22" fmla="*/ 122 w 145"/>
                <a:gd name="T2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122" y="51"/>
                  </a:moveTo>
                  <a:cubicBezTo>
                    <a:pt x="115" y="34"/>
                    <a:pt x="107" y="18"/>
                    <a:pt x="96" y="3"/>
                  </a:cubicBezTo>
                  <a:cubicBezTo>
                    <a:pt x="94" y="0"/>
                    <a:pt x="90" y="0"/>
                    <a:pt x="87" y="1"/>
                  </a:cubicBezTo>
                  <a:cubicBezTo>
                    <a:pt x="48" y="17"/>
                    <a:pt x="24" y="52"/>
                    <a:pt x="5" y="88"/>
                  </a:cubicBezTo>
                  <a:cubicBezTo>
                    <a:pt x="0" y="96"/>
                    <a:pt x="9" y="102"/>
                    <a:pt x="15" y="98"/>
                  </a:cubicBezTo>
                  <a:cubicBezTo>
                    <a:pt x="16" y="105"/>
                    <a:pt x="28" y="107"/>
                    <a:pt x="31" y="99"/>
                  </a:cubicBezTo>
                  <a:cubicBezTo>
                    <a:pt x="42" y="70"/>
                    <a:pt x="63" y="48"/>
                    <a:pt x="88" y="30"/>
                  </a:cubicBezTo>
                  <a:cubicBezTo>
                    <a:pt x="105" y="64"/>
                    <a:pt x="119" y="97"/>
                    <a:pt x="126" y="135"/>
                  </a:cubicBezTo>
                  <a:cubicBezTo>
                    <a:pt x="126" y="138"/>
                    <a:pt x="128" y="139"/>
                    <a:pt x="130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147"/>
                    <a:pt x="139" y="147"/>
                    <a:pt x="140" y="140"/>
                  </a:cubicBezTo>
                  <a:cubicBezTo>
                    <a:pt x="145" y="109"/>
                    <a:pt x="137" y="78"/>
                    <a:pt x="12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2513" y="1098"/>
              <a:ext cx="389" cy="183"/>
            </a:xfrm>
            <a:custGeom>
              <a:avLst/>
              <a:gdLst>
                <a:gd name="T0" fmla="*/ 159 w 164"/>
                <a:gd name="T1" fmla="*/ 61 h 77"/>
                <a:gd name="T2" fmla="*/ 154 w 164"/>
                <a:gd name="T3" fmla="*/ 54 h 77"/>
                <a:gd name="T4" fmla="*/ 152 w 164"/>
                <a:gd name="T5" fmla="*/ 47 h 77"/>
                <a:gd name="T6" fmla="*/ 81 w 164"/>
                <a:gd name="T7" fmla="*/ 14 h 77"/>
                <a:gd name="T8" fmla="*/ 8 w 164"/>
                <a:gd name="T9" fmla="*/ 6 h 77"/>
                <a:gd name="T10" fmla="*/ 8 w 164"/>
                <a:gd name="T11" fmla="*/ 21 h 77"/>
                <a:gd name="T12" fmla="*/ 8 w 164"/>
                <a:gd name="T13" fmla="*/ 21 h 77"/>
                <a:gd name="T14" fmla="*/ 12 w 164"/>
                <a:gd name="T15" fmla="*/ 24 h 77"/>
                <a:gd name="T16" fmla="*/ 17 w 164"/>
                <a:gd name="T17" fmla="*/ 24 h 77"/>
                <a:gd name="T18" fmla="*/ 89 w 164"/>
                <a:gd name="T19" fmla="*/ 34 h 77"/>
                <a:gd name="T20" fmla="*/ 133 w 164"/>
                <a:gd name="T21" fmla="*/ 55 h 77"/>
                <a:gd name="T22" fmla="*/ 144 w 164"/>
                <a:gd name="T23" fmla="*/ 68 h 77"/>
                <a:gd name="T24" fmla="*/ 159 w 164"/>
                <a:gd name="T25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7">
                  <a:moveTo>
                    <a:pt x="159" y="61"/>
                  </a:moveTo>
                  <a:cubicBezTo>
                    <a:pt x="157" y="58"/>
                    <a:pt x="156" y="56"/>
                    <a:pt x="154" y="54"/>
                  </a:cubicBezTo>
                  <a:cubicBezTo>
                    <a:pt x="155" y="52"/>
                    <a:pt x="155" y="49"/>
                    <a:pt x="152" y="47"/>
                  </a:cubicBezTo>
                  <a:cubicBezTo>
                    <a:pt x="134" y="30"/>
                    <a:pt x="108" y="19"/>
                    <a:pt x="81" y="14"/>
                  </a:cubicBezTo>
                  <a:cubicBezTo>
                    <a:pt x="57" y="5"/>
                    <a:pt x="33" y="0"/>
                    <a:pt x="8" y="6"/>
                  </a:cubicBezTo>
                  <a:cubicBezTo>
                    <a:pt x="0" y="8"/>
                    <a:pt x="0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4" y="24"/>
                    <a:pt x="16" y="24"/>
                    <a:pt x="17" y="24"/>
                  </a:cubicBezTo>
                  <a:cubicBezTo>
                    <a:pt x="40" y="29"/>
                    <a:pt x="66" y="29"/>
                    <a:pt x="89" y="34"/>
                  </a:cubicBezTo>
                  <a:cubicBezTo>
                    <a:pt x="104" y="41"/>
                    <a:pt x="119" y="48"/>
                    <a:pt x="133" y="55"/>
                  </a:cubicBezTo>
                  <a:cubicBezTo>
                    <a:pt x="137" y="59"/>
                    <a:pt x="141" y="63"/>
                    <a:pt x="144" y="68"/>
                  </a:cubicBezTo>
                  <a:cubicBezTo>
                    <a:pt x="150" y="77"/>
                    <a:pt x="164" y="69"/>
                    <a:pt x="1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629" y="1243"/>
              <a:ext cx="268" cy="213"/>
            </a:xfrm>
            <a:custGeom>
              <a:avLst/>
              <a:gdLst>
                <a:gd name="T0" fmla="*/ 111 w 113"/>
                <a:gd name="T1" fmla="*/ 7 h 90"/>
                <a:gd name="T2" fmla="*/ 95 w 113"/>
                <a:gd name="T3" fmla="*/ 6 h 90"/>
                <a:gd name="T4" fmla="*/ 93 w 113"/>
                <a:gd name="T5" fmla="*/ 7 h 90"/>
                <a:gd name="T6" fmla="*/ 8 w 113"/>
                <a:gd name="T7" fmla="*/ 66 h 90"/>
                <a:gd name="T8" fmla="*/ 5 w 113"/>
                <a:gd name="T9" fmla="*/ 74 h 90"/>
                <a:gd name="T10" fmla="*/ 15 w 113"/>
                <a:gd name="T11" fmla="*/ 86 h 90"/>
                <a:gd name="T12" fmla="*/ 66 w 113"/>
                <a:gd name="T13" fmla="*/ 56 h 90"/>
                <a:gd name="T14" fmla="*/ 69 w 113"/>
                <a:gd name="T15" fmla="*/ 55 h 90"/>
                <a:gd name="T16" fmla="*/ 111 w 113"/>
                <a:gd name="T17" fmla="*/ 15 h 90"/>
                <a:gd name="T18" fmla="*/ 111 w 113"/>
                <a:gd name="T1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0">
                  <a:moveTo>
                    <a:pt x="111" y="7"/>
                  </a:moveTo>
                  <a:cubicBezTo>
                    <a:pt x="105" y="0"/>
                    <a:pt x="99" y="2"/>
                    <a:pt x="95" y="6"/>
                  </a:cubicBezTo>
                  <a:cubicBezTo>
                    <a:pt x="94" y="6"/>
                    <a:pt x="93" y="7"/>
                    <a:pt x="93" y="7"/>
                  </a:cubicBezTo>
                  <a:cubicBezTo>
                    <a:pt x="66" y="29"/>
                    <a:pt x="41" y="52"/>
                    <a:pt x="8" y="66"/>
                  </a:cubicBezTo>
                  <a:cubicBezTo>
                    <a:pt x="5" y="68"/>
                    <a:pt x="4" y="71"/>
                    <a:pt x="5" y="74"/>
                  </a:cubicBezTo>
                  <a:cubicBezTo>
                    <a:pt x="0" y="80"/>
                    <a:pt x="7" y="90"/>
                    <a:pt x="15" y="86"/>
                  </a:cubicBezTo>
                  <a:cubicBezTo>
                    <a:pt x="33" y="77"/>
                    <a:pt x="51" y="68"/>
                    <a:pt x="66" y="56"/>
                  </a:cubicBezTo>
                  <a:cubicBezTo>
                    <a:pt x="67" y="56"/>
                    <a:pt x="68" y="55"/>
                    <a:pt x="69" y="55"/>
                  </a:cubicBezTo>
                  <a:cubicBezTo>
                    <a:pt x="87" y="45"/>
                    <a:pt x="104" y="33"/>
                    <a:pt x="111" y="15"/>
                  </a:cubicBezTo>
                  <a:cubicBezTo>
                    <a:pt x="113" y="12"/>
                    <a:pt x="113" y="9"/>
                    <a:pt x="1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7" name="Freeform 86"/>
            <p:cNvSpPr>
              <a:spLocks noEditPoints="1"/>
            </p:cNvSpPr>
            <p:nvPr/>
          </p:nvSpPr>
          <p:spPr bwMode="auto">
            <a:xfrm>
              <a:off x="1254" y="1051"/>
              <a:ext cx="190" cy="154"/>
            </a:xfrm>
            <a:custGeom>
              <a:avLst/>
              <a:gdLst>
                <a:gd name="T0" fmla="*/ 2 w 80"/>
                <a:gd name="T1" fmla="*/ 32 h 65"/>
                <a:gd name="T2" fmla="*/ 45 w 80"/>
                <a:gd name="T3" fmla="*/ 63 h 65"/>
                <a:gd name="T4" fmla="*/ 63 w 80"/>
                <a:gd name="T5" fmla="*/ 57 h 65"/>
                <a:gd name="T6" fmla="*/ 60 w 80"/>
                <a:gd name="T7" fmla="*/ 15 h 65"/>
                <a:gd name="T8" fmla="*/ 24 w 80"/>
                <a:gd name="T9" fmla="*/ 3 h 65"/>
                <a:gd name="T10" fmla="*/ 2 w 80"/>
                <a:gd name="T11" fmla="*/ 32 h 65"/>
                <a:gd name="T12" fmla="*/ 44 w 80"/>
                <a:gd name="T13" fmla="*/ 27 h 65"/>
                <a:gd name="T14" fmla="*/ 41 w 80"/>
                <a:gd name="T15" fmla="*/ 32 h 65"/>
                <a:gd name="T16" fmla="*/ 41 w 80"/>
                <a:gd name="T17" fmla="*/ 33 h 65"/>
                <a:gd name="T18" fmla="*/ 41 w 80"/>
                <a:gd name="T19" fmla="*/ 33 h 65"/>
                <a:gd name="T20" fmla="*/ 39 w 80"/>
                <a:gd name="T21" fmla="*/ 33 h 65"/>
                <a:gd name="T22" fmla="*/ 40 w 80"/>
                <a:gd name="T23" fmla="*/ 30 h 65"/>
                <a:gd name="T24" fmla="*/ 42 w 80"/>
                <a:gd name="T25" fmla="*/ 26 h 65"/>
                <a:gd name="T26" fmla="*/ 43 w 80"/>
                <a:gd name="T27" fmla="*/ 26 h 65"/>
                <a:gd name="T28" fmla="*/ 43 w 80"/>
                <a:gd name="T29" fmla="*/ 26 h 65"/>
                <a:gd name="T30" fmla="*/ 44 w 80"/>
                <a:gd name="T31" fmla="*/ 27 h 65"/>
                <a:gd name="T32" fmla="*/ 50 w 80"/>
                <a:gd name="T33" fmla="*/ 46 h 65"/>
                <a:gd name="T34" fmla="*/ 43 w 80"/>
                <a:gd name="T35" fmla="*/ 47 h 65"/>
                <a:gd name="T36" fmla="*/ 51 w 80"/>
                <a:gd name="T37" fmla="*/ 45 h 65"/>
                <a:gd name="T38" fmla="*/ 53 w 80"/>
                <a:gd name="T39" fmla="*/ 43 h 65"/>
                <a:gd name="T40" fmla="*/ 54 w 80"/>
                <a:gd name="T41" fmla="*/ 43 h 65"/>
                <a:gd name="T42" fmla="*/ 50 w 80"/>
                <a:gd name="T43" fmla="*/ 46 h 65"/>
                <a:gd name="T44" fmla="*/ 16 w 80"/>
                <a:gd name="T45" fmla="*/ 29 h 65"/>
                <a:gd name="T46" fmla="*/ 27 w 80"/>
                <a:gd name="T47" fmla="*/ 17 h 65"/>
                <a:gd name="T48" fmla="*/ 18 w 80"/>
                <a:gd name="T49" fmla="*/ 36 h 65"/>
                <a:gd name="T50" fmla="*/ 16 w 80"/>
                <a:gd name="T51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65">
                  <a:moveTo>
                    <a:pt x="2" y="32"/>
                  </a:moveTo>
                  <a:cubicBezTo>
                    <a:pt x="5" y="52"/>
                    <a:pt x="26" y="65"/>
                    <a:pt x="45" y="63"/>
                  </a:cubicBezTo>
                  <a:cubicBezTo>
                    <a:pt x="52" y="63"/>
                    <a:pt x="59" y="61"/>
                    <a:pt x="63" y="57"/>
                  </a:cubicBezTo>
                  <a:cubicBezTo>
                    <a:pt x="80" y="46"/>
                    <a:pt x="73" y="27"/>
                    <a:pt x="60" y="15"/>
                  </a:cubicBezTo>
                  <a:cubicBezTo>
                    <a:pt x="51" y="7"/>
                    <a:pt x="37" y="0"/>
                    <a:pt x="24" y="3"/>
                  </a:cubicBezTo>
                  <a:cubicBezTo>
                    <a:pt x="11" y="6"/>
                    <a:pt x="0" y="18"/>
                    <a:pt x="2" y="32"/>
                  </a:cubicBezTo>
                  <a:close/>
                  <a:moveTo>
                    <a:pt x="44" y="27"/>
                  </a:moveTo>
                  <a:cubicBezTo>
                    <a:pt x="42" y="28"/>
                    <a:pt x="41" y="29"/>
                    <a:pt x="41" y="32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39" y="32"/>
                    <a:pt x="40" y="31"/>
                    <a:pt x="40" y="30"/>
                  </a:cubicBezTo>
                  <a:cubicBezTo>
                    <a:pt x="41" y="29"/>
                    <a:pt x="41" y="27"/>
                    <a:pt x="42" y="26"/>
                  </a:cubicBezTo>
                  <a:cubicBezTo>
                    <a:pt x="42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7"/>
                    <a:pt x="44" y="27"/>
                  </a:cubicBezTo>
                  <a:close/>
                  <a:moveTo>
                    <a:pt x="50" y="46"/>
                  </a:moveTo>
                  <a:cubicBezTo>
                    <a:pt x="48" y="47"/>
                    <a:pt x="45" y="47"/>
                    <a:pt x="43" y="47"/>
                  </a:cubicBezTo>
                  <a:cubicBezTo>
                    <a:pt x="46" y="47"/>
                    <a:pt x="49" y="46"/>
                    <a:pt x="51" y="45"/>
                  </a:cubicBezTo>
                  <a:cubicBezTo>
                    <a:pt x="52" y="44"/>
                    <a:pt x="52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3" y="45"/>
                    <a:pt x="51" y="46"/>
                    <a:pt x="50" y="46"/>
                  </a:cubicBezTo>
                  <a:close/>
                  <a:moveTo>
                    <a:pt x="16" y="29"/>
                  </a:moveTo>
                  <a:cubicBezTo>
                    <a:pt x="16" y="21"/>
                    <a:pt x="21" y="18"/>
                    <a:pt x="27" y="17"/>
                  </a:cubicBezTo>
                  <a:cubicBezTo>
                    <a:pt x="22" y="22"/>
                    <a:pt x="19" y="29"/>
                    <a:pt x="18" y="36"/>
                  </a:cubicBezTo>
                  <a:cubicBezTo>
                    <a:pt x="17" y="34"/>
                    <a:pt x="16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1318" y="755"/>
              <a:ext cx="344" cy="348"/>
            </a:xfrm>
            <a:custGeom>
              <a:avLst/>
              <a:gdLst>
                <a:gd name="T0" fmla="*/ 25 w 145"/>
                <a:gd name="T1" fmla="*/ 50 h 147"/>
                <a:gd name="T2" fmla="*/ 52 w 145"/>
                <a:gd name="T3" fmla="*/ 3 h 147"/>
                <a:gd name="T4" fmla="*/ 61 w 145"/>
                <a:gd name="T5" fmla="*/ 2 h 147"/>
                <a:gd name="T6" fmla="*/ 141 w 145"/>
                <a:gd name="T7" fmla="*/ 91 h 147"/>
                <a:gd name="T8" fmla="*/ 130 w 145"/>
                <a:gd name="T9" fmla="*/ 101 h 147"/>
                <a:gd name="T10" fmla="*/ 114 w 145"/>
                <a:gd name="T11" fmla="*/ 101 h 147"/>
                <a:gd name="T12" fmla="*/ 59 w 145"/>
                <a:gd name="T13" fmla="*/ 31 h 147"/>
                <a:gd name="T14" fmla="*/ 18 w 145"/>
                <a:gd name="T15" fmla="*/ 134 h 147"/>
                <a:gd name="T16" fmla="*/ 14 w 145"/>
                <a:gd name="T17" fmla="*/ 139 h 147"/>
                <a:gd name="T18" fmla="*/ 14 w 145"/>
                <a:gd name="T19" fmla="*/ 140 h 147"/>
                <a:gd name="T20" fmla="*/ 3 w 145"/>
                <a:gd name="T21" fmla="*/ 140 h 147"/>
                <a:gd name="T22" fmla="*/ 25 w 145"/>
                <a:gd name="T23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25" y="50"/>
                  </a:moveTo>
                  <a:cubicBezTo>
                    <a:pt x="32" y="34"/>
                    <a:pt x="40" y="18"/>
                    <a:pt x="52" y="3"/>
                  </a:cubicBezTo>
                  <a:cubicBezTo>
                    <a:pt x="54" y="0"/>
                    <a:pt x="58" y="0"/>
                    <a:pt x="61" y="2"/>
                  </a:cubicBezTo>
                  <a:cubicBezTo>
                    <a:pt x="99" y="19"/>
                    <a:pt x="123" y="54"/>
                    <a:pt x="141" y="91"/>
                  </a:cubicBezTo>
                  <a:cubicBezTo>
                    <a:pt x="145" y="99"/>
                    <a:pt x="136" y="105"/>
                    <a:pt x="130" y="101"/>
                  </a:cubicBezTo>
                  <a:cubicBezTo>
                    <a:pt x="129" y="108"/>
                    <a:pt x="117" y="110"/>
                    <a:pt x="114" y="101"/>
                  </a:cubicBezTo>
                  <a:cubicBezTo>
                    <a:pt x="104" y="72"/>
                    <a:pt x="83" y="49"/>
                    <a:pt x="59" y="31"/>
                  </a:cubicBezTo>
                  <a:cubicBezTo>
                    <a:pt x="41" y="64"/>
                    <a:pt x="26" y="97"/>
                    <a:pt x="18" y="134"/>
                  </a:cubicBezTo>
                  <a:cubicBezTo>
                    <a:pt x="18" y="137"/>
                    <a:pt x="16" y="139"/>
                    <a:pt x="14" y="139"/>
                  </a:cubicBezTo>
                  <a:cubicBezTo>
                    <a:pt x="14" y="139"/>
                    <a:pt x="14" y="139"/>
                    <a:pt x="14" y="140"/>
                  </a:cubicBezTo>
                  <a:cubicBezTo>
                    <a:pt x="14" y="147"/>
                    <a:pt x="4" y="146"/>
                    <a:pt x="3" y="140"/>
                  </a:cubicBezTo>
                  <a:cubicBezTo>
                    <a:pt x="0" y="108"/>
                    <a:pt x="9" y="77"/>
                    <a:pt x="2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941" y="1082"/>
              <a:ext cx="391" cy="173"/>
            </a:xfrm>
            <a:custGeom>
              <a:avLst/>
              <a:gdLst>
                <a:gd name="T0" fmla="*/ 6 w 165"/>
                <a:gd name="T1" fmla="*/ 57 h 73"/>
                <a:gd name="T2" fmla="*/ 10 w 165"/>
                <a:gd name="T3" fmla="*/ 50 h 73"/>
                <a:gd name="T4" fmla="*/ 12 w 165"/>
                <a:gd name="T5" fmla="*/ 43 h 73"/>
                <a:gd name="T6" fmla="*/ 85 w 165"/>
                <a:gd name="T7" fmla="*/ 12 h 73"/>
                <a:gd name="T8" fmla="*/ 157 w 165"/>
                <a:gd name="T9" fmla="*/ 6 h 73"/>
                <a:gd name="T10" fmla="*/ 157 w 165"/>
                <a:gd name="T11" fmla="*/ 21 h 73"/>
                <a:gd name="T12" fmla="*/ 157 w 165"/>
                <a:gd name="T13" fmla="*/ 21 h 73"/>
                <a:gd name="T14" fmla="*/ 153 w 165"/>
                <a:gd name="T15" fmla="*/ 24 h 73"/>
                <a:gd name="T16" fmla="*/ 148 w 165"/>
                <a:gd name="T17" fmla="*/ 24 h 73"/>
                <a:gd name="T18" fmla="*/ 76 w 165"/>
                <a:gd name="T19" fmla="*/ 32 h 73"/>
                <a:gd name="T20" fmla="*/ 32 w 165"/>
                <a:gd name="T21" fmla="*/ 51 h 73"/>
                <a:gd name="T22" fmla="*/ 20 w 165"/>
                <a:gd name="T23" fmla="*/ 65 h 73"/>
                <a:gd name="T24" fmla="*/ 6 w 165"/>
                <a:gd name="T25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73">
                  <a:moveTo>
                    <a:pt x="6" y="57"/>
                  </a:moveTo>
                  <a:cubicBezTo>
                    <a:pt x="7" y="54"/>
                    <a:pt x="9" y="52"/>
                    <a:pt x="10" y="50"/>
                  </a:cubicBezTo>
                  <a:cubicBezTo>
                    <a:pt x="10" y="48"/>
                    <a:pt x="10" y="45"/>
                    <a:pt x="12" y="43"/>
                  </a:cubicBezTo>
                  <a:cubicBezTo>
                    <a:pt x="31" y="26"/>
                    <a:pt x="58" y="16"/>
                    <a:pt x="85" y="12"/>
                  </a:cubicBezTo>
                  <a:cubicBezTo>
                    <a:pt x="109" y="4"/>
                    <a:pt x="133" y="0"/>
                    <a:pt x="157" y="6"/>
                  </a:cubicBezTo>
                  <a:cubicBezTo>
                    <a:pt x="165" y="8"/>
                    <a:pt x="165" y="19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3"/>
                    <a:pt x="155" y="24"/>
                    <a:pt x="153" y="24"/>
                  </a:cubicBezTo>
                  <a:cubicBezTo>
                    <a:pt x="151" y="24"/>
                    <a:pt x="150" y="24"/>
                    <a:pt x="148" y="24"/>
                  </a:cubicBezTo>
                  <a:cubicBezTo>
                    <a:pt x="125" y="28"/>
                    <a:pt x="100" y="28"/>
                    <a:pt x="76" y="32"/>
                  </a:cubicBezTo>
                  <a:cubicBezTo>
                    <a:pt x="61" y="38"/>
                    <a:pt x="46" y="45"/>
                    <a:pt x="32" y="51"/>
                  </a:cubicBezTo>
                  <a:cubicBezTo>
                    <a:pt x="27" y="55"/>
                    <a:pt x="24" y="59"/>
                    <a:pt x="20" y="65"/>
                  </a:cubicBezTo>
                  <a:cubicBezTo>
                    <a:pt x="14" y="73"/>
                    <a:pt x="0" y="65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946" y="1217"/>
              <a:ext cx="263" cy="220"/>
            </a:xfrm>
            <a:custGeom>
              <a:avLst/>
              <a:gdLst>
                <a:gd name="T0" fmla="*/ 2 w 111"/>
                <a:gd name="T1" fmla="*/ 7 h 93"/>
                <a:gd name="T2" fmla="*/ 19 w 111"/>
                <a:gd name="T3" fmla="*/ 6 h 93"/>
                <a:gd name="T4" fmla="*/ 20 w 111"/>
                <a:gd name="T5" fmla="*/ 7 h 93"/>
                <a:gd name="T6" fmla="*/ 103 w 111"/>
                <a:gd name="T7" fmla="*/ 69 h 93"/>
                <a:gd name="T8" fmla="*/ 106 w 111"/>
                <a:gd name="T9" fmla="*/ 76 h 93"/>
                <a:gd name="T10" fmla="*/ 95 w 111"/>
                <a:gd name="T11" fmla="*/ 88 h 93"/>
                <a:gd name="T12" fmla="*/ 45 w 111"/>
                <a:gd name="T13" fmla="*/ 57 h 93"/>
                <a:gd name="T14" fmla="*/ 43 w 111"/>
                <a:gd name="T15" fmla="*/ 56 h 93"/>
                <a:gd name="T16" fmla="*/ 1 w 111"/>
                <a:gd name="T17" fmla="*/ 15 h 93"/>
                <a:gd name="T18" fmla="*/ 2 w 111"/>
                <a:gd name="T19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93">
                  <a:moveTo>
                    <a:pt x="2" y="7"/>
                  </a:moveTo>
                  <a:cubicBezTo>
                    <a:pt x="9" y="0"/>
                    <a:pt x="14" y="2"/>
                    <a:pt x="19" y="6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47" y="30"/>
                    <a:pt x="71" y="54"/>
                    <a:pt x="103" y="69"/>
                  </a:cubicBezTo>
                  <a:cubicBezTo>
                    <a:pt x="106" y="71"/>
                    <a:pt x="107" y="74"/>
                    <a:pt x="106" y="76"/>
                  </a:cubicBezTo>
                  <a:cubicBezTo>
                    <a:pt x="111" y="82"/>
                    <a:pt x="104" y="93"/>
                    <a:pt x="95" y="88"/>
                  </a:cubicBezTo>
                  <a:cubicBezTo>
                    <a:pt x="78" y="79"/>
                    <a:pt x="61" y="70"/>
                    <a:pt x="45" y="57"/>
                  </a:cubicBezTo>
                  <a:cubicBezTo>
                    <a:pt x="45" y="57"/>
                    <a:pt x="44" y="56"/>
                    <a:pt x="43" y="56"/>
                  </a:cubicBezTo>
                  <a:cubicBezTo>
                    <a:pt x="25" y="46"/>
                    <a:pt x="9" y="33"/>
                    <a:pt x="1" y="15"/>
                  </a:cubicBezTo>
                  <a:cubicBezTo>
                    <a:pt x="0" y="12"/>
                    <a:pt x="0" y="9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1" name="Freeform 90"/>
            <p:cNvSpPr>
              <a:spLocks noEditPoints="1"/>
            </p:cNvSpPr>
            <p:nvPr/>
          </p:nvSpPr>
          <p:spPr bwMode="auto">
            <a:xfrm>
              <a:off x="2513" y="684"/>
              <a:ext cx="341" cy="438"/>
            </a:xfrm>
            <a:custGeom>
              <a:avLst/>
              <a:gdLst>
                <a:gd name="T0" fmla="*/ 130 w 144"/>
                <a:gd name="T1" fmla="*/ 151 h 185"/>
                <a:gd name="T2" fmla="*/ 43 w 144"/>
                <a:gd name="T3" fmla="*/ 164 h 185"/>
                <a:gd name="T4" fmla="*/ 82 w 144"/>
                <a:gd name="T5" fmla="*/ 118 h 185"/>
                <a:gd name="T6" fmla="*/ 73 w 144"/>
                <a:gd name="T7" fmla="*/ 107 h 185"/>
                <a:gd name="T8" fmla="*/ 51 w 144"/>
                <a:gd name="T9" fmla="*/ 124 h 185"/>
                <a:gd name="T10" fmla="*/ 85 w 144"/>
                <a:gd name="T11" fmla="*/ 64 h 185"/>
                <a:gd name="T12" fmla="*/ 75 w 144"/>
                <a:gd name="T13" fmla="*/ 58 h 185"/>
                <a:gd name="T14" fmla="*/ 51 w 144"/>
                <a:gd name="T15" fmla="*/ 77 h 185"/>
                <a:gd name="T16" fmla="*/ 78 w 144"/>
                <a:gd name="T17" fmla="*/ 12 h 185"/>
                <a:gd name="T18" fmla="*/ 65 w 144"/>
                <a:gd name="T19" fmla="*/ 6 h 185"/>
                <a:gd name="T20" fmla="*/ 1 w 144"/>
                <a:gd name="T21" fmla="*/ 145 h 185"/>
                <a:gd name="T22" fmla="*/ 4 w 144"/>
                <a:gd name="T23" fmla="*/ 152 h 185"/>
                <a:gd name="T24" fmla="*/ 2 w 144"/>
                <a:gd name="T25" fmla="*/ 164 h 185"/>
                <a:gd name="T26" fmla="*/ 14 w 144"/>
                <a:gd name="T27" fmla="*/ 170 h 185"/>
                <a:gd name="T28" fmla="*/ 15 w 144"/>
                <a:gd name="T29" fmla="*/ 171 h 185"/>
                <a:gd name="T30" fmla="*/ 15 w 144"/>
                <a:gd name="T31" fmla="*/ 171 h 185"/>
                <a:gd name="T32" fmla="*/ 22 w 144"/>
                <a:gd name="T33" fmla="*/ 184 h 185"/>
                <a:gd name="T34" fmla="*/ 133 w 144"/>
                <a:gd name="T35" fmla="*/ 166 h 185"/>
                <a:gd name="T36" fmla="*/ 130 w 144"/>
                <a:gd name="T37" fmla="*/ 151 h 185"/>
                <a:gd name="T38" fmla="*/ 56 w 144"/>
                <a:gd name="T39" fmla="*/ 92 h 185"/>
                <a:gd name="T40" fmla="*/ 20 w 144"/>
                <a:gd name="T41" fmla="*/ 148 h 185"/>
                <a:gd name="T42" fmla="*/ 25 w 144"/>
                <a:gd name="T43" fmla="*/ 132 h 185"/>
                <a:gd name="T44" fmla="*/ 56 w 144"/>
                <a:gd name="T45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85">
                  <a:moveTo>
                    <a:pt x="130" y="151"/>
                  </a:moveTo>
                  <a:cubicBezTo>
                    <a:pt x="101" y="155"/>
                    <a:pt x="72" y="159"/>
                    <a:pt x="43" y="164"/>
                  </a:cubicBezTo>
                  <a:cubicBezTo>
                    <a:pt x="58" y="151"/>
                    <a:pt x="73" y="137"/>
                    <a:pt x="82" y="118"/>
                  </a:cubicBezTo>
                  <a:cubicBezTo>
                    <a:pt x="85" y="112"/>
                    <a:pt x="79" y="103"/>
                    <a:pt x="73" y="107"/>
                  </a:cubicBezTo>
                  <a:cubicBezTo>
                    <a:pt x="65" y="112"/>
                    <a:pt x="57" y="118"/>
                    <a:pt x="51" y="124"/>
                  </a:cubicBezTo>
                  <a:cubicBezTo>
                    <a:pt x="63" y="105"/>
                    <a:pt x="76" y="86"/>
                    <a:pt x="85" y="64"/>
                  </a:cubicBezTo>
                  <a:cubicBezTo>
                    <a:pt x="88" y="58"/>
                    <a:pt x="79" y="54"/>
                    <a:pt x="75" y="58"/>
                  </a:cubicBezTo>
                  <a:cubicBezTo>
                    <a:pt x="67" y="64"/>
                    <a:pt x="59" y="70"/>
                    <a:pt x="51" y="77"/>
                  </a:cubicBezTo>
                  <a:cubicBezTo>
                    <a:pt x="62" y="56"/>
                    <a:pt x="73" y="35"/>
                    <a:pt x="78" y="12"/>
                  </a:cubicBezTo>
                  <a:cubicBezTo>
                    <a:pt x="79" y="4"/>
                    <a:pt x="70" y="0"/>
                    <a:pt x="65" y="6"/>
                  </a:cubicBezTo>
                  <a:cubicBezTo>
                    <a:pt x="33" y="46"/>
                    <a:pt x="15" y="96"/>
                    <a:pt x="1" y="145"/>
                  </a:cubicBezTo>
                  <a:cubicBezTo>
                    <a:pt x="0" y="148"/>
                    <a:pt x="1" y="151"/>
                    <a:pt x="4" y="152"/>
                  </a:cubicBezTo>
                  <a:cubicBezTo>
                    <a:pt x="3" y="156"/>
                    <a:pt x="2" y="160"/>
                    <a:pt x="2" y="164"/>
                  </a:cubicBezTo>
                  <a:cubicBezTo>
                    <a:pt x="1" y="171"/>
                    <a:pt x="9" y="173"/>
                    <a:pt x="14" y="170"/>
                  </a:cubicBezTo>
                  <a:cubicBezTo>
                    <a:pt x="14" y="170"/>
                    <a:pt x="15" y="171"/>
                    <a:pt x="15" y="171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0" y="176"/>
                    <a:pt x="14" y="185"/>
                    <a:pt x="22" y="184"/>
                  </a:cubicBezTo>
                  <a:cubicBezTo>
                    <a:pt x="59" y="176"/>
                    <a:pt x="96" y="172"/>
                    <a:pt x="133" y="166"/>
                  </a:cubicBezTo>
                  <a:cubicBezTo>
                    <a:pt x="144" y="165"/>
                    <a:pt x="140" y="149"/>
                    <a:pt x="130" y="151"/>
                  </a:cubicBezTo>
                  <a:close/>
                  <a:moveTo>
                    <a:pt x="56" y="92"/>
                  </a:moveTo>
                  <a:cubicBezTo>
                    <a:pt x="44" y="111"/>
                    <a:pt x="30" y="129"/>
                    <a:pt x="20" y="148"/>
                  </a:cubicBezTo>
                  <a:cubicBezTo>
                    <a:pt x="21" y="143"/>
                    <a:pt x="23" y="137"/>
                    <a:pt x="25" y="132"/>
                  </a:cubicBezTo>
                  <a:cubicBezTo>
                    <a:pt x="34" y="117"/>
                    <a:pt x="44" y="104"/>
                    <a:pt x="5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2" name="Freeform 91"/>
            <p:cNvSpPr>
              <a:spLocks noEditPoints="1"/>
            </p:cNvSpPr>
            <p:nvPr/>
          </p:nvSpPr>
          <p:spPr bwMode="auto">
            <a:xfrm>
              <a:off x="957" y="622"/>
              <a:ext cx="389" cy="493"/>
            </a:xfrm>
            <a:custGeom>
              <a:avLst/>
              <a:gdLst>
                <a:gd name="T0" fmla="*/ 146 w 164"/>
                <a:gd name="T1" fmla="*/ 117 h 208"/>
                <a:gd name="T2" fmla="*/ 144 w 164"/>
                <a:gd name="T3" fmla="*/ 93 h 208"/>
                <a:gd name="T4" fmla="*/ 128 w 164"/>
                <a:gd name="T5" fmla="*/ 92 h 208"/>
                <a:gd name="T6" fmla="*/ 128 w 164"/>
                <a:gd name="T7" fmla="*/ 98 h 208"/>
                <a:gd name="T8" fmla="*/ 104 w 164"/>
                <a:gd name="T9" fmla="*/ 7 h 208"/>
                <a:gd name="T10" fmla="*/ 89 w 164"/>
                <a:gd name="T11" fmla="*/ 9 h 208"/>
                <a:gd name="T12" fmla="*/ 121 w 164"/>
                <a:gd name="T13" fmla="*/ 146 h 208"/>
                <a:gd name="T14" fmla="*/ 59 w 164"/>
                <a:gd name="T15" fmla="*/ 90 h 208"/>
                <a:gd name="T16" fmla="*/ 52 w 164"/>
                <a:gd name="T17" fmla="*/ 96 h 208"/>
                <a:gd name="T18" fmla="*/ 81 w 164"/>
                <a:gd name="T19" fmla="*/ 133 h 208"/>
                <a:gd name="T20" fmla="*/ 122 w 164"/>
                <a:gd name="T21" fmla="*/ 182 h 208"/>
                <a:gd name="T22" fmla="*/ 74 w 164"/>
                <a:gd name="T23" fmla="*/ 165 h 208"/>
                <a:gd name="T24" fmla="*/ 11 w 164"/>
                <a:gd name="T25" fmla="*/ 162 h 208"/>
                <a:gd name="T26" fmla="*/ 8 w 164"/>
                <a:gd name="T27" fmla="*/ 178 h 208"/>
                <a:gd name="T28" fmla="*/ 126 w 164"/>
                <a:gd name="T29" fmla="*/ 202 h 208"/>
                <a:gd name="T30" fmla="*/ 134 w 164"/>
                <a:gd name="T31" fmla="*/ 199 h 208"/>
                <a:gd name="T32" fmla="*/ 136 w 164"/>
                <a:gd name="T33" fmla="*/ 199 h 208"/>
                <a:gd name="T34" fmla="*/ 142 w 164"/>
                <a:gd name="T35" fmla="*/ 197 h 208"/>
                <a:gd name="T36" fmla="*/ 151 w 164"/>
                <a:gd name="T37" fmla="*/ 205 h 208"/>
                <a:gd name="T38" fmla="*/ 163 w 164"/>
                <a:gd name="T39" fmla="*/ 198 h 208"/>
                <a:gd name="T40" fmla="*/ 146 w 164"/>
                <a:gd name="T41" fmla="*/ 117 h 208"/>
                <a:gd name="T42" fmla="*/ 72 w 164"/>
                <a:gd name="T43" fmla="*/ 108 h 208"/>
                <a:gd name="T44" fmla="*/ 91 w 164"/>
                <a:gd name="T45" fmla="*/ 126 h 208"/>
                <a:gd name="T46" fmla="*/ 72 w 164"/>
                <a:gd name="T47" fmla="*/ 1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4" h="208">
                  <a:moveTo>
                    <a:pt x="146" y="117"/>
                  </a:moveTo>
                  <a:cubicBezTo>
                    <a:pt x="145" y="109"/>
                    <a:pt x="144" y="101"/>
                    <a:pt x="144" y="93"/>
                  </a:cubicBezTo>
                  <a:cubicBezTo>
                    <a:pt x="144" y="83"/>
                    <a:pt x="129" y="82"/>
                    <a:pt x="128" y="92"/>
                  </a:cubicBezTo>
                  <a:cubicBezTo>
                    <a:pt x="128" y="94"/>
                    <a:pt x="128" y="96"/>
                    <a:pt x="128" y="98"/>
                  </a:cubicBezTo>
                  <a:cubicBezTo>
                    <a:pt x="121" y="68"/>
                    <a:pt x="114" y="37"/>
                    <a:pt x="104" y="7"/>
                  </a:cubicBezTo>
                  <a:cubicBezTo>
                    <a:pt x="102" y="0"/>
                    <a:pt x="89" y="0"/>
                    <a:pt x="89" y="9"/>
                  </a:cubicBezTo>
                  <a:cubicBezTo>
                    <a:pt x="90" y="56"/>
                    <a:pt x="103" y="102"/>
                    <a:pt x="121" y="146"/>
                  </a:cubicBezTo>
                  <a:cubicBezTo>
                    <a:pt x="105" y="123"/>
                    <a:pt x="89" y="100"/>
                    <a:pt x="59" y="90"/>
                  </a:cubicBezTo>
                  <a:cubicBezTo>
                    <a:pt x="55" y="88"/>
                    <a:pt x="51" y="92"/>
                    <a:pt x="52" y="96"/>
                  </a:cubicBezTo>
                  <a:cubicBezTo>
                    <a:pt x="57" y="112"/>
                    <a:pt x="69" y="122"/>
                    <a:pt x="81" y="133"/>
                  </a:cubicBezTo>
                  <a:cubicBezTo>
                    <a:pt x="97" y="147"/>
                    <a:pt x="112" y="163"/>
                    <a:pt x="122" y="182"/>
                  </a:cubicBezTo>
                  <a:cubicBezTo>
                    <a:pt x="106" y="178"/>
                    <a:pt x="90" y="169"/>
                    <a:pt x="74" y="165"/>
                  </a:cubicBezTo>
                  <a:cubicBezTo>
                    <a:pt x="53" y="160"/>
                    <a:pt x="31" y="162"/>
                    <a:pt x="11" y="162"/>
                  </a:cubicBezTo>
                  <a:cubicBezTo>
                    <a:pt x="2" y="162"/>
                    <a:pt x="0" y="175"/>
                    <a:pt x="8" y="178"/>
                  </a:cubicBezTo>
                  <a:cubicBezTo>
                    <a:pt x="46" y="191"/>
                    <a:pt x="87" y="193"/>
                    <a:pt x="126" y="202"/>
                  </a:cubicBezTo>
                  <a:cubicBezTo>
                    <a:pt x="130" y="203"/>
                    <a:pt x="133" y="202"/>
                    <a:pt x="134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8" y="199"/>
                    <a:pt x="141" y="198"/>
                    <a:pt x="142" y="197"/>
                  </a:cubicBezTo>
                  <a:cubicBezTo>
                    <a:pt x="145" y="199"/>
                    <a:pt x="148" y="202"/>
                    <a:pt x="151" y="205"/>
                  </a:cubicBezTo>
                  <a:cubicBezTo>
                    <a:pt x="156" y="208"/>
                    <a:pt x="164" y="204"/>
                    <a:pt x="163" y="198"/>
                  </a:cubicBezTo>
                  <a:cubicBezTo>
                    <a:pt x="162" y="170"/>
                    <a:pt x="150" y="144"/>
                    <a:pt x="146" y="117"/>
                  </a:cubicBezTo>
                  <a:close/>
                  <a:moveTo>
                    <a:pt x="72" y="108"/>
                  </a:moveTo>
                  <a:cubicBezTo>
                    <a:pt x="79" y="113"/>
                    <a:pt x="86" y="119"/>
                    <a:pt x="91" y="126"/>
                  </a:cubicBezTo>
                  <a:cubicBezTo>
                    <a:pt x="84" y="121"/>
                    <a:pt x="77" y="115"/>
                    <a:pt x="7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3" name="Freeform 92"/>
            <p:cNvSpPr>
              <a:spLocks/>
            </p:cNvSpPr>
            <p:nvPr/>
          </p:nvSpPr>
          <p:spPr bwMode="auto">
            <a:xfrm>
              <a:off x="1519" y="2514"/>
              <a:ext cx="278" cy="1040"/>
            </a:xfrm>
            <a:custGeom>
              <a:avLst/>
              <a:gdLst>
                <a:gd name="T0" fmla="*/ 106 w 117"/>
                <a:gd name="T1" fmla="*/ 4 h 439"/>
                <a:gd name="T2" fmla="*/ 104 w 117"/>
                <a:gd name="T3" fmla="*/ 6 h 439"/>
                <a:gd name="T4" fmla="*/ 100 w 117"/>
                <a:gd name="T5" fmla="*/ 8 h 439"/>
                <a:gd name="T6" fmla="*/ 47 w 117"/>
                <a:gd name="T7" fmla="*/ 105 h 439"/>
                <a:gd name="T8" fmla="*/ 23 w 117"/>
                <a:gd name="T9" fmla="*/ 195 h 439"/>
                <a:gd name="T10" fmla="*/ 6 w 117"/>
                <a:gd name="T11" fmla="*/ 318 h 439"/>
                <a:gd name="T12" fmla="*/ 0 w 117"/>
                <a:gd name="T13" fmla="*/ 428 h 439"/>
                <a:gd name="T14" fmla="*/ 16 w 117"/>
                <a:gd name="T15" fmla="*/ 429 h 439"/>
                <a:gd name="T16" fmla="*/ 16 w 117"/>
                <a:gd name="T17" fmla="*/ 420 h 439"/>
                <a:gd name="T18" fmla="*/ 17 w 117"/>
                <a:gd name="T19" fmla="*/ 416 h 439"/>
                <a:gd name="T20" fmla="*/ 19 w 117"/>
                <a:gd name="T21" fmla="*/ 374 h 439"/>
                <a:gd name="T22" fmla="*/ 28 w 117"/>
                <a:gd name="T23" fmla="*/ 304 h 439"/>
                <a:gd name="T24" fmla="*/ 44 w 117"/>
                <a:gd name="T25" fmla="*/ 199 h 439"/>
                <a:gd name="T26" fmla="*/ 107 w 117"/>
                <a:gd name="T27" fmla="*/ 19 h 439"/>
                <a:gd name="T28" fmla="*/ 109 w 117"/>
                <a:gd name="T29" fmla="*/ 18 h 439"/>
                <a:gd name="T30" fmla="*/ 112 w 117"/>
                <a:gd name="T31" fmla="*/ 12 h 439"/>
                <a:gd name="T32" fmla="*/ 114 w 117"/>
                <a:gd name="T33" fmla="*/ 9 h 439"/>
                <a:gd name="T34" fmla="*/ 106 w 117"/>
                <a:gd name="T35" fmla="*/ 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439">
                  <a:moveTo>
                    <a:pt x="106" y="4"/>
                  </a:moveTo>
                  <a:cubicBezTo>
                    <a:pt x="105" y="5"/>
                    <a:pt x="105" y="6"/>
                    <a:pt x="104" y="6"/>
                  </a:cubicBezTo>
                  <a:cubicBezTo>
                    <a:pt x="103" y="6"/>
                    <a:pt x="102" y="7"/>
                    <a:pt x="100" y="8"/>
                  </a:cubicBezTo>
                  <a:cubicBezTo>
                    <a:pt x="69" y="30"/>
                    <a:pt x="56" y="67"/>
                    <a:pt x="47" y="105"/>
                  </a:cubicBezTo>
                  <a:cubicBezTo>
                    <a:pt x="37" y="134"/>
                    <a:pt x="30" y="164"/>
                    <a:pt x="23" y="195"/>
                  </a:cubicBezTo>
                  <a:cubicBezTo>
                    <a:pt x="15" y="235"/>
                    <a:pt x="9" y="277"/>
                    <a:pt x="6" y="318"/>
                  </a:cubicBezTo>
                  <a:cubicBezTo>
                    <a:pt x="2" y="355"/>
                    <a:pt x="1" y="391"/>
                    <a:pt x="0" y="428"/>
                  </a:cubicBezTo>
                  <a:cubicBezTo>
                    <a:pt x="0" y="438"/>
                    <a:pt x="16" y="439"/>
                    <a:pt x="16" y="429"/>
                  </a:cubicBezTo>
                  <a:cubicBezTo>
                    <a:pt x="16" y="426"/>
                    <a:pt x="16" y="423"/>
                    <a:pt x="16" y="420"/>
                  </a:cubicBezTo>
                  <a:cubicBezTo>
                    <a:pt x="17" y="419"/>
                    <a:pt x="17" y="418"/>
                    <a:pt x="17" y="416"/>
                  </a:cubicBezTo>
                  <a:cubicBezTo>
                    <a:pt x="18" y="402"/>
                    <a:pt x="18" y="388"/>
                    <a:pt x="19" y="374"/>
                  </a:cubicBezTo>
                  <a:cubicBezTo>
                    <a:pt x="21" y="351"/>
                    <a:pt x="25" y="327"/>
                    <a:pt x="28" y="304"/>
                  </a:cubicBezTo>
                  <a:cubicBezTo>
                    <a:pt x="33" y="269"/>
                    <a:pt x="37" y="234"/>
                    <a:pt x="44" y="199"/>
                  </a:cubicBezTo>
                  <a:cubicBezTo>
                    <a:pt x="56" y="135"/>
                    <a:pt x="76" y="76"/>
                    <a:pt x="107" y="19"/>
                  </a:cubicBezTo>
                  <a:cubicBezTo>
                    <a:pt x="108" y="19"/>
                    <a:pt x="109" y="18"/>
                    <a:pt x="109" y="18"/>
                  </a:cubicBezTo>
                  <a:cubicBezTo>
                    <a:pt x="111" y="16"/>
                    <a:pt x="112" y="14"/>
                    <a:pt x="112" y="12"/>
                  </a:cubicBezTo>
                  <a:cubicBezTo>
                    <a:pt x="112" y="11"/>
                    <a:pt x="113" y="10"/>
                    <a:pt x="114" y="9"/>
                  </a:cubicBezTo>
                  <a:cubicBezTo>
                    <a:pt x="117" y="3"/>
                    <a:pt x="110" y="0"/>
                    <a:pt x="10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2001" y="2521"/>
              <a:ext cx="318" cy="1030"/>
            </a:xfrm>
            <a:custGeom>
              <a:avLst/>
              <a:gdLst>
                <a:gd name="T0" fmla="*/ 131 w 134"/>
                <a:gd name="T1" fmla="*/ 419 h 435"/>
                <a:gd name="T2" fmla="*/ 134 w 134"/>
                <a:gd name="T3" fmla="*/ 412 h 435"/>
                <a:gd name="T4" fmla="*/ 126 w 134"/>
                <a:gd name="T5" fmla="*/ 333 h 435"/>
                <a:gd name="T6" fmla="*/ 121 w 134"/>
                <a:gd name="T7" fmla="*/ 306 h 435"/>
                <a:gd name="T8" fmla="*/ 119 w 134"/>
                <a:gd name="T9" fmla="*/ 291 h 435"/>
                <a:gd name="T10" fmla="*/ 118 w 134"/>
                <a:gd name="T11" fmla="*/ 286 h 435"/>
                <a:gd name="T12" fmla="*/ 104 w 134"/>
                <a:gd name="T13" fmla="*/ 177 h 435"/>
                <a:gd name="T14" fmla="*/ 35 w 134"/>
                <a:gd name="T15" fmla="*/ 18 h 435"/>
                <a:gd name="T16" fmla="*/ 29 w 134"/>
                <a:gd name="T17" fmla="*/ 12 h 435"/>
                <a:gd name="T18" fmla="*/ 24 w 134"/>
                <a:gd name="T19" fmla="*/ 10 h 435"/>
                <a:gd name="T20" fmla="*/ 10 w 134"/>
                <a:gd name="T21" fmla="*/ 2 h 435"/>
                <a:gd name="T22" fmla="*/ 5 w 134"/>
                <a:gd name="T23" fmla="*/ 10 h 435"/>
                <a:gd name="T24" fmla="*/ 20 w 134"/>
                <a:gd name="T25" fmla="*/ 23 h 435"/>
                <a:gd name="T26" fmla="*/ 93 w 134"/>
                <a:gd name="T27" fmla="*/ 231 h 435"/>
                <a:gd name="T28" fmla="*/ 113 w 134"/>
                <a:gd name="T29" fmla="*/ 353 h 435"/>
                <a:gd name="T30" fmla="*/ 116 w 134"/>
                <a:gd name="T31" fmla="*/ 426 h 435"/>
                <a:gd name="T32" fmla="*/ 124 w 134"/>
                <a:gd name="T33" fmla="*/ 435 h 435"/>
                <a:gd name="T34" fmla="*/ 124 w 134"/>
                <a:gd name="T35" fmla="*/ 435 h 435"/>
                <a:gd name="T36" fmla="*/ 132 w 134"/>
                <a:gd name="T37" fmla="*/ 423 h 435"/>
                <a:gd name="T38" fmla="*/ 131 w 134"/>
                <a:gd name="T39" fmla="*/ 4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435">
                  <a:moveTo>
                    <a:pt x="131" y="419"/>
                  </a:moveTo>
                  <a:cubicBezTo>
                    <a:pt x="133" y="417"/>
                    <a:pt x="134" y="415"/>
                    <a:pt x="134" y="412"/>
                  </a:cubicBezTo>
                  <a:cubicBezTo>
                    <a:pt x="134" y="385"/>
                    <a:pt x="130" y="359"/>
                    <a:pt x="126" y="333"/>
                  </a:cubicBezTo>
                  <a:cubicBezTo>
                    <a:pt x="124" y="324"/>
                    <a:pt x="123" y="315"/>
                    <a:pt x="121" y="306"/>
                  </a:cubicBezTo>
                  <a:cubicBezTo>
                    <a:pt x="120" y="301"/>
                    <a:pt x="120" y="296"/>
                    <a:pt x="119" y="291"/>
                  </a:cubicBezTo>
                  <a:cubicBezTo>
                    <a:pt x="119" y="289"/>
                    <a:pt x="118" y="288"/>
                    <a:pt x="118" y="286"/>
                  </a:cubicBezTo>
                  <a:cubicBezTo>
                    <a:pt x="113" y="250"/>
                    <a:pt x="110" y="213"/>
                    <a:pt x="104" y="177"/>
                  </a:cubicBezTo>
                  <a:cubicBezTo>
                    <a:pt x="95" y="124"/>
                    <a:pt x="79" y="55"/>
                    <a:pt x="35" y="18"/>
                  </a:cubicBezTo>
                  <a:cubicBezTo>
                    <a:pt x="33" y="16"/>
                    <a:pt x="31" y="14"/>
                    <a:pt x="29" y="12"/>
                  </a:cubicBezTo>
                  <a:cubicBezTo>
                    <a:pt x="27" y="10"/>
                    <a:pt x="25" y="9"/>
                    <a:pt x="24" y="10"/>
                  </a:cubicBezTo>
                  <a:cubicBezTo>
                    <a:pt x="19" y="7"/>
                    <a:pt x="15" y="4"/>
                    <a:pt x="10" y="2"/>
                  </a:cubicBezTo>
                  <a:cubicBezTo>
                    <a:pt x="5" y="0"/>
                    <a:pt x="0" y="6"/>
                    <a:pt x="5" y="10"/>
                  </a:cubicBezTo>
                  <a:cubicBezTo>
                    <a:pt x="10" y="14"/>
                    <a:pt x="15" y="19"/>
                    <a:pt x="20" y="23"/>
                  </a:cubicBezTo>
                  <a:cubicBezTo>
                    <a:pt x="53" y="89"/>
                    <a:pt x="77" y="159"/>
                    <a:pt x="93" y="231"/>
                  </a:cubicBezTo>
                  <a:cubicBezTo>
                    <a:pt x="100" y="272"/>
                    <a:pt x="108" y="312"/>
                    <a:pt x="113" y="353"/>
                  </a:cubicBezTo>
                  <a:cubicBezTo>
                    <a:pt x="115" y="378"/>
                    <a:pt x="114" y="402"/>
                    <a:pt x="116" y="426"/>
                  </a:cubicBezTo>
                  <a:cubicBezTo>
                    <a:pt x="116" y="431"/>
                    <a:pt x="119" y="435"/>
                    <a:pt x="124" y="435"/>
                  </a:cubicBezTo>
                  <a:cubicBezTo>
                    <a:pt x="124" y="435"/>
                    <a:pt x="124" y="435"/>
                    <a:pt x="124" y="435"/>
                  </a:cubicBezTo>
                  <a:cubicBezTo>
                    <a:pt x="131" y="435"/>
                    <a:pt x="133" y="428"/>
                    <a:pt x="132" y="423"/>
                  </a:cubicBezTo>
                  <a:cubicBezTo>
                    <a:pt x="131" y="422"/>
                    <a:pt x="131" y="420"/>
                    <a:pt x="131" y="4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1527" y="3483"/>
              <a:ext cx="792" cy="97"/>
            </a:xfrm>
            <a:custGeom>
              <a:avLst/>
              <a:gdLst>
                <a:gd name="T0" fmla="*/ 319 w 334"/>
                <a:gd name="T1" fmla="*/ 2 h 41"/>
                <a:gd name="T2" fmla="*/ 212 w 334"/>
                <a:gd name="T3" fmla="*/ 18 h 41"/>
                <a:gd name="T4" fmla="*/ 144 w 334"/>
                <a:gd name="T5" fmla="*/ 16 h 41"/>
                <a:gd name="T6" fmla="*/ 65 w 334"/>
                <a:gd name="T7" fmla="*/ 6 h 41"/>
                <a:gd name="T8" fmla="*/ 8 w 334"/>
                <a:gd name="T9" fmla="*/ 5 h 41"/>
                <a:gd name="T10" fmla="*/ 4 w 334"/>
                <a:gd name="T11" fmla="*/ 16 h 41"/>
                <a:gd name="T12" fmla="*/ 10 w 334"/>
                <a:gd name="T13" fmla="*/ 32 h 41"/>
                <a:gd name="T14" fmla="*/ 219 w 334"/>
                <a:gd name="T15" fmla="*/ 35 h 41"/>
                <a:gd name="T16" fmla="*/ 322 w 334"/>
                <a:gd name="T17" fmla="*/ 18 h 41"/>
                <a:gd name="T18" fmla="*/ 323 w 334"/>
                <a:gd name="T19" fmla="*/ 18 h 41"/>
                <a:gd name="T20" fmla="*/ 323 w 334"/>
                <a:gd name="T21" fmla="*/ 18 h 41"/>
                <a:gd name="T22" fmla="*/ 325 w 334"/>
                <a:gd name="T23" fmla="*/ 18 h 41"/>
                <a:gd name="T24" fmla="*/ 319 w 334"/>
                <a:gd name="T25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41">
                  <a:moveTo>
                    <a:pt x="319" y="2"/>
                  </a:moveTo>
                  <a:cubicBezTo>
                    <a:pt x="284" y="10"/>
                    <a:pt x="248" y="15"/>
                    <a:pt x="212" y="18"/>
                  </a:cubicBezTo>
                  <a:cubicBezTo>
                    <a:pt x="189" y="19"/>
                    <a:pt x="166" y="17"/>
                    <a:pt x="144" y="16"/>
                  </a:cubicBezTo>
                  <a:cubicBezTo>
                    <a:pt x="117" y="15"/>
                    <a:pt x="91" y="11"/>
                    <a:pt x="65" y="6"/>
                  </a:cubicBezTo>
                  <a:cubicBezTo>
                    <a:pt x="46" y="3"/>
                    <a:pt x="26" y="0"/>
                    <a:pt x="8" y="5"/>
                  </a:cubicBezTo>
                  <a:cubicBezTo>
                    <a:pt x="3" y="7"/>
                    <a:pt x="1" y="13"/>
                    <a:pt x="4" y="16"/>
                  </a:cubicBezTo>
                  <a:cubicBezTo>
                    <a:pt x="0" y="21"/>
                    <a:pt x="2" y="31"/>
                    <a:pt x="10" y="32"/>
                  </a:cubicBezTo>
                  <a:cubicBezTo>
                    <a:pt x="78" y="40"/>
                    <a:pt x="149" y="41"/>
                    <a:pt x="219" y="35"/>
                  </a:cubicBezTo>
                  <a:cubicBezTo>
                    <a:pt x="254" y="34"/>
                    <a:pt x="290" y="30"/>
                    <a:pt x="322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4" y="18"/>
                    <a:pt x="325" y="18"/>
                  </a:cubicBezTo>
                  <a:cubicBezTo>
                    <a:pt x="334" y="14"/>
                    <a:pt x="328" y="0"/>
                    <a:pt x="3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1821" y="3513"/>
              <a:ext cx="505" cy="71"/>
            </a:xfrm>
            <a:custGeom>
              <a:avLst/>
              <a:gdLst>
                <a:gd name="T0" fmla="*/ 204 w 213"/>
                <a:gd name="T1" fmla="*/ 1 h 30"/>
                <a:gd name="T2" fmla="*/ 101 w 213"/>
                <a:gd name="T3" fmla="*/ 14 h 30"/>
                <a:gd name="T4" fmla="*/ 49 w 213"/>
                <a:gd name="T5" fmla="*/ 12 h 30"/>
                <a:gd name="T6" fmla="*/ 6 w 213"/>
                <a:gd name="T7" fmla="*/ 13 h 30"/>
                <a:gd name="T8" fmla="*/ 6 w 213"/>
                <a:gd name="T9" fmla="*/ 23 h 30"/>
                <a:gd name="T10" fmla="*/ 48 w 213"/>
                <a:gd name="T11" fmla="*/ 27 h 30"/>
                <a:gd name="T12" fmla="*/ 108 w 213"/>
                <a:gd name="T13" fmla="*/ 30 h 30"/>
                <a:gd name="T14" fmla="*/ 208 w 213"/>
                <a:gd name="T15" fmla="*/ 12 h 30"/>
                <a:gd name="T16" fmla="*/ 204 w 213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30">
                  <a:moveTo>
                    <a:pt x="204" y="1"/>
                  </a:moveTo>
                  <a:cubicBezTo>
                    <a:pt x="169" y="9"/>
                    <a:pt x="137" y="15"/>
                    <a:pt x="101" y="14"/>
                  </a:cubicBezTo>
                  <a:cubicBezTo>
                    <a:pt x="83" y="14"/>
                    <a:pt x="66" y="13"/>
                    <a:pt x="49" y="12"/>
                  </a:cubicBezTo>
                  <a:cubicBezTo>
                    <a:pt x="35" y="11"/>
                    <a:pt x="19" y="8"/>
                    <a:pt x="6" y="13"/>
                  </a:cubicBezTo>
                  <a:cubicBezTo>
                    <a:pt x="1" y="14"/>
                    <a:pt x="0" y="21"/>
                    <a:pt x="6" y="23"/>
                  </a:cubicBezTo>
                  <a:cubicBezTo>
                    <a:pt x="19" y="28"/>
                    <a:pt x="34" y="26"/>
                    <a:pt x="48" y="27"/>
                  </a:cubicBezTo>
                  <a:cubicBezTo>
                    <a:pt x="68" y="28"/>
                    <a:pt x="88" y="29"/>
                    <a:pt x="108" y="30"/>
                  </a:cubicBezTo>
                  <a:cubicBezTo>
                    <a:pt x="139" y="30"/>
                    <a:pt x="181" y="30"/>
                    <a:pt x="208" y="12"/>
                  </a:cubicBezTo>
                  <a:cubicBezTo>
                    <a:pt x="213" y="8"/>
                    <a:pt x="21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1749" y="3542"/>
              <a:ext cx="67" cy="322"/>
            </a:xfrm>
            <a:custGeom>
              <a:avLst/>
              <a:gdLst>
                <a:gd name="T0" fmla="*/ 24 w 28"/>
                <a:gd name="T1" fmla="*/ 122 h 136"/>
                <a:gd name="T2" fmla="*/ 24 w 28"/>
                <a:gd name="T3" fmla="*/ 122 h 136"/>
                <a:gd name="T4" fmla="*/ 25 w 28"/>
                <a:gd name="T5" fmla="*/ 119 h 136"/>
                <a:gd name="T6" fmla="*/ 21 w 28"/>
                <a:gd name="T7" fmla="*/ 41 h 136"/>
                <a:gd name="T8" fmla="*/ 26 w 28"/>
                <a:gd name="T9" fmla="*/ 12 h 136"/>
                <a:gd name="T10" fmla="*/ 10 w 28"/>
                <a:gd name="T11" fmla="*/ 9 h 136"/>
                <a:gd name="T12" fmla="*/ 6 w 28"/>
                <a:gd name="T13" fmla="*/ 26 h 136"/>
                <a:gd name="T14" fmla="*/ 3 w 28"/>
                <a:gd name="T15" fmla="*/ 57 h 136"/>
                <a:gd name="T16" fmla="*/ 8 w 28"/>
                <a:gd name="T17" fmla="*/ 126 h 136"/>
                <a:gd name="T18" fmla="*/ 24 w 28"/>
                <a:gd name="T1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36">
                  <a:moveTo>
                    <a:pt x="24" y="122"/>
                  </a:moveTo>
                  <a:cubicBezTo>
                    <a:pt x="24" y="122"/>
                    <a:pt x="24" y="122"/>
                    <a:pt x="24" y="122"/>
                  </a:cubicBezTo>
                  <a:cubicBezTo>
                    <a:pt x="24" y="121"/>
                    <a:pt x="25" y="120"/>
                    <a:pt x="25" y="119"/>
                  </a:cubicBezTo>
                  <a:cubicBezTo>
                    <a:pt x="24" y="93"/>
                    <a:pt x="20" y="67"/>
                    <a:pt x="21" y="41"/>
                  </a:cubicBezTo>
                  <a:cubicBezTo>
                    <a:pt x="23" y="31"/>
                    <a:pt x="24" y="22"/>
                    <a:pt x="26" y="12"/>
                  </a:cubicBezTo>
                  <a:cubicBezTo>
                    <a:pt x="27" y="2"/>
                    <a:pt x="12" y="0"/>
                    <a:pt x="10" y="9"/>
                  </a:cubicBezTo>
                  <a:cubicBezTo>
                    <a:pt x="8" y="15"/>
                    <a:pt x="7" y="20"/>
                    <a:pt x="6" y="26"/>
                  </a:cubicBezTo>
                  <a:cubicBezTo>
                    <a:pt x="4" y="36"/>
                    <a:pt x="3" y="46"/>
                    <a:pt x="3" y="57"/>
                  </a:cubicBezTo>
                  <a:cubicBezTo>
                    <a:pt x="0" y="80"/>
                    <a:pt x="0" y="103"/>
                    <a:pt x="8" y="126"/>
                  </a:cubicBezTo>
                  <a:cubicBezTo>
                    <a:pt x="11" y="136"/>
                    <a:pt x="28" y="133"/>
                    <a:pt x="2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8" name="Freeform 97"/>
            <p:cNvSpPr>
              <a:spLocks/>
            </p:cNvSpPr>
            <p:nvPr/>
          </p:nvSpPr>
          <p:spPr bwMode="auto">
            <a:xfrm>
              <a:off x="2013" y="3546"/>
              <a:ext cx="68" cy="318"/>
            </a:xfrm>
            <a:custGeom>
              <a:avLst/>
              <a:gdLst>
                <a:gd name="T0" fmla="*/ 26 w 29"/>
                <a:gd name="T1" fmla="*/ 70 h 134"/>
                <a:gd name="T2" fmla="*/ 19 w 29"/>
                <a:gd name="T3" fmla="*/ 16 h 134"/>
                <a:gd name="T4" fmla="*/ 19 w 29"/>
                <a:gd name="T5" fmla="*/ 9 h 134"/>
                <a:gd name="T6" fmla="*/ 7 w 29"/>
                <a:gd name="T7" fmla="*/ 7 h 134"/>
                <a:gd name="T8" fmla="*/ 6 w 29"/>
                <a:gd name="T9" fmla="*/ 10 h 134"/>
                <a:gd name="T10" fmla="*/ 2 w 29"/>
                <a:gd name="T11" fmla="*/ 17 h 134"/>
                <a:gd name="T12" fmla="*/ 8 w 29"/>
                <a:gd name="T13" fmla="*/ 58 h 134"/>
                <a:gd name="T14" fmla="*/ 0 w 29"/>
                <a:gd name="T15" fmla="*/ 123 h 134"/>
                <a:gd name="T16" fmla="*/ 17 w 29"/>
                <a:gd name="T17" fmla="*/ 124 h 134"/>
                <a:gd name="T18" fmla="*/ 17 w 29"/>
                <a:gd name="T19" fmla="*/ 124 h 134"/>
                <a:gd name="T20" fmla="*/ 26 w 29"/>
                <a:gd name="T21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34">
                  <a:moveTo>
                    <a:pt x="26" y="70"/>
                  </a:moveTo>
                  <a:cubicBezTo>
                    <a:pt x="29" y="50"/>
                    <a:pt x="28" y="31"/>
                    <a:pt x="19" y="16"/>
                  </a:cubicBezTo>
                  <a:cubicBezTo>
                    <a:pt x="19" y="13"/>
                    <a:pt x="19" y="11"/>
                    <a:pt x="19" y="9"/>
                  </a:cubicBezTo>
                  <a:cubicBezTo>
                    <a:pt x="20" y="1"/>
                    <a:pt x="9" y="0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3" y="11"/>
                    <a:pt x="2" y="13"/>
                    <a:pt x="2" y="17"/>
                  </a:cubicBezTo>
                  <a:cubicBezTo>
                    <a:pt x="3" y="29"/>
                    <a:pt x="6" y="43"/>
                    <a:pt x="8" y="58"/>
                  </a:cubicBezTo>
                  <a:cubicBezTo>
                    <a:pt x="8" y="79"/>
                    <a:pt x="1" y="102"/>
                    <a:pt x="0" y="123"/>
                  </a:cubicBezTo>
                  <a:cubicBezTo>
                    <a:pt x="0" y="134"/>
                    <a:pt x="15" y="134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28" y="108"/>
                    <a:pt x="29" y="89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1211" y="2500"/>
              <a:ext cx="567" cy="611"/>
            </a:xfrm>
            <a:custGeom>
              <a:avLst/>
              <a:gdLst>
                <a:gd name="T0" fmla="*/ 233 w 239"/>
                <a:gd name="T1" fmla="*/ 8 h 258"/>
                <a:gd name="T2" fmla="*/ 116 w 239"/>
                <a:gd name="T3" fmla="*/ 81 h 258"/>
                <a:gd name="T4" fmla="*/ 4 w 239"/>
                <a:gd name="T5" fmla="*/ 243 h 258"/>
                <a:gd name="T6" fmla="*/ 19 w 239"/>
                <a:gd name="T7" fmla="*/ 250 h 258"/>
                <a:gd name="T8" fmla="*/ 120 w 239"/>
                <a:gd name="T9" fmla="*/ 109 h 258"/>
                <a:gd name="T10" fmla="*/ 187 w 239"/>
                <a:gd name="T11" fmla="*/ 53 h 258"/>
                <a:gd name="T12" fmla="*/ 206 w 239"/>
                <a:gd name="T13" fmla="*/ 41 h 258"/>
                <a:gd name="T14" fmla="*/ 218 w 239"/>
                <a:gd name="T15" fmla="*/ 35 h 258"/>
                <a:gd name="T16" fmla="*/ 225 w 239"/>
                <a:gd name="T17" fmla="*/ 30 h 258"/>
                <a:gd name="T18" fmla="*/ 226 w 239"/>
                <a:gd name="T19" fmla="*/ 29 h 258"/>
                <a:gd name="T20" fmla="*/ 223 w 239"/>
                <a:gd name="T21" fmla="*/ 21 h 258"/>
                <a:gd name="T22" fmla="*/ 233 w 239"/>
                <a:gd name="T23" fmla="*/ 19 h 258"/>
                <a:gd name="T24" fmla="*/ 233 w 239"/>
                <a:gd name="T25" fmla="*/ 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258">
                  <a:moveTo>
                    <a:pt x="233" y="8"/>
                  </a:moveTo>
                  <a:cubicBezTo>
                    <a:pt x="189" y="0"/>
                    <a:pt x="143" y="52"/>
                    <a:pt x="116" y="81"/>
                  </a:cubicBezTo>
                  <a:cubicBezTo>
                    <a:pt x="71" y="129"/>
                    <a:pt x="28" y="181"/>
                    <a:pt x="4" y="243"/>
                  </a:cubicBezTo>
                  <a:cubicBezTo>
                    <a:pt x="0" y="252"/>
                    <a:pt x="14" y="258"/>
                    <a:pt x="19" y="250"/>
                  </a:cubicBezTo>
                  <a:cubicBezTo>
                    <a:pt x="47" y="199"/>
                    <a:pt x="79" y="151"/>
                    <a:pt x="120" y="109"/>
                  </a:cubicBezTo>
                  <a:cubicBezTo>
                    <a:pt x="140" y="88"/>
                    <a:pt x="162" y="68"/>
                    <a:pt x="187" y="53"/>
                  </a:cubicBezTo>
                  <a:cubicBezTo>
                    <a:pt x="193" y="49"/>
                    <a:pt x="199" y="45"/>
                    <a:pt x="206" y="41"/>
                  </a:cubicBezTo>
                  <a:cubicBezTo>
                    <a:pt x="209" y="40"/>
                    <a:pt x="217" y="37"/>
                    <a:pt x="218" y="35"/>
                  </a:cubicBezTo>
                  <a:cubicBezTo>
                    <a:pt x="221" y="36"/>
                    <a:pt x="224" y="34"/>
                    <a:pt x="225" y="30"/>
                  </a:cubicBezTo>
                  <a:cubicBezTo>
                    <a:pt x="225" y="30"/>
                    <a:pt x="225" y="29"/>
                    <a:pt x="226" y="29"/>
                  </a:cubicBezTo>
                  <a:cubicBezTo>
                    <a:pt x="226" y="26"/>
                    <a:pt x="225" y="23"/>
                    <a:pt x="223" y="21"/>
                  </a:cubicBezTo>
                  <a:cubicBezTo>
                    <a:pt x="226" y="21"/>
                    <a:pt x="230" y="20"/>
                    <a:pt x="233" y="19"/>
                  </a:cubicBezTo>
                  <a:cubicBezTo>
                    <a:pt x="238" y="18"/>
                    <a:pt x="239" y="9"/>
                    <a:pt x="2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0" name="Freeform 99"/>
            <p:cNvSpPr>
              <a:spLocks noEditPoints="1"/>
            </p:cNvSpPr>
            <p:nvPr/>
          </p:nvSpPr>
          <p:spPr bwMode="auto">
            <a:xfrm>
              <a:off x="2058" y="2521"/>
              <a:ext cx="585" cy="609"/>
            </a:xfrm>
            <a:custGeom>
              <a:avLst/>
              <a:gdLst>
                <a:gd name="T0" fmla="*/ 242 w 247"/>
                <a:gd name="T1" fmla="*/ 240 h 257"/>
                <a:gd name="T2" fmla="*/ 21 w 247"/>
                <a:gd name="T3" fmla="*/ 5 h 257"/>
                <a:gd name="T4" fmla="*/ 17 w 247"/>
                <a:gd name="T5" fmla="*/ 3 h 257"/>
                <a:gd name="T6" fmla="*/ 8 w 247"/>
                <a:gd name="T7" fmla="*/ 3 h 257"/>
                <a:gd name="T8" fmla="*/ 8 w 247"/>
                <a:gd name="T9" fmla="*/ 3 h 257"/>
                <a:gd name="T10" fmla="*/ 7 w 247"/>
                <a:gd name="T11" fmla="*/ 15 h 257"/>
                <a:gd name="T12" fmla="*/ 9 w 247"/>
                <a:gd name="T13" fmla="*/ 15 h 257"/>
                <a:gd name="T14" fmla="*/ 128 w 247"/>
                <a:gd name="T15" fmla="*/ 118 h 257"/>
                <a:gd name="T16" fmla="*/ 229 w 247"/>
                <a:gd name="T17" fmla="*/ 249 h 257"/>
                <a:gd name="T18" fmla="*/ 242 w 247"/>
                <a:gd name="T19" fmla="*/ 240 h 257"/>
                <a:gd name="T20" fmla="*/ 71 w 247"/>
                <a:gd name="T21" fmla="*/ 45 h 257"/>
                <a:gd name="T22" fmla="*/ 171 w 247"/>
                <a:gd name="T23" fmla="*/ 145 h 257"/>
                <a:gd name="T24" fmla="*/ 140 w 247"/>
                <a:gd name="T25" fmla="*/ 107 h 257"/>
                <a:gd name="T26" fmla="*/ 71 w 247"/>
                <a:gd name="T27" fmla="*/ 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257">
                  <a:moveTo>
                    <a:pt x="242" y="240"/>
                  </a:moveTo>
                  <a:cubicBezTo>
                    <a:pt x="189" y="152"/>
                    <a:pt x="133" y="28"/>
                    <a:pt x="21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4" y="0"/>
                    <a:pt x="11" y="1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2"/>
                    <a:pt x="0" y="13"/>
                    <a:pt x="7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48" y="50"/>
                    <a:pt x="92" y="78"/>
                    <a:pt x="128" y="118"/>
                  </a:cubicBezTo>
                  <a:cubicBezTo>
                    <a:pt x="164" y="160"/>
                    <a:pt x="194" y="207"/>
                    <a:pt x="229" y="249"/>
                  </a:cubicBezTo>
                  <a:cubicBezTo>
                    <a:pt x="235" y="257"/>
                    <a:pt x="247" y="248"/>
                    <a:pt x="242" y="240"/>
                  </a:cubicBezTo>
                  <a:close/>
                  <a:moveTo>
                    <a:pt x="71" y="45"/>
                  </a:moveTo>
                  <a:cubicBezTo>
                    <a:pt x="111" y="70"/>
                    <a:pt x="143" y="106"/>
                    <a:pt x="171" y="145"/>
                  </a:cubicBezTo>
                  <a:cubicBezTo>
                    <a:pt x="161" y="132"/>
                    <a:pt x="150" y="120"/>
                    <a:pt x="140" y="107"/>
                  </a:cubicBezTo>
                  <a:cubicBezTo>
                    <a:pt x="119" y="83"/>
                    <a:pt x="96" y="64"/>
                    <a:pt x="7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1576" y="2538"/>
              <a:ext cx="328" cy="1023"/>
            </a:xfrm>
            <a:custGeom>
              <a:avLst/>
              <a:gdLst>
                <a:gd name="T0" fmla="*/ 127 w 138"/>
                <a:gd name="T1" fmla="*/ 357 h 432"/>
                <a:gd name="T2" fmla="*/ 50 w 138"/>
                <a:gd name="T3" fmla="*/ 378 h 432"/>
                <a:gd name="T4" fmla="*/ 110 w 138"/>
                <a:gd name="T5" fmla="*/ 327 h 432"/>
                <a:gd name="T6" fmla="*/ 102 w 138"/>
                <a:gd name="T7" fmla="*/ 313 h 432"/>
                <a:gd name="T8" fmla="*/ 27 w 138"/>
                <a:gd name="T9" fmla="*/ 344 h 432"/>
                <a:gd name="T10" fmla="*/ 128 w 138"/>
                <a:gd name="T11" fmla="*/ 263 h 432"/>
                <a:gd name="T12" fmla="*/ 123 w 138"/>
                <a:gd name="T13" fmla="*/ 250 h 432"/>
                <a:gd name="T14" fmla="*/ 29 w 138"/>
                <a:gd name="T15" fmla="*/ 287 h 432"/>
                <a:gd name="T16" fmla="*/ 129 w 138"/>
                <a:gd name="T17" fmla="*/ 225 h 432"/>
                <a:gd name="T18" fmla="*/ 123 w 138"/>
                <a:gd name="T19" fmla="*/ 211 h 432"/>
                <a:gd name="T20" fmla="*/ 38 w 138"/>
                <a:gd name="T21" fmla="*/ 242 h 432"/>
                <a:gd name="T22" fmla="*/ 124 w 138"/>
                <a:gd name="T23" fmla="*/ 186 h 432"/>
                <a:gd name="T24" fmla="*/ 117 w 138"/>
                <a:gd name="T25" fmla="*/ 173 h 432"/>
                <a:gd name="T26" fmla="*/ 61 w 138"/>
                <a:gd name="T27" fmla="*/ 193 h 432"/>
                <a:gd name="T28" fmla="*/ 131 w 138"/>
                <a:gd name="T29" fmla="*/ 142 h 432"/>
                <a:gd name="T30" fmla="*/ 125 w 138"/>
                <a:gd name="T31" fmla="*/ 130 h 432"/>
                <a:gd name="T32" fmla="*/ 53 w 138"/>
                <a:gd name="T33" fmla="*/ 163 h 432"/>
                <a:gd name="T34" fmla="*/ 130 w 138"/>
                <a:gd name="T35" fmla="*/ 105 h 432"/>
                <a:gd name="T36" fmla="*/ 123 w 138"/>
                <a:gd name="T37" fmla="*/ 92 h 432"/>
                <a:gd name="T38" fmla="*/ 49 w 138"/>
                <a:gd name="T39" fmla="*/ 130 h 432"/>
                <a:gd name="T40" fmla="*/ 131 w 138"/>
                <a:gd name="T41" fmla="*/ 70 h 432"/>
                <a:gd name="T42" fmla="*/ 126 w 138"/>
                <a:gd name="T43" fmla="*/ 57 h 432"/>
                <a:gd name="T44" fmla="*/ 69 w 138"/>
                <a:gd name="T45" fmla="*/ 86 h 432"/>
                <a:gd name="T46" fmla="*/ 124 w 138"/>
                <a:gd name="T47" fmla="*/ 36 h 432"/>
                <a:gd name="T48" fmla="*/ 116 w 138"/>
                <a:gd name="T49" fmla="*/ 25 h 432"/>
                <a:gd name="T50" fmla="*/ 60 w 138"/>
                <a:gd name="T51" fmla="*/ 62 h 432"/>
                <a:gd name="T52" fmla="*/ 81 w 138"/>
                <a:gd name="T53" fmla="*/ 39 h 432"/>
                <a:gd name="T54" fmla="*/ 107 w 138"/>
                <a:gd name="T55" fmla="*/ 20 h 432"/>
                <a:gd name="T56" fmla="*/ 113 w 138"/>
                <a:gd name="T57" fmla="*/ 16 h 432"/>
                <a:gd name="T58" fmla="*/ 115 w 138"/>
                <a:gd name="T59" fmla="*/ 11 h 432"/>
                <a:gd name="T60" fmla="*/ 104 w 138"/>
                <a:gd name="T61" fmla="*/ 4 h 432"/>
                <a:gd name="T62" fmla="*/ 64 w 138"/>
                <a:gd name="T63" fmla="*/ 34 h 432"/>
                <a:gd name="T64" fmla="*/ 34 w 138"/>
                <a:gd name="T65" fmla="*/ 75 h 432"/>
                <a:gd name="T66" fmla="*/ 42 w 138"/>
                <a:gd name="T67" fmla="*/ 86 h 432"/>
                <a:gd name="T68" fmla="*/ 51 w 138"/>
                <a:gd name="T69" fmla="*/ 83 h 432"/>
                <a:gd name="T70" fmla="*/ 34 w 138"/>
                <a:gd name="T71" fmla="*/ 104 h 432"/>
                <a:gd name="T72" fmla="*/ 42 w 138"/>
                <a:gd name="T73" fmla="*/ 115 h 432"/>
                <a:gd name="T74" fmla="*/ 42 w 138"/>
                <a:gd name="T75" fmla="*/ 115 h 432"/>
                <a:gd name="T76" fmla="*/ 20 w 138"/>
                <a:gd name="T77" fmla="*/ 145 h 432"/>
                <a:gd name="T78" fmla="*/ 30 w 138"/>
                <a:gd name="T79" fmla="*/ 155 h 432"/>
                <a:gd name="T80" fmla="*/ 48 w 138"/>
                <a:gd name="T81" fmla="*/ 147 h 432"/>
                <a:gd name="T82" fmla="*/ 21 w 138"/>
                <a:gd name="T83" fmla="*/ 172 h 432"/>
                <a:gd name="T84" fmla="*/ 28 w 138"/>
                <a:gd name="T85" fmla="*/ 185 h 432"/>
                <a:gd name="T86" fmla="*/ 58 w 138"/>
                <a:gd name="T87" fmla="*/ 177 h 432"/>
                <a:gd name="T88" fmla="*/ 18 w 138"/>
                <a:gd name="T89" fmla="*/ 215 h 432"/>
                <a:gd name="T90" fmla="*/ 28 w 138"/>
                <a:gd name="T91" fmla="*/ 225 h 432"/>
                <a:gd name="T92" fmla="*/ 46 w 138"/>
                <a:gd name="T93" fmla="*/ 217 h 432"/>
                <a:gd name="T94" fmla="*/ 9 w 138"/>
                <a:gd name="T95" fmla="*/ 249 h 432"/>
                <a:gd name="T96" fmla="*/ 14 w 138"/>
                <a:gd name="T97" fmla="*/ 262 h 432"/>
                <a:gd name="T98" fmla="*/ 39 w 138"/>
                <a:gd name="T99" fmla="*/ 258 h 432"/>
                <a:gd name="T100" fmla="*/ 3 w 138"/>
                <a:gd name="T101" fmla="*/ 296 h 432"/>
                <a:gd name="T102" fmla="*/ 12 w 138"/>
                <a:gd name="T103" fmla="*/ 308 h 432"/>
                <a:gd name="T104" fmla="*/ 83 w 138"/>
                <a:gd name="T105" fmla="*/ 277 h 432"/>
                <a:gd name="T106" fmla="*/ 6 w 138"/>
                <a:gd name="T107" fmla="*/ 350 h 432"/>
                <a:gd name="T108" fmla="*/ 12 w 138"/>
                <a:gd name="T109" fmla="*/ 362 h 432"/>
                <a:gd name="T110" fmla="*/ 64 w 138"/>
                <a:gd name="T111" fmla="*/ 347 h 432"/>
                <a:gd name="T112" fmla="*/ 18 w 138"/>
                <a:gd name="T113" fmla="*/ 389 h 432"/>
                <a:gd name="T114" fmla="*/ 27 w 138"/>
                <a:gd name="T115" fmla="*/ 401 h 432"/>
                <a:gd name="T116" fmla="*/ 97 w 138"/>
                <a:gd name="T117" fmla="*/ 375 h 432"/>
                <a:gd name="T118" fmla="*/ 57 w 138"/>
                <a:gd name="T119" fmla="*/ 415 h 432"/>
                <a:gd name="T120" fmla="*/ 71 w 138"/>
                <a:gd name="T121" fmla="*/ 424 h 432"/>
                <a:gd name="T122" fmla="*/ 130 w 138"/>
                <a:gd name="T123" fmla="*/ 372 h 432"/>
                <a:gd name="T124" fmla="*/ 127 w 138"/>
                <a:gd name="T125" fmla="*/ 35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432">
                  <a:moveTo>
                    <a:pt x="127" y="357"/>
                  </a:moveTo>
                  <a:cubicBezTo>
                    <a:pt x="98" y="354"/>
                    <a:pt x="75" y="368"/>
                    <a:pt x="50" y="378"/>
                  </a:cubicBezTo>
                  <a:cubicBezTo>
                    <a:pt x="69" y="360"/>
                    <a:pt x="92" y="347"/>
                    <a:pt x="110" y="327"/>
                  </a:cubicBezTo>
                  <a:cubicBezTo>
                    <a:pt x="114" y="321"/>
                    <a:pt x="111" y="311"/>
                    <a:pt x="102" y="313"/>
                  </a:cubicBezTo>
                  <a:cubicBezTo>
                    <a:pt x="77" y="321"/>
                    <a:pt x="53" y="339"/>
                    <a:pt x="27" y="344"/>
                  </a:cubicBezTo>
                  <a:cubicBezTo>
                    <a:pt x="52" y="309"/>
                    <a:pt x="95" y="290"/>
                    <a:pt x="128" y="263"/>
                  </a:cubicBezTo>
                  <a:cubicBezTo>
                    <a:pt x="133" y="259"/>
                    <a:pt x="130" y="250"/>
                    <a:pt x="123" y="250"/>
                  </a:cubicBezTo>
                  <a:cubicBezTo>
                    <a:pt x="87" y="251"/>
                    <a:pt x="61" y="276"/>
                    <a:pt x="29" y="287"/>
                  </a:cubicBezTo>
                  <a:cubicBezTo>
                    <a:pt x="54" y="259"/>
                    <a:pt x="97" y="244"/>
                    <a:pt x="129" y="225"/>
                  </a:cubicBezTo>
                  <a:cubicBezTo>
                    <a:pt x="137" y="221"/>
                    <a:pt x="132" y="210"/>
                    <a:pt x="123" y="211"/>
                  </a:cubicBezTo>
                  <a:cubicBezTo>
                    <a:pt x="93" y="215"/>
                    <a:pt x="67" y="234"/>
                    <a:pt x="38" y="242"/>
                  </a:cubicBezTo>
                  <a:cubicBezTo>
                    <a:pt x="64" y="221"/>
                    <a:pt x="97" y="207"/>
                    <a:pt x="124" y="186"/>
                  </a:cubicBezTo>
                  <a:cubicBezTo>
                    <a:pt x="131" y="181"/>
                    <a:pt x="124" y="173"/>
                    <a:pt x="117" y="173"/>
                  </a:cubicBezTo>
                  <a:cubicBezTo>
                    <a:pt x="97" y="176"/>
                    <a:pt x="79" y="184"/>
                    <a:pt x="61" y="193"/>
                  </a:cubicBezTo>
                  <a:cubicBezTo>
                    <a:pt x="84" y="175"/>
                    <a:pt x="109" y="160"/>
                    <a:pt x="131" y="142"/>
                  </a:cubicBezTo>
                  <a:cubicBezTo>
                    <a:pt x="137" y="138"/>
                    <a:pt x="132" y="127"/>
                    <a:pt x="125" y="130"/>
                  </a:cubicBezTo>
                  <a:cubicBezTo>
                    <a:pt x="99" y="137"/>
                    <a:pt x="77" y="153"/>
                    <a:pt x="53" y="163"/>
                  </a:cubicBezTo>
                  <a:cubicBezTo>
                    <a:pt x="77" y="141"/>
                    <a:pt x="105" y="124"/>
                    <a:pt x="130" y="105"/>
                  </a:cubicBezTo>
                  <a:cubicBezTo>
                    <a:pt x="136" y="100"/>
                    <a:pt x="130" y="90"/>
                    <a:pt x="123" y="92"/>
                  </a:cubicBezTo>
                  <a:cubicBezTo>
                    <a:pt x="96" y="100"/>
                    <a:pt x="73" y="116"/>
                    <a:pt x="49" y="130"/>
                  </a:cubicBezTo>
                  <a:cubicBezTo>
                    <a:pt x="71" y="104"/>
                    <a:pt x="103" y="84"/>
                    <a:pt x="131" y="70"/>
                  </a:cubicBezTo>
                  <a:cubicBezTo>
                    <a:pt x="138" y="66"/>
                    <a:pt x="133" y="55"/>
                    <a:pt x="126" y="57"/>
                  </a:cubicBezTo>
                  <a:cubicBezTo>
                    <a:pt x="105" y="63"/>
                    <a:pt x="87" y="75"/>
                    <a:pt x="69" y="86"/>
                  </a:cubicBezTo>
                  <a:cubicBezTo>
                    <a:pt x="87" y="69"/>
                    <a:pt x="106" y="53"/>
                    <a:pt x="124" y="36"/>
                  </a:cubicBezTo>
                  <a:cubicBezTo>
                    <a:pt x="129" y="31"/>
                    <a:pt x="123" y="21"/>
                    <a:pt x="116" y="25"/>
                  </a:cubicBezTo>
                  <a:cubicBezTo>
                    <a:pt x="97" y="36"/>
                    <a:pt x="80" y="52"/>
                    <a:pt x="60" y="62"/>
                  </a:cubicBezTo>
                  <a:cubicBezTo>
                    <a:pt x="66" y="54"/>
                    <a:pt x="73" y="47"/>
                    <a:pt x="81" y="39"/>
                  </a:cubicBezTo>
                  <a:cubicBezTo>
                    <a:pt x="89" y="32"/>
                    <a:pt x="98" y="26"/>
                    <a:pt x="107" y="20"/>
                  </a:cubicBezTo>
                  <a:cubicBezTo>
                    <a:pt x="109" y="20"/>
                    <a:pt x="111" y="19"/>
                    <a:pt x="113" y="16"/>
                  </a:cubicBezTo>
                  <a:cubicBezTo>
                    <a:pt x="114" y="15"/>
                    <a:pt x="115" y="13"/>
                    <a:pt x="115" y="11"/>
                  </a:cubicBezTo>
                  <a:cubicBezTo>
                    <a:pt x="118" y="4"/>
                    <a:pt x="109" y="0"/>
                    <a:pt x="104" y="4"/>
                  </a:cubicBezTo>
                  <a:cubicBezTo>
                    <a:pt x="91" y="15"/>
                    <a:pt x="77" y="23"/>
                    <a:pt x="64" y="34"/>
                  </a:cubicBezTo>
                  <a:cubicBezTo>
                    <a:pt x="52" y="46"/>
                    <a:pt x="42" y="60"/>
                    <a:pt x="34" y="75"/>
                  </a:cubicBezTo>
                  <a:cubicBezTo>
                    <a:pt x="31" y="80"/>
                    <a:pt x="36" y="88"/>
                    <a:pt x="42" y="86"/>
                  </a:cubicBezTo>
                  <a:cubicBezTo>
                    <a:pt x="45" y="86"/>
                    <a:pt x="48" y="85"/>
                    <a:pt x="51" y="83"/>
                  </a:cubicBezTo>
                  <a:cubicBezTo>
                    <a:pt x="45" y="90"/>
                    <a:pt x="39" y="97"/>
                    <a:pt x="34" y="104"/>
                  </a:cubicBezTo>
                  <a:cubicBezTo>
                    <a:pt x="30" y="109"/>
                    <a:pt x="36" y="117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34" y="124"/>
                    <a:pt x="26" y="134"/>
                    <a:pt x="20" y="145"/>
                  </a:cubicBezTo>
                  <a:cubicBezTo>
                    <a:pt x="17" y="151"/>
                    <a:pt x="23" y="158"/>
                    <a:pt x="30" y="155"/>
                  </a:cubicBezTo>
                  <a:cubicBezTo>
                    <a:pt x="36" y="153"/>
                    <a:pt x="42" y="150"/>
                    <a:pt x="48" y="147"/>
                  </a:cubicBezTo>
                  <a:cubicBezTo>
                    <a:pt x="39" y="155"/>
                    <a:pt x="30" y="163"/>
                    <a:pt x="21" y="172"/>
                  </a:cubicBezTo>
                  <a:cubicBezTo>
                    <a:pt x="16" y="178"/>
                    <a:pt x="20" y="186"/>
                    <a:pt x="28" y="185"/>
                  </a:cubicBezTo>
                  <a:cubicBezTo>
                    <a:pt x="39" y="184"/>
                    <a:pt x="49" y="181"/>
                    <a:pt x="58" y="177"/>
                  </a:cubicBezTo>
                  <a:cubicBezTo>
                    <a:pt x="43" y="188"/>
                    <a:pt x="29" y="200"/>
                    <a:pt x="18" y="215"/>
                  </a:cubicBezTo>
                  <a:cubicBezTo>
                    <a:pt x="12" y="221"/>
                    <a:pt x="22" y="228"/>
                    <a:pt x="28" y="225"/>
                  </a:cubicBezTo>
                  <a:cubicBezTo>
                    <a:pt x="34" y="223"/>
                    <a:pt x="40" y="220"/>
                    <a:pt x="46" y="217"/>
                  </a:cubicBezTo>
                  <a:cubicBezTo>
                    <a:pt x="33" y="226"/>
                    <a:pt x="20" y="236"/>
                    <a:pt x="9" y="249"/>
                  </a:cubicBezTo>
                  <a:cubicBezTo>
                    <a:pt x="5" y="253"/>
                    <a:pt x="6" y="262"/>
                    <a:pt x="14" y="262"/>
                  </a:cubicBezTo>
                  <a:cubicBezTo>
                    <a:pt x="23" y="262"/>
                    <a:pt x="31" y="260"/>
                    <a:pt x="39" y="258"/>
                  </a:cubicBezTo>
                  <a:cubicBezTo>
                    <a:pt x="25" y="268"/>
                    <a:pt x="12" y="280"/>
                    <a:pt x="3" y="296"/>
                  </a:cubicBezTo>
                  <a:cubicBezTo>
                    <a:pt x="0" y="302"/>
                    <a:pt x="5" y="308"/>
                    <a:pt x="12" y="308"/>
                  </a:cubicBezTo>
                  <a:cubicBezTo>
                    <a:pt x="38" y="304"/>
                    <a:pt x="60" y="288"/>
                    <a:pt x="83" y="277"/>
                  </a:cubicBezTo>
                  <a:cubicBezTo>
                    <a:pt x="53" y="297"/>
                    <a:pt x="22" y="317"/>
                    <a:pt x="6" y="350"/>
                  </a:cubicBezTo>
                  <a:cubicBezTo>
                    <a:pt x="3" y="355"/>
                    <a:pt x="6" y="362"/>
                    <a:pt x="12" y="362"/>
                  </a:cubicBezTo>
                  <a:cubicBezTo>
                    <a:pt x="31" y="362"/>
                    <a:pt x="48" y="355"/>
                    <a:pt x="64" y="347"/>
                  </a:cubicBezTo>
                  <a:cubicBezTo>
                    <a:pt x="48" y="360"/>
                    <a:pt x="31" y="372"/>
                    <a:pt x="18" y="389"/>
                  </a:cubicBezTo>
                  <a:cubicBezTo>
                    <a:pt x="14" y="395"/>
                    <a:pt x="21" y="402"/>
                    <a:pt x="27" y="401"/>
                  </a:cubicBezTo>
                  <a:cubicBezTo>
                    <a:pt x="52" y="396"/>
                    <a:pt x="74" y="381"/>
                    <a:pt x="97" y="375"/>
                  </a:cubicBezTo>
                  <a:cubicBezTo>
                    <a:pt x="82" y="387"/>
                    <a:pt x="69" y="400"/>
                    <a:pt x="57" y="415"/>
                  </a:cubicBezTo>
                  <a:cubicBezTo>
                    <a:pt x="50" y="424"/>
                    <a:pt x="64" y="432"/>
                    <a:pt x="71" y="424"/>
                  </a:cubicBezTo>
                  <a:cubicBezTo>
                    <a:pt x="87" y="403"/>
                    <a:pt x="107" y="386"/>
                    <a:pt x="130" y="372"/>
                  </a:cubicBezTo>
                  <a:cubicBezTo>
                    <a:pt x="137" y="368"/>
                    <a:pt x="134" y="358"/>
                    <a:pt x="127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52" name="组合 151"/>
          <p:cNvGrpSpPr>
            <a:grpSpLocks/>
          </p:cNvGrpSpPr>
          <p:nvPr/>
        </p:nvGrpSpPr>
        <p:grpSpPr bwMode="auto">
          <a:xfrm>
            <a:off x="881063" y="1395413"/>
            <a:ext cx="3335337" cy="3162300"/>
            <a:chOff x="7199086" y="2012949"/>
            <a:chExt cx="1252764" cy="1209222"/>
          </a:xfrm>
        </p:grpSpPr>
        <p:sp>
          <p:nvSpPr>
            <p:cNvPr id="153" name="矩形 152"/>
            <p:cNvSpPr/>
            <p:nvPr/>
          </p:nvSpPr>
          <p:spPr>
            <a:xfrm>
              <a:off x="7199086" y="2012949"/>
              <a:ext cx="1074479" cy="1014362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8273565" y="3001209"/>
              <a:ext cx="0" cy="220962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8273565" y="3027311"/>
              <a:ext cx="17828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组合 155"/>
          <p:cNvGrpSpPr>
            <a:grpSpLocks/>
          </p:cNvGrpSpPr>
          <p:nvPr/>
        </p:nvGrpSpPr>
        <p:grpSpPr bwMode="auto">
          <a:xfrm flipH="1">
            <a:off x="8056563" y="1162050"/>
            <a:ext cx="3476625" cy="3290888"/>
            <a:chOff x="7199086" y="2012949"/>
            <a:chExt cx="1252764" cy="1209222"/>
          </a:xfrm>
        </p:grpSpPr>
        <p:sp>
          <p:nvSpPr>
            <p:cNvPr id="157" name="矩形 156"/>
            <p:cNvSpPr/>
            <p:nvPr/>
          </p:nvSpPr>
          <p:spPr>
            <a:xfrm>
              <a:off x="7199086" y="2012949"/>
              <a:ext cx="1074288" cy="101439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58" name="直接连接符 157"/>
            <p:cNvCxnSpPr/>
            <p:nvPr/>
          </p:nvCxnSpPr>
          <p:spPr>
            <a:xfrm>
              <a:off x="8273374" y="3001093"/>
              <a:ext cx="0" cy="221078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8273374" y="3027342"/>
              <a:ext cx="178476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文本框 160"/>
          <p:cNvSpPr txBox="1">
            <a:spLocks noChangeArrowheads="1"/>
          </p:cNvSpPr>
          <p:nvPr/>
        </p:nvSpPr>
        <p:spPr bwMode="auto">
          <a:xfrm>
            <a:off x="987425" y="1587500"/>
            <a:ext cx="28511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正方：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网络学习可以</a:t>
            </a:r>
            <a:endParaRPr lang="en-US" altLang="zh-CN" sz="3200" b="1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取代传统学习</a:t>
            </a:r>
          </a:p>
          <a:p>
            <a:pPr algn="ctr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63" name="文本框 162"/>
          <p:cNvSpPr txBox="1">
            <a:spLocks noChangeArrowheads="1"/>
          </p:cNvSpPr>
          <p:nvPr/>
        </p:nvSpPr>
        <p:spPr bwMode="auto">
          <a:xfrm>
            <a:off x="8551863" y="1395413"/>
            <a:ext cx="29813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反方：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网络学习不能</a:t>
            </a:r>
            <a:endParaRPr lang="en-US" altLang="zh-CN" sz="3200" b="1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取代传统学习</a:t>
            </a:r>
          </a:p>
        </p:txBody>
      </p:sp>
      <p:sp>
        <p:nvSpPr>
          <p:cNvPr id="78" name="文本框 5"/>
          <p:cNvSpPr txBox="1">
            <a:spLocks noChangeArrowheads="1"/>
          </p:cNvSpPr>
          <p:nvPr/>
        </p:nvSpPr>
        <p:spPr bwMode="auto">
          <a:xfrm>
            <a:off x="1035050" y="115888"/>
            <a:ext cx="66405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400">
                <a:latin typeface="微软雅黑 Light"/>
                <a:ea typeface="微软雅黑 Light"/>
                <a:cs typeface="微软雅黑 Light"/>
              </a:rPr>
              <a:t>环节三：网络学习之我见</a:t>
            </a:r>
          </a:p>
        </p:txBody>
      </p:sp>
      <p:grpSp>
        <p:nvGrpSpPr>
          <p:cNvPr id="32778" name="组合 7"/>
          <p:cNvGrpSpPr>
            <a:grpSpLocks/>
          </p:cNvGrpSpPr>
          <p:nvPr/>
        </p:nvGrpSpPr>
        <p:grpSpPr bwMode="auto">
          <a:xfrm>
            <a:off x="4605338" y="2614613"/>
            <a:ext cx="2795587" cy="1301750"/>
            <a:chOff x="4463120" y="2045776"/>
            <a:chExt cx="2859659" cy="1301858"/>
          </a:xfrm>
        </p:grpSpPr>
        <p:sp>
          <p:nvSpPr>
            <p:cNvPr id="2" name="椭圆 1"/>
            <p:cNvSpPr/>
            <p:nvPr/>
          </p:nvSpPr>
          <p:spPr>
            <a:xfrm>
              <a:off x="4463120" y="2045776"/>
              <a:ext cx="2859659" cy="13018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矩形 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53360" y="2198455"/>
              <a:ext cx="1807998" cy="993647"/>
            </a:xfrm>
            <a:prstGeom prst="rect">
              <a:avLst/>
            </a:prstGeom>
            <a:noFill/>
          </p:spPr>
        </p:pic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97188" y="4906963"/>
            <a:ext cx="72183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未来教育</a:t>
            </a:r>
            <a:r>
              <a:rPr lang="en-US" altLang="zh-CN" sz="4400" b="1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=</a:t>
            </a: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人脑</a:t>
            </a:r>
            <a:r>
              <a:rPr lang="en-US" altLang="zh-CN" sz="4400" b="1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+</a:t>
            </a: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电脑</a:t>
            </a:r>
            <a:r>
              <a:rPr lang="en-US" altLang="zh-CN" sz="4400" b="1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+</a:t>
            </a: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网络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1" grpId="0"/>
      <p:bldP spid="163" grpId="0"/>
      <p:bldP spid="78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513"/>
            <a:ext cx="987425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1155700" y="115888"/>
            <a:ext cx="2441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18" rIns="91408" bIns="45718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latin typeface="微软雅黑 Light"/>
                <a:ea typeface="微软雅黑 Light"/>
                <a:cs typeface="微软雅黑 Light"/>
              </a:rPr>
              <a:t>收获园地</a:t>
            </a:r>
          </a:p>
        </p:txBody>
      </p:sp>
      <p:sp>
        <p:nvSpPr>
          <p:cNvPr id="7" name="矩形 6"/>
          <p:cNvSpPr/>
          <p:nvPr/>
        </p:nvSpPr>
        <p:spPr>
          <a:xfrm>
            <a:off x="3665538" y="290513"/>
            <a:ext cx="268287" cy="420687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425" y="906463"/>
            <a:ext cx="10788650" cy="5622925"/>
          </a:xfrm>
          <a:prstGeom prst="rect">
            <a:avLst/>
          </a:prstGeom>
        </p:spPr>
        <p:txBody>
          <a:bodyPr lIns="91408" tIns="45718" rIns="91408" bIns="45718">
            <a:spAutoFit/>
          </a:bodyPr>
          <a:lstStyle/>
          <a:p>
            <a:pPr defTabSz="914037" fontAlgn="auto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随着科学技术的进一步发展，网络学习将成为每个人学习和生活的重要方式，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网络学习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变得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越来越重要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，但网络学习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不可能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取代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传统的、面对面的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学习。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>
              <a:latin typeface="华文楷体" pitchFamily="2" charset="-122"/>
              <a:ea typeface="华文楷体" pitchFamily="2" charset="-122"/>
            </a:endParaRPr>
          </a:p>
          <a:p>
            <a:pPr defTabSz="914037" fontAlgn="auto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越是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在科技高度发达的时代，我们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越需要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人与人之间真实的、共同的生活、交流和合作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914037" fontAlgn="auto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传统学习和网络学习结合起来，形成所谓的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混合学习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，也许是更好的学习方式。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组合 4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413" y="1017588"/>
            <a:ext cx="5705475" cy="4554537"/>
          </a:xfrm>
          <a:prstGeom prst="rect">
            <a:avLst/>
          </a:prstGeom>
          <a:noFill/>
        </p:spPr>
      </p:pic>
      <p:sp>
        <p:nvSpPr>
          <p:cNvPr id="44" name="Freeform 10"/>
          <p:cNvSpPr>
            <a:spLocks/>
          </p:cNvSpPr>
          <p:nvPr/>
        </p:nvSpPr>
        <p:spPr bwMode="auto">
          <a:xfrm>
            <a:off x="3543300" y="4587875"/>
            <a:ext cx="909638" cy="800100"/>
          </a:xfrm>
          <a:custGeom>
            <a:avLst/>
            <a:gdLst>
              <a:gd name="T0" fmla="*/ 2147483647 w 928"/>
              <a:gd name="T1" fmla="*/ 2147483647 h 814"/>
              <a:gd name="T2" fmla="*/ 2147483647 w 928"/>
              <a:gd name="T3" fmla="*/ 2147483647 h 814"/>
              <a:gd name="T4" fmla="*/ 2147483647 w 928"/>
              <a:gd name="T5" fmla="*/ 2147483647 h 814"/>
              <a:gd name="T6" fmla="*/ 2147483647 w 928"/>
              <a:gd name="T7" fmla="*/ 2147483647 h 814"/>
              <a:gd name="T8" fmla="*/ 2147483647 w 928"/>
              <a:gd name="T9" fmla="*/ 2147483647 h 814"/>
              <a:gd name="T10" fmla="*/ 2147483647 w 928"/>
              <a:gd name="T11" fmla="*/ 2147483647 h 814"/>
              <a:gd name="T12" fmla="*/ 2147483647 w 928"/>
              <a:gd name="T13" fmla="*/ 2147483647 h 814"/>
              <a:gd name="T14" fmla="*/ 2147483647 w 928"/>
              <a:gd name="T15" fmla="*/ 2147483647 h 814"/>
              <a:gd name="T16" fmla="*/ 2147483647 w 928"/>
              <a:gd name="T17" fmla="*/ 2147483647 h 814"/>
              <a:gd name="T18" fmla="*/ 2147483647 w 928"/>
              <a:gd name="T19" fmla="*/ 2147483647 h 814"/>
              <a:gd name="T20" fmla="*/ 2147483647 w 928"/>
              <a:gd name="T21" fmla="*/ 2147483647 h 814"/>
              <a:gd name="T22" fmla="*/ 2147483647 w 928"/>
              <a:gd name="T23" fmla="*/ 2147483647 h 814"/>
              <a:gd name="T24" fmla="*/ 2147483647 w 928"/>
              <a:gd name="T25" fmla="*/ 2147483647 h 814"/>
              <a:gd name="T26" fmla="*/ 2147483647 w 928"/>
              <a:gd name="T27" fmla="*/ 2147483647 h 814"/>
              <a:gd name="T28" fmla="*/ 2147483647 w 928"/>
              <a:gd name="T29" fmla="*/ 2147483647 h 814"/>
              <a:gd name="T30" fmla="*/ 2147483647 w 928"/>
              <a:gd name="T31" fmla="*/ 2147483647 h 814"/>
              <a:gd name="T32" fmla="*/ 2147483647 w 928"/>
              <a:gd name="T33" fmla="*/ 2147483647 h 814"/>
              <a:gd name="T34" fmla="*/ 2147483647 w 928"/>
              <a:gd name="T35" fmla="*/ 2147483647 h 814"/>
              <a:gd name="T36" fmla="*/ 2147483647 w 928"/>
              <a:gd name="T37" fmla="*/ 2147483647 h 814"/>
              <a:gd name="T38" fmla="*/ 2147483647 w 928"/>
              <a:gd name="T39" fmla="*/ 2147483647 h 814"/>
              <a:gd name="T40" fmla="*/ 2147483647 w 928"/>
              <a:gd name="T41" fmla="*/ 2147483647 h 814"/>
              <a:gd name="T42" fmla="*/ 2147483647 w 928"/>
              <a:gd name="T43" fmla="*/ 2147483647 h 814"/>
              <a:gd name="T44" fmla="*/ 2147483647 w 928"/>
              <a:gd name="T45" fmla="*/ 2147483647 h 814"/>
              <a:gd name="T46" fmla="*/ 2147483647 w 928"/>
              <a:gd name="T47" fmla="*/ 2147483647 h 814"/>
              <a:gd name="T48" fmla="*/ 2147483647 w 928"/>
              <a:gd name="T49" fmla="*/ 2147483647 h 814"/>
              <a:gd name="T50" fmla="*/ 2147483647 w 928"/>
              <a:gd name="T51" fmla="*/ 2147483647 h 814"/>
              <a:gd name="T52" fmla="*/ 2147483647 w 928"/>
              <a:gd name="T53" fmla="*/ 2147483647 h 814"/>
              <a:gd name="T54" fmla="*/ 2147483647 w 928"/>
              <a:gd name="T55" fmla="*/ 2147483647 h 814"/>
              <a:gd name="T56" fmla="*/ 2147483647 w 928"/>
              <a:gd name="T57" fmla="*/ 2147483647 h 814"/>
              <a:gd name="T58" fmla="*/ 2147483647 w 928"/>
              <a:gd name="T59" fmla="*/ 2147483647 h 814"/>
              <a:gd name="T60" fmla="*/ 2147483647 w 928"/>
              <a:gd name="T61" fmla="*/ 2147483647 h 814"/>
              <a:gd name="T62" fmla="*/ 2147483647 w 928"/>
              <a:gd name="T63" fmla="*/ 2147483647 h 814"/>
              <a:gd name="T64" fmla="*/ 2147483647 w 928"/>
              <a:gd name="T65" fmla="*/ 2147483647 h 814"/>
              <a:gd name="T66" fmla="*/ 2147483647 w 928"/>
              <a:gd name="T67" fmla="*/ 2147483647 h 814"/>
              <a:gd name="T68" fmla="*/ 2147483647 w 928"/>
              <a:gd name="T69" fmla="*/ 2147483647 h 814"/>
              <a:gd name="T70" fmla="*/ 2147483647 w 928"/>
              <a:gd name="T71" fmla="*/ 2147483647 h 814"/>
              <a:gd name="T72" fmla="*/ 2147483647 w 928"/>
              <a:gd name="T73" fmla="*/ 2147483647 h 814"/>
              <a:gd name="T74" fmla="*/ 2147483647 w 928"/>
              <a:gd name="T75" fmla="*/ 2147483647 h 814"/>
              <a:gd name="T76" fmla="*/ 2147483647 w 928"/>
              <a:gd name="T77" fmla="*/ 2147483647 h 814"/>
              <a:gd name="T78" fmla="*/ 2147483647 w 928"/>
              <a:gd name="T79" fmla="*/ 2147483647 h 814"/>
              <a:gd name="T80" fmla="*/ 2147483647 w 928"/>
              <a:gd name="T81" fmla="*/ 2147483647 h 814"/>
              <a:gd name="T82" fmla="*/ 2147483647 w 928"/>
              <a:gd name="T83" fmla="*/ 2147483647 h 814"/>
              <a:gd name="T84" fmla="*/ 2147483647 w 928"/>
              <a:gd name="T85" fmla="*/ 2147483647 h 814"/>
              <a:gd name="T86" fmla="*/ 2147483647 w 928"/>
              <a:gd name="T87" fmla="*/ 2147483647 h 814"/>
              <a:gd name="T88" fmla="*/ 2147483647 w 928"/>
              <a:gd name="T89" fmla="*/ 2147483647 h 814"/>
              <a:gd name="T90" fmla="*/ 2147483647 w 928"/>
              <a:gd name="T91" fmla="*/ 2147483647 h 814"/>
              <a:gd name="T92" fmla="*/ 2147483647 w 928"/>
              <a:gd name="T93" fmla="*/ 2147483647 h 814"/>
              <a:gd name="T94" fmla="*/ 2147483647 w 928"/>
              <a:gd name="T95" fmla="*/ 2147483647 h 814"/>
              <a:gd name="T96" fmla="*/ 2147483647 w 928"/>
              <a:gd name="T97" fmla="*/ 2147483647 h 814"/>
              <a:gd name="T98" fmla="*/ 2147483647 w 928"/>
              <a:gd name="T99" fmla="*/ 2147483647 h 814"/>
              <a:gd name="T100" fmla="*/ 2147483647 w 928"/>
              <a:gd name="T101" fmla="*/ 2147483647 h 814"/>
              <a:gd name="T102" fmla="*/ 2147483647 w 928"/>
              <a:gd name="T103" fmla="*/ 2147483647 h 814"/>
              <a:gd name="T104" fmla="*/ 2147483647 w 928"/>
              <a:gd name="T105" fmla="*/ 2147483647 h 814"/>
              <a:gd name="T106" fmla="*/ 2147483647 w 928"/>
              <a:gd name="T107" fmla="*/ 2147483647 h 814"/>
              <a:gd name="T108" fmla="*/ 2147483647 w 928"/>
              <a:gd name="T109" fmla="*/ 2147483647 h 814"/>
              <a:gd name="T110" fmla="*/ 2147483647 w 928"/>
              <a:gd name="T111" fmla="*/ 2147483647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solidFill>
            <a:srgbClr val="4A67AA"/>
          </a:solidFill>
          <a:ln w="9525">
            <a:solidFill>
              <a:srgbClr val="4A67AA"/>
            </a:solidFill>
            <a:round/>
            <a:headEnd/>
            <a:tailEnd/>
          </a:ln>
        </p:spPr>
        <p:txBody>
          <a:bodyPr lIns="91408" tIns="45718" rIns="91408" bIns="45718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95750" y="5553075"/>
            <a:ext cx="7364413" cy="923925"/>
          </a:xfrm>
          <a:prstGeom prst="rect">
            <a:avLst/>
          </a:prstGeom>
        </p:spPr>
        <p:txBody>
          <a:bodyPr lIns="91408" tIns="45718" rIns="91408" bIns="45718">
            <a:spAutoFit/>
          </a:bodyPr>
          <a:lstStyle/>
          <a:p>
            <a:pPr marL="91408" indent="-91408" algn="ctr" defTabSz="914037" fontAlgn="auto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你知道三山五岳分别指的是什么山？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2778125"/>
            <a:ext cx="4402138" cy="1020763"/>
          </a:xfrm>
          <a:prstGeom prst="rect">
            <a:avLst/>
          </a:prstGeom>
          <a:noFill/>
        </p:spPr>
        <p:txBody>
          <a:bodyPr lIns="91408" tIns="45718" rIns="91408" bIns="45718">
            <a:spAutoFit/>
          </a:bodyPr>
          <a:lstStyle/>
          <a:p>
            <a:pPr marL="91408" indent="-91408" algn="ctr" defTabSz="914037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Tw Cen MT" panose="020B0602020104020603" pitchFamily="34" charset="0"/>
              <a:buChar char=" "/>
              <a:defRPr/>
            </a:pPr>
            <a:r>
              <a:rPr lang="zh-CN" altLang="en-US" sz="6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三山五岳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657225"/>
            <a:ext cx="10687050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423525" y="2782888"/>
            <a:ext cx="631825" cy="9350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23488" y="3910013"/>
            <a:ext cx="1120775" cy="8620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800100"/>
            <a:ext cx="10253662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42525" y="2933700"/>
            <a:ext cx="633413" cy="51276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sp>
        <p:nvSpPr>
          <p:cNvPr id="35843" name="TextBox 1"/>
          <p:cNvSpPr txBox="1">
            <a:spLocks noChangeArrowheads="1"/>
          </p:cNvSpPr>
          <p:nvPr/>
        </p:nvSpPr>
        <p:spPr bwMode="auto">
          <a:xfrm>
            <a:off x="785813" y="2185988"/>
            <a:ext cx="542925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3.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275" y="1800225"/>
            <a:ext cx="99441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052050" y="1943100"/>
            <a:ext cx="633413" cy="9144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/>
          </a:p>
        </p:txBody>
      </p:sp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914400" y="1800225"/>
            <a:ext cx="542925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4.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椭圆 29"/>
          <p:cNvGrpSpPr>
            <a:grpSpLocks/>
          </p:cNvGrpSpPr>
          <p:nvPr/>
        </p:nvGrpSpPr>
        <p:grpSpPr bwMode="auto">
          <a:xfrm>
            <a:off x="3371850" y="212725"/>
            <a:ext cx="3455988" cy="873125"/>
            <a:chOff x="2124" y="134"/>
            <a:chExt cx="2177" cy="550"/>
          </a:xfrm>
        </p:grpSpPr>
        <p:pic>
          <p:nvPicPr>
            <p:cNvPr id="17410" name="椭圆 29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24" y="134"/>
              <a:ext cx="2177" cy="550"/>
            </a:xfrm>
            <a:prstGeom prst="rect">
              <a:avLst/>
            </a:prstGeom>
            <a:noFill/>
          </p:spPr>
        </p:pic>
        <p:sp>
          <p:nvSpPr>
            <p:cNvPr id="17411" name="Text Box 3"/>
            <p:cNvSpPr txBox="1">
              <a:spLocks noChangeArrowheads="1"/>
            </p:cNvSpPr>
            <p:nvPr/>
          </p:nvSpPr>
          <p:spPr bwMode="auto">
            <a:xfrm>
              <a:off x="2446" y="219"/>
              <a:ext cx="1532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937000" y="265113"/>
            <a:ext cx="30972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Impact" pitchFamily="34" charset="0"/>
              </a:rPr>
              <a:t>  雁荡山</a:t>
            </a:r>
          </a:p>
        </p:txBody>
      </p:sp>
      <p:pic>
        <p:nvPicPr>
          <p:cNvPr id="17414" name="内容占位符 6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100138" y="1069975"/>
            <a:ext cx="9786937" cy="5375275"/>
          </a:xfrm>
        </p:spPr>
      </p:pic>
      <p:pic>
        <p:nvPicPr>
          <p:cNvPr id="23" name="雨的印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519738" y="3119438"/>
            <a:ext cx="8255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椭圆 29"/>
          <p:cNvGrpSpPr>
            <a:grpSpLocks/>
          </p:cNvGrpSpPr>
          <p:nvPr/>
        </p:nvGrpSpPr>
        <p:grpSpPr bwMode="auto">
          <a:xfrm>
            <a:off x="3760788" y="96838"/>
            <a:ext cx="3670300" cy="933450"/>
            <a:chOff x="2369" y="61"/>
            <a:chExt cx="2312" cy="588"/>
          </a:xfrm>
        </p:grpSpPr>
        <p:pic>
          <p:nvPicPr>
            <p:cNvPr id="18434" name="椭圆 2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69" y="61"/>
              <a:ext cx="2312" cy="588"/>
            </a:xfrm>
            <a:prstGeom prst="rect">
              <a:avLst/>
            </a:prstGeom>
            <a:noFill/>
          </p:spPr>
        </p:pic>
        <p:sp>
          <p:nvSpPr>
            <p:cNvPr id="18435" name="Text Box 3"/>
            <p:cNvSpPr txBox="1">
              <a:spLocks noChangeArrowheads="1"/>
            </p:cNvSpPr>
            <p:nvPr/>
          </p:nvSpPr>
          <p:spPr bwMode="auto">
            <a:xfrm>
              <a:off x="2710" y="151"/>
              <a:ext cx="1629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881563" y="104775"/>
            <a:ext cx="26717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Calibri" pitchFamily="34" charset="0"/>
              </a:rPr>
              <a:t>庐山</a:t>
            </a:r>
            <a:endParaRPr lang="zh-CN" altLang="en-US" sz="48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8438" name="内容占位符 3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868363" y="1090613"/>
            <a:ext cx="10042525" cy="52657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椭圆 29"/>
          <p:cNvGrpSpPr>
            <a:grpSpLocks/>
          </p:cNvGrpSpPr>
          <p:nvPr/>
        </p:nvGrpSpPr>
        <p:grpSpPr bwMode="auto">
          <a:xfrm>
            <a:off x="3157538" y="30163"/>
            <a:ext cx="3127375" cy="1017587"/>
            <a:chOff x="1989" y="19"/>
            <a:chExt cx="1970" cy="641"/>
          </a:xfrm>
        </p:grpSpPr>
        <p:pic>
          <p:nvPicPr>
            <p:cNvPr id="19458" name="椭圆 2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89" y="19"/>
              <a:ext cx="1970" cy="641"/>
            </a:xfrm>
            <a:prstGeom prst="rect">
              <a:avLst/>
            </a:prstGeom>
            <a:noFill/>
          </p:spPr>
        </p:pic>
        <p:sp>
          <p:nvSpPr>
            <p:cNvPr id="19459" name="Text Box 3"/>
            <p:cNvSpPr txBox="1">
              <a:spLocks noChangeArrowheads="1"/>
            </p:cNvSpPr>
            <p:nvPr/>
          </p:nvSpPr>
          <p:spPr bwMode="auto">
            <a:xfrm>
              <a:off x="2279" y="117"/>
              <a:ext cx="1388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016375" y="125413"/>
            <a:ext cx="2260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黄山</a:t>
            </a:r>
          </a:p>
        </p:txBody>
      </p:sp>
      <p:pic>
        <p:nvPicPr>
          <p:cNvPr id="19462" name="内容占位符 4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22350" y="1130300"/>
            <a:ext cx="9958388" cy="52943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2970927" y="202423"/>
            <a:ext cx="4572000" cy="100487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386263" y="288925"/>
            <a:ext cx="3495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泰山</a:t>
            </a:r>
          </a:p>
        </p:txBody>
      </p:sp>
      <p:pic>
        <p:nvPicPr>
          <p:cNvPr id="20486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6138" y="1287463"/>
            <a:ext cx="1017270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椭圆 29"/>
          <p:cNvGrpSpPr>
            <a:grpSpLocks/>
          </p:cNvGrpSpPr>
          <p:nvPr/>
        </p:nvGrpSpPr>
        <p:grpSpPr bwMode="auto">
          <a:xfrm>
            <a:off x="2597150" y="195263"/>
            <a:ext cx="4151313" cy="1017587"/>
            <a:chOff x="1636" y="123"/>
            <a:chExt cx="2615" cy="641"/>
          </a:xfrm>
        </p:grpSpPr>
        <p:pic>
          <p:nvPicPr>
            <p:cNvPr id="21506" name="椭圆 2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36" y="123"/>
              <a:ext cx="2615" cy="641"/>
            </a:xfrm>
            <a:prstGeom prst="rect">
              <a:avLst/>
            </a:prstGeom>
            <a:noFill/>
          </p:spPr>
        </p:pic>
        <p:sp>
          <p:nvSpPr>
            <p:cNvPr id="21507" name="Text Box 3"/>
            <p:cNvSpPr txBox="1">
              <a:spLocks noChangeArrowheads="1"/>
            </p:cNvSpPr>
            <p:nvPr/>
          </p:nvSpPr>
          <p:spPr bwMode="auto">
            <a:xfrm>
              <a:off x="2021" y="220"/>
              <a:ext cx="1844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8" tIns="45718" rIns="91408" bIns="45718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833813" y="288925"/>
            <a:ext cx="29083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华山</a:t>
            </a:r>
          </a:p>
        </p:txBody>
      </p:sp>
      <p:pic>
        <p:nvPicPr>
          <p:cNvPr id="21510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6150" y="1303338"/>
            <a:ext cx="10196513" cy="512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2741948" y="205831"/>
            <a:ext cx="4572000" cy="100487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005263" y="292100"/>
            <a:ext cx="34940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衡山</a:t>
            </a:r>
          </a:p>
        </p:txBody>
      </p:sp>
      <p:pic>
        <p:nvPicPr>
          <p:cNvPr id="22534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88" y="1255713"/>
            <a:ext cx="10380662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2462979" y="125947"/>
            <a:ext cx="4572000" cy="100487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anchor="ctr"/>
          <a:lstStyle/>
          <a:p>
            <a:pPr algn="ctr" defTabSz="91403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771900" y="214313"/>
            <a:ext cx="3495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18" rIns="91408" bIns="45718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Impact" pitchFamily="34" charset="0"/>
              </a:rPr>
              <a:t>恒山</a:t>
            </a:r>
          </a:p>
        </p:txBody>
      </p:sp>
      <p:pic>
        <p:nvPicPr>
          <p:cNvPr id="23558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2350" y="1208088"/>
            <a:ext cx="10198100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e12adc8b770a85bea5fc824928fcba645df3b2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710</Words>
  <Application>Microsoft Office PowerPoint</Application>
  <PresentationFormat>自定义</PresentationFormat>
  <Paragraphs>68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Impact</vt:lpstr>
      <vt:lpstr>Dotum</vt:lpstr>
      <vt:lpstr>方正小标宋简体</vt:lpstr>
      <vt:lpstr>微软雅黑</vt:lpstr>
      <vt:lpstr>Tw Cen MT</vt:lpstr>
      <vt:lpstr>黑体</vt:lpstr>
      <vt:lpstr>+mn-ea</vt:lpstr>
      <vt:lpstr>微软雅黑 Light</vt:lpstr>
      <vt:lpstr>华文楷体</vt:lpstr>
      <vt:lpstr>方正静蕾简体</vt:lpstr>
      <vt:lpstr>Wingdings</vt:lpstr>
      <vt:lpstr>Batang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Microsoft</cp:lastModifiedBy>
  <cp:revision>政治备课大师【全免费】</cp:revision>
  <dcterms:created xsi:type="dcterms:W3CDTF">2016-01-21T02:50:13Z</dcterms:created>
  <dcterms:modified xsi:type="dcterms:W3CDTF">2017-10-12T22:37:20Z</dcterms:modified>
  <cp:category>政治备课大师【全免费】</cp:category>
</cp:coreProperties>
</file>