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9144000" cy="6858000" type="screen4x3"/>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108" d="100"/>
          <a:sy n="108" d="100"/>
        </p:scale>
        <p:origin x="-170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p>
        </p:txBody>
      </p:sp>
      <p:sp>
        <p:nvSpPr>
          <p:cNvPr id="5" name="页脚占位符 1028"/>
          <p:cNvSpPr>
            <a:spLocks noGrp="1"/>
          </p:cNvSpPr>
          <p:nvPr>
            <p:ph type="ftr" sz="quarter" idx="11"/>
          </p:nvPr>
        </p:nvSpPr>
        <p:spPr>
          <a:ln/>
        </p:spPr>
        <p:txBody>
          <a:bodyPr/>
          <a:lstStyle>
            <a:lvl1pPr>
              <a:defRPr/>
            </a:lvl1pPr>
          </a:lstStyle>
          <a:p>
            <a:endParaRPr lang="zh-CN"/>
          </a:p>
        </p:txBody>
      </p:sp>
      <p:sp>
        <p:nvSpPr>
          <p:cNvPr id="6" name="灯片编号占位符 1029"/>
          <p:cNvSpPr>
            <a:spLocks noGrp="1"/>
          </p:cNvSpPr>
          <p:nvPr>
            <p:ph type="sldNum" sz="quarter" idx="12"/>
          </p:nvPr>
        </p:nvSpPr>
        <p:spPr>
          <a:ln/>
        </p:spPr>
        <p:txBody>
          <a:bodyPr/>
          <a:lstStyle>
            <a:lvl1pPr>
              <a:defRPr/>
            </a:lvl1pPr>
          </a:lstStyle>
          <a:p>
            <a:fld id="{22FDD8E8-01A3-4BFA-98AE-999B93C2CF7D}" type="slidenum">
              <a:rPr lang="zh-CN" altLang="en-US"/>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p>
        </p:txBody>
      </p:sp>
      <p:sp>
        <p:nvSpPr>
          <p:cNvPr id="5" name="页脚占位符 1028"/>
          <p:cNvSpPr>
            <a:spLocks noGrp="1"/>
          </p:cNvSpPr>
          <p:nvPr>
            <p:ph type="ftr" sz="quarter" idx="11"/>
          </p:nvPr>
        </p:nvSpPr>
        <p:spPr>
          <a:ln/>
        </p:spPr>
        <p:txBody>
          <a:bodyPr/>
          <a:lstStyle>
            <a:lvl1pPr>
              <a:defRPr/>
            </a:lvl1pPr>
          </a:lstStyle>
          <a:p>
            <a:endParaRPr lang="zh-CN"/>
          </a:p>
        </p:txBody>
      </p:sp>
      <p:sp>
        <p:nvSpPr>
          <p:cNvPr id="6" name="灯片编号占位符 1029"/>
          <p:cNvSpPr>
            <a:spLocks noGrp="1"/>
          </p:cNvSpPr>
          <p:nvPr>
            <p:ph type="sldNum" sz="quarter" idx="12"/>
          </p:nvPr>
        </p:nvSpPr>
        <p:spPr>
          <a:ln/>
        </p:spPr>
        <p:txBody>
          <a:bodyPr/>
          <a:lstStyle>
            <a:lvl1pPr>
              <a:defRPr/>
            </a:lvl1pPr>
          </a:lstStyle>
          <a:p>
            <a:fld id="{47E5560E-F9C3-49B8-B8CA-F431546A2A11}" type="slidenum">
              <a:rPr lang="zh-CN" altLang="en-US"/>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p>
        </p:txBody>
      </p:sp>
      <p:sp>
        <p:nvSpPr>
          <p:cNvPr id="5" name="页脚占位符 1028"/>
          <p:cNvSpPr>
            <a:spLocks noGrp="1"/>
          </p:cNvSpPr>
          <p:nvPr>
            <p:ph type="ftr" sz="quarter" idx="11"/>
          </p:nvPr>
        </p:nvSpPr>
        <p:spPr>
          <a:ln/>
        </p:spPr>
        <p:txBody>
          <a:bodyPr/>
          <a:lstStyle>
            <a:lvl1pPr>
              <a:defRPr/>
            </a:lvl1pPr>
          </a:lstStyle>
          <a:p>
            <a:endParaRPr lang="zh-CN"/>
          </a:p>
        </p:txBody>
      </p:sp>
      <p:sp>
        <p:nvSpPr>
          <p:cNvPr id="6" name="灯片编号占位符 1029"/>
          <p:cNvSpPr>
            <a:spLocks noGrp="1"/>
          </p:cNvSpPr>
          <p:nvPr>
            <p:ph type="sldNum" sz="quarter" idx="12"/>
          </p:nvPr>
        </p:nvSpPr>
        <p:spPr>
          <a:ln/>
        </p:spPr>
        <p:txBody>
          <a:bodyPr/>
          <a:lstStyle>
            <a:lvl1pPr>
              <a:defRPr/>
            </a:lvl1pPr>
          </a:lstStyle>
          <a:p>
            <a:fld id="{3B06B699-F249-4211-B3A6-AC92344DF759}"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p>
        </p:txBody>
      </p:sp>
      <p:sp>
        <p:nvSpPr>
          <p:cNvPr id="5" name="页脚占位符 1028"/>
          <p:cNvSpPr>
            <a:spLocks noGrp="1"/>
          </p:cNvSpPr>
          <p:nvPr>
            <p:ph type="ftr" sz="quarter" idx="11"/>
          </p:nvPr>
        </p:nvSpPr>
        <p:spPr>
          <a:ln/>
        </p:spPr>
        <p:txBody>
          <a:bodyPr/>
          <a:lstStyle>
            <a:lvl1pPr>
              <a:defRPr/>
            </a:lvl1pPr>
          </a:lstStyle>
          <a:p>
            <a:endParaRPr lang="zh-CN"/>
          </a:p>
        </p:txBody>
      </p:sp>
      <p:sp>
        <p:nvSpPr>
          <p:cNvPr id="6" name="灯片编号占位符 1029"/>
          <p:cNvSpPr>
            <a:spLocks noGrp="1"/>
          </p:cNvSpPr>
          <p:nvPr>
            <p:ph type="sldNum" sz="quarter" idx="12"/>
          </p:nvPr>
        </p:nvSpPr>
        <p:spPr>
          <a:ln/>
        </p:spPr>
        <p:txBody>
          <a:bodyPr/>
          <a:lstStyle>
            <a:lvl1pPr>
              <a:defRPr/>
            </a:lvl1pPr>
          </a:lstStyle>
          <a:p>
            <a:fld id="{406C1926-C071-44B1-9300-C53B57374450}" type="slidenum">
              <a:rPr lang="zh-CN" altLang="en-US"/>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 name="日期占位符 1027"/>
          <p:cNvSpPr>
            <a:spLocks noGrp="1"/>
          </p:cNvSpPr>
          <p:nvPr>
            <p:ph type="dt" sz="half" idx="10"/>
          </p:nvPr>
        </p:nvSpPr>
        <p:spPr>
          <a:ln/>
        </p:spPr>
        <p:txBody>
          <a:bodyPr/>
          <a:lstStyle>
            <a:lvl1pPr>
              <a:defRPr/>
            </a:lvl1pPr>
          </a:lstStyle>
          <a:p>
            <a:endParaRPr lang="zh-CN" altLang="en-US"/>
          </a:p>
        </p:txBody>
      </p:sp>
      <p:sp>
        <p:nvSpPr>
          <p:cNvPr id="5" name="页脚占位符 1028"/>
          <p:cNvSpPr>
            <a:spLocks noGrp="1"/>
          </p:cNvSpPr>
          <p:nvPr>
            <p:ph type="ftr" sz="quarter" idx="11"/>
          </p:nvPr>
        </p:nvSpPr>
        <p:spPr>
          <a:ln/>
        </p:spPr>
        <p:txBody>
          <a:bodyPr/>
          <a:lstStyle>
            <a:lvl1pPr>
              <a:defRPr/>
            </a:lvl1pPr>
          </a:lstStyle>
          <a:p>
            <a:endParaRPr lang="zh-CN"/>
          </a:p>
        </p:txBody>
      </p:sp>
      <p:sp>
        <p:nvSpPr>
          <p:cNvPr id="6" name="灯片编号占位符 1029"/>
          <p:cNvSpPr>
            <a:spLocks noGrp="1"/>
          </p:cNvSpPr>
          <p:nvPr>
            <p:ph type="sldNum" sz="quarter" idx="12"/>
          </p:nvPr>
        </p:nvSpPr>
        <p:spPr>
          <a:ln/>
        </p:spPr>
        <p:txBody>
          <a:bodyPr/>
          <a:lstStyle>
            <a:lvl1pPr>
              <a:defRPr/>
            </a:lvl1pPr>
          </a:lstStyle>
          <a:p>
            <a:fld id="{B7DEEF8B-5D5E-4397-B922-A3209239FF28}" type="slidenum">
              <a:rPr lang="zh-CN" altLang="en-US"/>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2504"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1027"/>
          <p:cNvSpPr>
            <a:spLocks noGrp="1"/>
          </p:cNvSpPr>
          <p:nvPr>
            <p:ph type="dt" sz="half" idx="10"/>
          </p:nvPr>
        </p:nvSpPr>
        <p:spPr>
          <a:ln/>
        </p:spPr>
        <p:txBody>
          <a:bodyPr/>
          <a:lstStyle>
            <a:lvl1pPr>
              <a:defRPr/>
            </a:lvl1pPr>
          </a:lstStyle>
          <a:p>
            <a:endParaRPr lang="zh-CN" altLang="en-US"/>
          </a:p>
        </p:txBody>
      </p:sp>
      <p:sp>
        <p:nvSpPr>
          <p:cNvPr id="6" name="页脚占位符 1028"/>
          <p:cNvSpPr>
            <a:spLocks noGrp="1"/>
          </p:cNvSpPr>
          <p:nvPr>
            <p:ph type="ftr" sz="quarter" idx="11"/>
          </p:nvPr>
        </p:nvSpPr>
        <p:spPr>
          <a:ln/>
        </p:spPr>
        <p:txBody>
          <a:bodyPr/>
          <a:lstStyle>
            <a:lvl1pPr>
              <a:defRPr/>
            </a:lvl1pPr>
          </a:lstStyle>
          <a:p>
            <a:endParaRPr lang="zh-CN"/>
          </a:p>
        </p:txBody>
      </p:sp>
      <p:sp>
        <p:nvSpPr>
          <p:cNvPr id="7" name="灯片编号占位符 1029"/>
          <p:cNvSpPr>
            <a:spLocks noGrp="1"/>
          </p:cNvSpPr>
          <p:nvPr>
            <p:ph type="sldNum" sz="quarter" idx="12"/>
          </p:nvPr>
        </p:nvSpPr>
        <p:spPr>
          <a:ln/>
        </p:spPr>
        <p:txBody>
          <a:bodyPr/>
          <a:lstStyle>
            <a:lvl1pPr>
              <a:defRPr/>
            </a:lvl1pPr>
          </a:lstStyle>
          <a:p>
            <a:fld id="{71DF9581-6231-4A6C-9599-17F383FD37D9}"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1027"/>
          <p:cNvSpPr>
            <a:spLocks noGrp="1"/>
          </p:cNvSpPr>
          <p:nvPr>
            <p:ph type="dt" sz="half" idx="10"/>
          </p:nvPr>
        </p:nvSpPr>
        <p:spPr>
          <a:ln/>
        </p:spPr>
        <p:txBody>
          <a:bodyPr/>
          <a:lstStyle>
            <a:lvl1pPr>
              <a:defRPr/>
            </a:lvl1pPr>
          </a:lstStyle>
          <a:p>
            <a:endParaRPr lang="zh-CN" altLang="en-US"/>
          </a:p>
        </p:txBody>
      </p:sp>
      <p:sp>
        <p:nvSpPr>
          <p:cNvPr id="8" name="页脚占位符 1028"/>
          <p:cNvSpPr>
            <a:spLocks noGrp="1"/>
          </p:cNvSpPr>
          <p:nvPr>
            <p:ph type="ftr" sz="quarter" idx="11"/>
          </p:nvPr>
        </p:nvSpPr>
        <p:spPr>
          <a:ln/>
        </p:spPr>
        <p:txBody>
          <a:bodyPr/>
          <a:lstStyle>
            <a:lvl1pPr>
              <a:defRPr/>
            </a:lvl1pPr>
          </a:lstStyle>
          <a:p>
            <a:endParaRPr lang="zh-CN"/>
          </a:p>
        </p:txBody>
      </p:sp>
      <p:sp>
        <p:nvSpPr>
          <p:cNvPr id="9" name="灯片编号占位符 1029"/>
          <p:cNvSpPr>
            <a:spLocks noGrp="1"/>
          </p:cNvSpPr>
          <p:nvPr>
            <p:ph type="sldNum" sz="quarter" idx="12"/>
          </p:nvPr>
        </p:nvSpPr>
        <p:spPr>
          <a:ln/>
        </p:spPr>
        <p:txBody>
          <a:bodyPr/>
          <a:lstStyle>
            <a:lvl1pPr>
              <a:defRPr/>
            </a:lvl1pPr>
          </a:lstStyle>
          <a:p>
            <a:fld id="{6BA620F0-31C2-42CC-AD3C-ED588EE3D262}" type="slidenum">
              <a:rPr lang="zh-CN" altLang="en-US"/>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a:ln/>
        </p:spPr>
        <p:txBody>
          <a:bodyPr/>
          <a:lstStyle>
            <a:lvl1pPr>
              <a:defRPr/>
            </a:lvl1pPr>
          </a:lstStyle>
          <a:p>
            <a:endParaRPr lang="zh-CN" altLang="en-US"/>
          </a:p>
        </p:txBody>
      </p:sp>
      <p:sp>
        <p:nvSpPr>
          <p:cNvPr id="4" name="页脚占位符 1028"/>
          <p:cNvSpPr>
            <a:spLocks noGrp="1"/>
          </p:cNvSpPr>
          <p:nvPr>
            <p:ph type="ftr" sz="quarter" idx="11"/>
          </p:nvPr>
        </p:nvSpPr>
        <p:spPr>
          <a:ln/>
        </p:spPr>
        <p:txBody>
          <a:bodyPr/>
          <a:lstStyle>
            <a:lvl1pPr>
              <a:defRPr/>
            </a:lvl1pPr>
          </a:lstStyle>
          <a:p>
            <a:endParaRPr lang="zh-CN"/>
          </a:p>
        </p:txBody>
      </p:sp>
      <p:sp>
        <p:nvSpPr>
          <p:cNvPr id="5" name="灯片编号占位符 1029"/>
          <p:cNvSpPr>
            <a:spLocks noGrp="1"/>
          </p:cNvSpPr>
          <p:nvPr>
            <p:ph type="sldNum" sz="quarter" idx="12"/>
          </p:nvPr>
        </p:nvSpPr>
        <p:spPr>
          <a:ln/>
        </p:spPr>
        <p:txBody>
          <a:bodyPr/>
          <a:lstStyle>
            <a:lvl1pPr>
              <a:defRPr/>
            </a:lvl1pPr>
          </a:lstStyle>
          <a:p>
            <a:fld id="{E0F99477-F8B3-4B9D-9FC9-5C47A584430C}"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a:ln/>
        </p:spPr>
        <p:txBody>
          <a:bodyPr/>
          <a:lstStyle>
            <a:lvl1pPr>
              <a:defRPr/>
            </a:lvl1pPr>
          </a:lstStyle>
          <a:p>
            <a:endParaRPr lang="zh-CN" altLang="en-US"/>
          </a:p>
        </p:txBody>
      </p:sp>
      <p:sp>
        <p:nvSpPr>
          <p:cNvPr id="3" name="页脚占位符 1028"/>
          <p:cNvSpPr>
            <a:spLocks noGrp="1"/>
          </p:cNvSpPr>
          <p:nvPr>
            <p:ph type="ftr" sz="quarter" idx="11"/>
          </p:nvPr>
        </p:nvSpPr>
        <p:spPr>
          <a:ln/>
        </p:spPr>
        <p:txBody>
          <a:bodyPr/>
          <a:lstStyle>
            <a:lvl1pPr>
              <a:defRPr/>
            </a:lvl1pPr>
          </a:lstStyle>
          <a:p>
            <a:endParaRPr lang="zh-CN"/>
          </a:p>
        </p:txBody>
      </p:sp>
      <p:sp>
        <p:nvSpPr>
          <p:cNvPr id="4" name="灯片编号占位符 1029"/>
          <p:cNvSpPr>
            <a:spLocks noGrp="1"/>
          </p:cNvSpPr>
          <p:nvPr>
            <p:ph type="sldNum" sz="quarter" idx="12"/>
          </p:nvPr>
        </p:nvSpPr>
        <p:spPr>
          <a:ln/>
        </p:spPr>
        <p:txBody>
          <a:bodyPr/>
          <a:lstStyle>
            <a:lvl1pPr>
              <a:defRPr/>
            </a:lvl1pPr>
          </a:lstStyle>
          <a:p>
            <a:fld id="{F00F14B7-7E86-4997-9288-43C9E2B94AD2}"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endParaRPr lang="zh-CN" altLang="en-US"/>
          </a:p>
        </p:txBody>
      </p:sp>
      <p:sp>
        <p:nvSpPr>
          <p:cNvPr id="6" name="页脚占位符 1028"/>
          <p:cNvSpPr>
            <a:spLocks noGrp="1"/>
          </p:cNvSpPr>
          <p:nvPr>
            <p:ph type="ftr" sz="quarter" idx="11"/>
          </p:nvPr>
        </p:nvSpPr>
        <p:spPr>
          <a:ln/>
        </p:spPr>
        <p:txBody>
          <a:bodyPr/>
          <a:lstStyle>
            <a:lvl1pPr>
              <a:defRPr/>
            </a:lvl1pPr>
          </a:lstStyle>
          <a:p>
            <a:endParaRPr lang="zh-CN"/>
          </a:p>
        </p:txBody>
      </p:sp>
      <p:sp>
        <p:nvSpPr>
          <p:cNvPr id="7" name="灯片编号占位符 1029"/>
          <p:cNvSpPr>
            <a:spLocks noGrp="1"/>
          </p:cNvSpPr>
          <p:nvPr>
            <p:ph type="sldNum" sz="quarter" idx="12"/>
          </p:nvPr>
        </p:nvSpPr>
        <p:spPr>
          <a:ln/>
        </p:spPr>
        <p:txBody>
          <a:bodyPr/>
          <a:lstStyle>
            <a:lvl1pPr>
              <a:defRPr/>
            </a:lvl1pPr>
          </a:lstStyle>
          <a:p>
            <a:fld id="{D1377BB9-8F1A-4569-9B7A-DD84554B1019}"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endParaRPr lang="zh-CN" altLang="en-US"/>
          </a:p>
        </p:txBody>
      </p:sp>
      <p:sp>
        <p:nvSpPr>
          <p:cNvPr id="6" name="页脚占位符 1028"/>
          <p:cNvSpPr>
            <a:spLocks noGrp="1"/>
          </p:cNvSpPr>
          <p:nvPr>
            <p:ph type="ftr" sz="quarter" idx="11"/>
          </p:nvPr>
        </p:nvSpPr>
        <p:spPr>
          <a:ln/>
        </p:spPr>
        <p:txBody>
          <a:bodyPr/>
          <a:lstStyle>
            <a:lvl1pPr>
              <a:defRPr/>
            </a:lvl1pPr>
          </a:lstStyle>
          <a:p>
            <a:endParaRPr lang="zh-CN"/>
          </a:p>
        </p:txBody>
      </p:sp>
      <p:sp>
        <p:nvSpPr>
          <p:cNvPr id="7" name="灯片编号占位符 1029"/>
          <p:cNvSpPr>
            <a:spLocks noGrp="1"/>
          </p:cNvSpPr>
          <p:nvPr>
            <p:ph type="sldNum" sz="quarter" idx="12"/>
          </p:nvPr>
        </p:nvSpPr>
        <p:spPr>
          <a:ln/>
        </p:spPr>
        <p:txBody>
          <a:bodyPr/>
          <a:lstStyle>
            <a:lvl1pPr>
              <a:defRPr/>
            </a:lvl1pPr>
          </a:lstStyle>
          <a:p>
            <a:fld id="{6CCF7C1A-D5A5-434D-9243-3671604E9328}" type="slidenum">
              <a:rPr lang="zh-CN" altLang="en-US"/>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1026"/>
          <p:cNvSpPr>
            <a:spLocks noGrp="1" noChangeArrowheads="1"/>
          </p:cNvSpPr>
          <p:nvPr>
            <p:ph type="body" idx="4294967295"/>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noProof="1"/>
            </a:lvl1pPr>
          </a:lstStyle>
          <a:p>
            <a:endParaRPr lang="zh-CN" altLang="en-US"/>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noProof="1"/>
            </a:lvl1pPr>
          </a:lstStyle>
          <a:p>
            <a:endParaRPr lang="zh-CN"/>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vert="horz" wrap="square" lIns="91440" tIns="45720" rIns="91440" bIns="45720" numCol="1" anchor="t" anchorCtr="0" compatLnSpc="1">
            <a:prstTxWarp prst="textNoShape">
              <a:avLst/>
            </a:prstTxWarp>
          </a:bodyPr>
          <a:lstStyle>
            <a:lvl1pPr algn="r">
              <a:defRPr sz="1400"/>
            </a:lvl1pPr>
          </a:lstStyle>
          <a:p>
            <a:fld id="{7BE782CE-625C-4C1F-95A1-A55916B50941}" type="slidenum">
              <a:rPr lang="zh-CN" altLang="en-US"/>
              <a:pPr/>
              <a:t>‹#›</a:t>
            </a:fld>
            <a:endParaRPr lang="en-US" altLang="zh-CN"/>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buFont typeface="Arial" pitchFamily="34" charset="0"/>
        <a:defRPr sz="4400" kern="1200">
          <a:solidFill>
            <a:schemeClr val="tx2"/>
          </a:solidFill>
          <a:latin typeface="+mj-lt"/>
          <a:ea typeface="+mj-ea"/>
          <a:cs typeface="+mj-cs"/>
        </a:defRPr>
      </a:lvl1pPr>
      <a:lvl2pPr algn="ctr" rtl="0" fontAlgn="base">
        <a:spcBef>
          <a:spcPct val="0"/>
        </a:spcBef>
        <a:spcAft>
          <a:spcPct val="0"/>
        </a:spcAft>
        <a:buFont typeface="Arial" pitchFamily="34" charset="0"/>
        <a:defRPr sz="4400">
          <a:solidFill>
            <a:schemeClr val="tx2"/>
          </a:solidFill>
          <a:latin typeface="Arial" pitchFamily="34" charset="0"/>
          <a:ea typeface="宋体" pitchFamily="2" charset="-122"/>
        </a:defRPr>
      </a:lvl2pPr>
      <a:lvl3pPr algn="ctr" rtl="0" fontAlgn="base">
        <a:spcBef>
          <a:spcPct val="0"/>
        </a:spcBef>
        <a:spcAft>
          <a:spcPct val="0"/>
        </a:spcAft>
        <a:buFont typeface="Arial" pitchFamily="34" charset="0"/>
        <a:defRPr sz="4400">
          <a:solidFill>
            <a:schemeClr val="tx2"/>
          </a:solidFill>
          <a:latin typeface="Arial" pitchFamily="34" charset="0"/>
          <a:ea typeface="宋体" pitchFamily="2" charset="-122"/>
        </a:defRPr>
      </a:lvl3pPr>
      <a:lvl4pPr algn="ctr" rtl="0" fontAlgn="base">
        <a:spcBef>
          <a:spcPct val="0"/>
        </a:spcBef>
        <a:spcAft>
          <a:spcPct val="0"/>
        </a:spcAft>
        <a:buFont typeface="Arial" pitchFamily="34" charset="0"/>
        <a:defRPr sz="4400">
          <a:solidFill>
            <a:schemeClr val="tx2"/>
          </a:solidFill>
          <a:latin typeface="Arial" pitchFamily="34" charset="0"/>
          <a:ea typeface="宋体" pitchFamily="2" charset="-122"/>
        </a:defRPr>
      </a:lvl4pPr>
      <a:lvl5pPr algn="ctr" rtl="0" fontAlgn="base">
        <a:spcBef>
          <a:spcPct val="0"/>
        </a:spcBef>
        <a:spcAft>
          <a:spcPct val="0"/>
        </a:spcAft>
        <a:buFont typeface="Arial" pitchFamily="34" charset="0"/>
        <a:defRPr sz="4400">
          <a:solidFill>
            <a:schemeClr val="tx2"/>
          </a:solidFill>
          <a:latin typeface="Arial" pitchFamily="34" charset="0"/>
          <a:ea typeface="宋体" pitchFamily="2" charset="-122"/>
        </a:defRPr>
      </a:lvl5pPr>
      <a:lvl6pPr marL="457200" algn="ctr" rtl="0" fontAlgn="base">
        <a:spcBef>
          <a:spcPct val="0"/>
        </a:spcBef>
        <a:spcAft>
          <a:spcPct val="0"/>
        </a:spcAft>
        <a:buFont typeface="Arial" pitchFamily="34" charset="0"/>
        <a:defRPr sz="4400">
          <a:solidFill>
            <a:schemeClr val="tx2"/>
          </a:solidFill>
          <a:latin typeface="Arial" pitchFamily="34" charset="0"/>
          <a:ea typeface="宋体" pitchFamily="2" charset="-122"/>
        </a:defRPr>
      </a:lvl6pPr>
      <a:lvl7pPr marL="914400" algn="ctr" rtl="0" fontAlgn="base">
        <a:spcBef>
          <a:spcPct val="0"/>
        </a:spcBef>
        <a:spcAft>
          <a:spcPct val="0"/>
        </a:spcAft>
        <a:buFont typeface="Arial" pitchFamily="34" charset="0"/>
        <a:defRPr sz="4400">
          <a:solidFill>
            <a:schemeClr val="tx2"/>
          </a:solidFill>
          <a:latin typeface="Arial" pitchFamily="34" charset="0"/>
          <a:ea typeface="宋体" pitchFamily="2" charset="-122"/>
        </a:defRPr>
      </a:lvl7pPr>
      <a:lvl8pPr marL="1371600" algn="ctr" rtl="0" fontAlgn="base">
        <a:spcBef>
          <a:spcPct val="0"/>
        </a:spcBef>
        <a:spcAft>
          <a:spcPct val="0"/>
        </a:spcAft>
        <a:buFont typeface="Arial" pitchFamily="34" charset="0"/>
        <a:defRPr sz="4400">
          <a:solidFill>
            <a:schemeClr val="tx2"/>
          </a:solidFill>
          <a:latin typeface="Arial" pitchFamily="34" charset="0"/>
          <a:ea typeface="宋体" pitchFamily="2" charset="-122"/>
        </a:defRPr>
      </a:lvl8pPr>
      <a:lvl9pPr marL="1828800" algn="ctr" rtl="0" fontAlgn="base">
        <a:spcBef>
          <a:spcPct val="0"/>
        </a:spcBef>
        <a:spcAft>
          <a:spcPct val="0"/>
        </a:spcAft>
        <a:buFont typeface="Arial" pitchFamily="34" charset="0"/>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lvl="1" indent="-285750" algn="l"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lvl="2" indent="-228600" algn="l"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lvl="3"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lvl="4"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5.gif"/><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ChangeArrowheads="1"/>
          </p:cNvSpPr>
          <p:nvPr/>
        </p:nvSpPr>
        <p:spPr bwMode="auto">
          <a:xfrm>
            <a:off x="0" y="3400425"/>
            <a:ext cx="9144000" cy="708025"/>
          </a:xfrm>
          <a:prstGeom prst="rect">
            <a:avLst/>
          </a:prstGeom>
          <a:noFill/>
          <a:ln w="9525">
            <a:noFill/>
            <a:miter lim="800000"/>
            <a:headEnd/>
            <a:tailEnd/>
          </a:ln>
        </p:spPr>
        <p:txBody>
          <a:bodyPr anchor="ctr">
            <a:spAutoFit/>
          </a:bodyPr>
          <a:lstStyle/>
          <a:p>
            <a:pPr algn="ctr"/>
            <a:r>
              <a:rPr lang="zh-CN" altLang="en-US" sz="4000" b="1">
                <a:solidFill>
                  <a:srgbClr val="0000FF"/>
                </a:solidFill>
                <a:latin typeface="黑体" pitchFamily="49" charset="-122"/>
                <a:ea typeface="黑体" pitchFamily="49" charset="-122"/>
              </a:rPr>
              <a:t>第九课 树立总体国家安全观</a:t>
            </a:r>
          </a:p>
        </p:txBody>
      </p:sp>
      <p:sp>
        <p:nvSpPr>
          <p:cNvPr id="4099" name="Text Box 3"/>
          <p:cNvSpPr txBox="1">
            <a:spLocks noChangeArrowheads="1"/>
          </p:cNvSpPr>
          <p:nvPr/>
        </p:nvSpPr>
        <p:spPr bwMode="auto">
          <a:xfrm>
            <a:off x="0" y="1989138"/>
            <a:ext cx="9144000" cy="769937"/>
          </a:xfrm>
          <a:prstGeom prst="rect">
            <a:avLst/>
          </a:prstGeom>
          <a:noFill/>
          <a:ln w="9525">
            <a:noFill/>
            <a:miter lim="800000"/>
            <a:headEnd/>
            <a:tailEnd/>
          </a:ln>
        </p:spPr>
        <p:txBody>
          <a:bodyPr>
            <a:spAutoFit/>
          </a:bodyPr>
          <a:lstStyle/>
          <a:p>
            <a:pPr algn="ctr"/>
            <a:r>
              <a:rPr lang="zh-CN" altLang="en-US" sz="4400" b="1">
                <a:latin typeface="宋体" pitchFamily="2" charset="-122"/>
              </a:rPr>
              <a:t>第四单元 走进社会生活</a:t>
            </a:r>
          </a:p>
        </p:txBody>
      </p:sp>
      <p:sp>
        <p:nvSpPr>
          <p:cNvPr id="4100" name="Text Box 33"/>
          <p:cNvSpPr txBox="1">
            <a:spLocks noChangeArrowheads="1"/>
          </p:cNvSpPr>
          <p:nvPr/>
        </p:nvSpPr>
        <p:spPr bwMode="auto">
          <a:xfrm>
            <a:off x="4787900" y="34925"/>
            <a:ext cx="4321175" cy="831850"/>
          </a:xfrm>
          <a:prstGeom prst="rect">
            <a:avLst/>
          </a:prstGeom>
          <a:noFill/>
          <a:ln w="9525">
            <a:noFill/>
            <a:miter lim="800000"/>
            <a:headEnd/>
            <a:tailEnd/>
          </a:ln>
        </p:spPr>
        <p:txBody>
          <a:bodyPr>
            <a:spAutoFit/>
          </a:bodyPr>
          <a:lstStyle/>
          <a:p>
            <a:pPr algn="ctr"/>
            <a:r>
              <a:rPr lang="zh-CN" altLang="en-US" sz="2400" b="1">
                <a:latin typeface="黑体" pitchFamily="49" charset="-122"/>
                <a:ea typeface="黑体" pitchFamily="49" charset="-122"/>
              </a:rPr>
              <a:t>八年级道德与法治上册（R</a:t>
            </a:r>
            <a:r>
              <a:rPr lang="en-US" altLang="zh-CN" sz="2400" b="1">
                <a:latin typeface="黑体" pitchFamily="49" charset="-122"/>
                <a:ea typeface="黑体" pitchFamily="49" charset="-122"/>
              </a:rPr>
              <a:t>J</a:t>
            </a:r>
            <a:r>
              <a:rPr lang="zh-CN" altLang="en-US" sz="2400" b="1">
                <a:latin typeface="黑体" pitchFamily="49" charset="-122"/>
                <a:ea typeface="黑体" pitchFamily="49" charset="-122"/>
              </a:rPr>
              <a:t>）            教学课件</a:t>
            </a:r>
          </a:p>
        </p:txBody>
      </p:sp>
      <p:sp>
        <p:nvSpPr>
          <p:cNvPr id="4101" name="矩形 4"/>
          <p:cNvSpPr>
            <a:spLocks noChangeArrowheads="1"/>
          </p:cNvSpPr>
          <p:nvPr/>
        </p:nvSpPr>
        <p:spPr bwMode="auto">
          <a:xfrm>
            <a:off x="0" y="4275138"/>
            <a:ext cx="9144000" cy="646112"/>
          </a:xfrm>
          <a:prstGeom prst="rect">
            <a:avLst/>
          </a:prstGeom>
          <a:noFill/>
          <a:ln w="9525">
            <a:noFill/>
            <a:miter lim="800000"/>
            <a:headEnd/>
            <a:tailEnd/>
          </a:ln>
        </p:spPr>
        <p:txBody>
          <a:bodyPr>
            <a:spAutoFit/>
          </a:bodyPr>
          <a:lstStyle/>
          <a:p>
            <a:pPr algn="ctr"/>
            <a:r>
              <a:rPr lang="zh-CN" altLang="zh-CN" sz="3600" b="1">
                <a:latin typeface="黑体" pitchFamily="49" charset="-122"/>
                <a:ea typeface="黑体" pitchFamily="49" charset="-122"/>
              </a:rPr>
              <a:t>第</a:t>
            </a:r>
            <a:r>
              <a:rPr lang="en-US" altLang="zh-CN" sz="3600" b="1">
                <a:latin typeface="黑体" pitchFamily="49" charset="-122"/>
                <a:ea typeface="黑体" pitchFamily="49" charset="-122"/>
              </a:rPr>
              <a:t>2</a:t>
            </a:r>
            <a:r>
              <a:rPr lang="zh-CN" altLang="en-US" sz="3600" b="1">
                <a:latin typeface="黑体" pitchFamily="49" charset="-122"/>
                <a:ea typeface="黑体" pitchFamily="49" charset="-122"/>
              </a:rPr>
              <a:t>课时 维护国家安全</a:t>
            </a:r>
          </a:p>
        </p:txBody>
      </p:sp>
    </p:spTree>
  </p:cSld>
  <p:clrMapOvr>
    <a:masterClrMapping/>
  </p:clrMapOvr>
  <p:transition spd="slow">
    <p:checke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组合 9"/>
          <p:cNvGrpSpPr>
            <a:grpSpLocks/>
          </p:cNvGrpSpPr>
          <p:nvPr/>
        </p:nvGrpSpPr>
        <p:grpSpPr bwMode="auto">
          <a:xfrm>
            <a:off x="107950" y="422275"/>
            <a:ext cx="2112963" cy="720725"/>
            <a:chOff x="3275856" y="3759200"/>
            <a:chExt cx="2113704" cy="720080"/>
          </a:xfrm>
        </p:grpSpPr>
        <p:sp>
          <p:nvSpPr>
            <p:cNvPr id="13315" name="矩形 10"/>
            <p:cNvSpPr>
              <a:spLocks noChangeArrowheads="1"/>
            </p:cNvSpPr>
            <p:nvPr/>
          </p:nvSpPr>
          <p:spPr bwMode="auto">
            <a:xfrm>
              <a:off x="3922492" y="3983155"/>
              <a:ext cx="1467068" cy="400110"/>
            </a:xfrm>
            <a:prstGeom prst="rect">
              <a:avLst/>
            </a:prstGeom>
            <a:noFill/>
            <a:ln w="9525">
              <a:noFill/>
              <a:miter lim="800000"/>
              <a:headEnd/>
              <a:tailEnd/>
            </a:ln>
          </p:spPr>
          <p:txBody>
            <a:bodyPr wrap="none">
              <a:spAutoFit/>
            </a:bodyPr>
            <a:lstStyle/>
            <a:p>
              <a:r>
                <a:rPr lang="zh-CN" altLang="en-US" sz="2000" b="1">
                  <a:latin typeface="微软雅黑" pitchFamily="34" charset="-122"/>
                  <a:ea typeface="微软雅黑" pitchFamily="34" charset="-122"/>
                </a:rPr>
                <a:t>探究与分享</a:t>
              </a:r>
            </a:p>
          </p:txBody>
        </p:sp>
        <p:pic>
          <p:nvPicPr>
            <p:cNvPr id="13316" name="Picture 9" descr="http://2c.zol-img.com.cn/product/70/382/ceqB1aXJNp9yc.gif"/>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275856" y="3759200"/>
              <a:ext cx="720080" cy="720080"/>
            </a:xfrm>
            <a:prstGeom prst="rect">
              <a:avLst/>
            </a:prstGeom>
            <a:noFill/>
            <a:ln w="9525">
              <a:noFill/>
              <a:miter lim="800000"/>
              <a:headEnd/>
              <a:tailEnd/>
            </a:ln>
          </p:spPr>
        </p:pic>
      </p:grpSp>
      <p:sp>
        <p:nvSpPr>
          <p:cNvPr id="13317" name="文本框 6154"/>
          <p:cNvSpPr txBox="1">
            <a:spLocks noChangeArrowheads="1"/>
          </p:cNvSpPr>
          <p:nvPr/>
        </p:nvSpPr>
        <p:spPr bwMode="auto">
          <a:xfrm>
            <a:off x="250825" y="1536700"/>
            <a:ext cx="8642350" cy="1892300"/>
          </a:xfrm>
          <a:prstGeom prst="rect">
            <a:avLst/>
          </a:prstGeom>
          <a:noFill/>
          <a:ln w="9525">
            <a:noFill/>
            <a:miter lim="800000"/>
            <a:headEnd/>
            <a:tailEnd/>
          </a:ln>
        </p:spPr>
        <p:txBody>
          <a:bodyPr>
            <a:spAutoFit/>
          </a:bodyPr>
          <a:lstStyle/>
          <a:p>
            <a:pPr>
              <a:lnSpc>
                <a:spcPct val="130000"/>
              </a:lnSpc>
            </a:pPr>
            <a:r>
              <a:rPr lang="en-US" altLang="zh-CN" sz="3000" b="1">
                <a:latin typeface="楷体" pitchFamily="49" charset="-122"/>
                <a:ea typeface="楷体" pitchFamily="49" charset="-122"/>
              </a:rPr>
              <a:t>    2012</a:t>
            </a:r>
            <a:r>
              <a:rPr lang="zh-CN" altLang="en-US" sz="3000" b="1">
                <a:latin typeface="楷体" pitchFamily="49" charset="-122"/>
                <a:ea typeface="楷体" pitchFamily="49" charset="-122"/>
              </a:rPr>
              <a:t>年，一位渔民在近海捕鱼时，打捞上一个性能先进、功能强大的缆控水下机器人。它能独立完成近距离侦察和情报收集任务。</a:t>
            </a:r>
          </a:p>
        </p:txBody>
      </p:sp>
      <p:sp>
        <p:nvSpPr>
          <p:cNvPr id="12292" name="矩形 1"/>
          <p:cNvSpPr>
            <a:spLocks noChangeArrowheads="1"/>
          </p:cNvSpPr>
          <p:nvPr/>
        </p:nvSpPr>
        <p:spPr bwMode="auto">
          <a:xfrm>
            <a:off x="684213" y="4086225"/>
            <a:ext cx="7921625" cy="1477963"/>
          </a:xfrm>
          <a:prstGeom prst="rect">
            <a:avLst/>
          </a:prstGeom>
          <a:noFill/>
          <a:ln w="9525">
            <a:noFill/>
            <a:miter lim="800000"/>
            <a:headEnd/>
            <a:tailEnd/>
          </a:ln>
        </p:spPr>
        <p:txBody>
          <a:bodyPr>
            <a:spAutoFit/>
          </a:bodyPr>
          <a:lstStyle/>
          <a:p>
            <a:pPr>
              <a:lnSpc>
                <a:spcPct val="150000"/>
              </a:lnSpc>
            </a:pPr>
            <a:r>
              <a:rPr lang="zh-CN" altLang="en-US" sz="3000" b="1">
                <a:latin typeface="黑体" pitchFamily="49" charset="-122"/>
                <a:ea typeface="黑体" pitchFamily="49" charset="-122"/>
              </a:rPr>
              <a:t>（</a:t>
            </a:r>
            <a:r>
              <a:rPr lang="en-US" altLang="zh-CN" sz="3000" b="1">
                <a:latin typeface="黑体" pitchFamily="49" charset="-122"/>
                <a:ea typeface="黑体" pitchFamily="49" charset="-122"/>
              </a:rPr>
              <a:t>1</a:t>
            </a:r>
            <a:r>
              <a:rPr lang="zh-CN" altLang="en-US" sz="3000" b="1">
                <a:latin typeface="黑体" pitchFamily="49" charset="-122"/>
                <a:ea typeface="黑体" pitchFamily="49" charset="-122"/>
              </a:rPr>
              <a:t>）你如何评价该渔民的行为？</a:t>
            </a:r>
            <a:endParaRPr lang="en-US" altLang="zh-CN" sz="3000" b="1">
              <a:latin typeface="黑体" pitchFamily="49" charset="-122"/>
              <a:ea typeface="黑体" pitchFamily="49" charset="-122"/>
            </a:endParaRPr>
          </a:p>
          <a:p>
            <a:pPr>
              <a:lnSpc>
                <a:spcPct val="150000"/>
              </a:lnSpc>
            </a:pPr>
            <a:r>
              <a:rPr lang="zh-CN" altLang="en-US" sz="3000" b="1">
                <a:latin typeface="黑体" pitchFamily="49" charset="-122"/>
                <a:ea typeface="黑体" pitchFamily="49" charset="-122"/>
              </a:rPr>
              <a:t>（</a:t>
            </a:r>
            <a:r>
              <a:rPr lang="en-US" altLang="zh-CN" sz="3000" b="1">
                <a:latin typeface="黑体" pitchFamily="49" charset="-122"/>
                <a:ea typeface="黑体" pitchFamily="49" charset="-122"/>
              </a:rPr>
              <a:t>2</a:t>
            </a:r>
            <a:r>
              <a:rPr lang="zh-CN" altLang="en-US" sz="3000" b="1">
                <a:latin typeface="黑体" pitchFamily="49" charset="-122"/>
                <a:ea typeface="黑体" pitchFamily="49" charset="-122"/>
              </a:rPr>
              <a:t>）如果遇到类似的事情，我们该怎么做？</a:t>
            </a:r>
            <a:endParaRPr lang="zh-CN" altLang="en-US" sz="3000">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292"/>
                                        </p:tgtEl>
                                        <p:attrNameLst>
                                          <p:attrName>style.visibility</p:attrName>
                                        </p:attrNameLst>
                                      </p:cBhvr>
                                      <p:to>
                                        <p:strVal val="visible"/>
                                      </p:to>
                                    </p:set>
                                    <p:animEffect transition="in" filter="fade">
                                      <p:cBhvr>
                                        <p:cTn id="7" dur="1000"/>
                                        <p:tgtEl>
                                          <p:spTgt spid="12292"/>
                                        </p:tgtEl>
                                      </p:cBhvr>
                                    </p:animEffect>
                                    <p:anim calcmode="lin" valueType="num">
                                      <p:cBhvr>
                                        <p:cTn id="8" dur="1000" fill="hold"/>
                                        <p:tgtEl>
                                          <p:spTgt spid="12292"/>
                                        </p:tgtEl>
                                        <p:attrNameLst>
                                          <p:attrName>ppt_x</p:attrName>
                                        </p:attrNameLst>
                                      </p:cBhvr>
                                      <p:tavLst>
                                        <p:tav tm="0">
                                          <p:val>
                                            <p:strVal val="#ppt_x"/>
                                          </p:val>
                                        </p:tav>
                                        <p:tav tm="100000">
                                          <p:val>
                                            <p:strVal val="#ppt_x"/>
                                          </p:val>
                                        </p:tav>
                                      </p:tavLst>
                                    </p:anim>
                                    <p:anim calcmode="lin" valueType="num">
                                      <p:cBhvr>
                                        <p:cTn id="9" dur="1000" fill="hold"/>
                                        <p:tgtEl>
                                          <p:spTgt spid="122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238125" y="714375"/>
            <a:ext cx="8631238" cy="3416300"/>
          </a:xfrm>
          <a:prstGeom prst="rect">
            <a:avLst/>
          </a:prstGeom>
          <a:noFill/>
          <a:ln w="9525">
            <a:noFill/>
            <a:miter lim="800000"/>
            <a:headEnd/>
            <a:tailEnd/>
          </a:ln>
        </p:spPr>
        <p:txBody>
          <a:bodyPr>
            <a:spAutoFit/>
          </a:bodyPr>
          <a:lstStyle/>
          <a:p>
            <a:pPr>
              <a:lnSpc>
                <a:spcPct val="150000"/>
              </a:lnSpc>
            </a:pPr>
            <a:r>
              <a:rPr lang="en-US" altLang="zh-CN" sz="3200" b="1">
                <a:solidFill>
                  <a:srgbClr val="FF0000"/>
                </a:solidFill>
                <a:latin typeface="宋体" pitchFamily="2" charset="-122"/>
              </a:rPr>
              <a:t>『</a:t>
            </a:r>
            <a:r>
              <a:rPr lang="zh-CN" altLang="zh-CN" sz="3200" b="1">
                <a:solidFill>
                  <a:srgbClr val="FF0000"/>
                </a:solidFill>
              </a:rPr>
              <a:t>提示</a:t>
            </a:r>
            <a:r>
              <a:rPr lang="en-US" altLang="zh-CN" sz="3200" b="1">
                <a:solidFill>
                  <a:srgbClr val="FF0000"/>
                </a:solidFill>
                <a:latin typeface="宋体" pitchFamily="2" charset="-122"/>
              </a:rPr>
              <a:t>』</a:t>
            </a:r>
            <a:endParaRPr lang="zh-CN" altLang="en-US" sz="3200" b="1">
              <a:solidFill>
                <a:srgbClr val="FF0000"/>
              </a:solidFill>
              <a:latin typeface="宋体" pitchFamily="2" charset="-122"/>
            </a:endParaRPr>
          </a:p>
          <a:p>
            <a:pPr>
              <a:lnSpc>
                <a:spcPct val="150000"/>
              </a:lnSpc>
            </a:pPr>
            <a:r>
              <a:rPr lang="zh-CN" altLang="en-US" sz="2800" b="1">
                <a:solidFill>
                  <a:srgbClr val="000000"/>
                </a:solidFill>
                <a:latin typeface="宋体" pitchFamily="2" charset="-122"/>
              </a:rPr>
              <a:t>   （</a:t>
            </a:r>
            <a:r>
              <a:rPr lang="en-US" altLang="zh-CN" sz="2800" b="1">
                <a:solidFill>
                  <a:srgbClr val="000000"/>
                </a:solidFill>
                <a:latin typeface="宋体" pitchFamily="2" charset="-122"/>
              </a:rPr>
              <a:t>1</a:t>
            </a:r>
            <a:r>
              <a:rPr lang="zh-CN" altLang="en-US" sz="2800" b="1">
                <a:solidFill>
                  <a:srgbClr val="000000"/>
                </a:solidFill>
                <a:latin typeface="宋体" pitchFamily="2" charset="-122"/>
              </a:rPr>
              <a:t>）该渔民国家安全意识强，能树立国家安全利益高于一切的观念，自觉维护国家安全。该渔民具有强烈的社会责任感，自觉承担社会责任。等等。</a:t>
            </a:r>
          </a:p>
          <a:p>
            <a:pPr>
              <a:lnSpc>
                <a:spcPct val="150000"/>
              </a:lnSpc>
            </a:pPr>
            <a:r>
              <a:rPr lang="zh-CN" altLang="en-US" sz="2800" b="1">
                <a:solidFill>
                  <a:srgbClr val="000000"/>
                </a:solidFill>
                <a:latin typeface="宋体" pitchFamily="2" charset="-122"/>
              </a:rPr>
              <a:t>   （</a:t>
            </a:r>
            <a:r>
              <a:rPr lang="en-US" altLang="zh-CN" sz="2800" b="1">
                <a:solidFill>
                  <a:srgbClr val="000000"/>
                </a:solidFill>
                <a:latin typeface="宋体" pitchFamily="2" charset="-122"/>
              </a:rPr>
              <a:t>2</a:t>
            </a:r>
            <a:r>
              <a:rPr lang="zh-CN" altLang="en-US" sz="2800" b="1">
                <a:solidFill>
                  <a:srgbClr val="000000"/>
                </a:solidFill>
                <a:latin typeface="宋体" pitchFamily="2" charset="-122"/>
              </a:rPr>
              <a:t>）向国家安全机关或公安机关报告。</a:t>
            </a:r>
          </a:p>
        </p:txBody>
      </p:sp>
      <p:pic>
        <p:nvPicPr>
          <p:cNvPr id="14339" name="Picture 2" descr="http://p0.so.qhmsg.com/bdr/_240_/t014ee3cc72a364972f.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084888" y="4278313"/>
            <a:ext cx="2647950" cy="2019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
          <p:cNvSpPr>
            <a:spLocks noChangeArrowheads="1"/>
          </p:cNvSpPr>
          <p:nvPr/>
        </p:nvSpPr>
        <p:spPr bwMode="auto">
          <a:xfrm>
            <a:off x="250825" y="549275"/>
            <a:ext cx="8632825" cy="1076325"/>
          </a:xfrm>
          <a:prstGeom prst="rect">
            <a:avLst/>
          </a:prstGeom>
          <a:noFill/>
          <a:ln w="9525">
            <a:noFill/>
            <a:miter lim="800000"/>
            <a:headEnd/>
            <a:tailEnd/>
          </a:ln>
        </p:spPr>
        <p:txBody>
          <a:bodyPr>
            <a:spAutoFit/>
          </a:bodyPr>
          <a:lstStyle/>
          <a:p>
            <a:r>
              <a:rPr lang="zh-CN" altLang="en-US" sz="3200" b="1">
                <a:solidFill>
                  <a:srgbClr val="FF0000"/>
                </a:solidFill>
                <a:latin typeface="宋体" pitchFamily="2" charset="-122"/>
              </a:rPr>
              <a:t>二、我们可以采取哪些方式为维护国家安全贡献智慧和力量？</a:t>
            </a:r>
            <a:endParaRPr lang="zh-CN" altLang="zh-CN" sz="3200" b="1">
              <a:solidFill>
                <a:srgbClr val="FF0000"/>
              </a:solidFill>
              <a:latin typeface="宋体" pitchFamily="2" charset="-122"/>
            </a:endParaRPr>
          </a:p>
        </p:txBody>
      </p:sp>
      <p:sp>
        <p:nvSpPr>
          <p:cNvPr id="3" name="矩形 2"/>
          <p:cNvSpPr>
            <a:spLocks noChangeArrowheads="1"/>
          </p:cNvSpPr>
          <p:nvPr/>
        </p:nvSpPr>
        <p:spPr bwMode="auto">
          <a:xfrm>
            <a:off x="260350" y="1987550"/>
            <a:ext cx="8632825" cy="3324225"/>
          </a:xfrm>
          <a:prstGeom prst="rect">
            <a:avLst/>
          </a:prstGeom>
          <a:noFill/>
          <a:ln w="9525">
            <a:noFill/>
            <a:miter lim="800000"/>
            <a:headEnd/>
            <a:tailEnd/>
          </a:ln>
        </p:spPr>
        <p:txBody>
          <a:bodyPr>
            <a:spAutoFit/>
          </a:bodyPr>
          <a:lstStyle/>
          <a:p>
            <a:pPr>
              <a:lnSpc>
                <a:spcPct val="150000"/>
              </a:lnSpc>
            </a:pPr>
            <a:r>
              <a:rPr lang="zh-CN" altLang="en-US" sz="2800" b="1">
                <a:latin typeface="宋体" pitchFamily="2" charset="-122"/>
              </a:rPr>
              <a:t>    我们可以通过各种方式为维护国家安全贡献智慧和力量，既可以为维护国家安全工作提供便利和协助，也可以为维护国家安全积极建言献策；既可以检举、制止危害国家安全的行为，也可以监督和维护国家安全工作的开展。</a:t>
            </a:r>
          </a:p>
        </p:txBody>
      </p:sp>
      <p:pic>
        <p:nvPicPr>
          <p:cNvPr id="15364" name="Picture 2" descr="http://p0.so.qhmsg.com/bdr/_240_/t014ee3cc72a364972f.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443663" y="4581525"/>
            <a:ext cx="2243137" cy="17097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wd">
                                    <p:tmAbs val="10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组合 13"/>
          <p:cNvGrpSpPr>
            <a:grpSpLocks/>
          </p:cNvGrpSpPr>
          <p:nvPr/>
        </p:nvGrpSpPr>
        <p:grpSpPr bwMode="auto">
          <a:xfrm>
            <a:off x="1466850" y="512763"/>
            <a:ext cx="6334125" cy="720725"/>
            <a:chOff x="2635896" y="3098998"/>
            <a:chExt cx="6336363" cy="720080"/>
          </a:xfrm>
        </p:grpSpPr>
        <p:sp>
          <p:nvSpPr>
            <p:cNvPr id="3" name="文本框 6154"/>
            <p:cNvSpPr txBox="1">
              <a:spLocks noChangeArrowheads="1"/>
            </p:cNvSpPr>
            <p:nvPr/>
          </p:nvSpPr>
          <p:spPr bwMode="auto">
            <a:xfrm>
              <a:off x="3209186" y="3179888"/>
              <a:ext cx="5763073" cy="583677"/>
            </a:xfrm>
            <a:prstGeom prst="rect">
              <a:avLst/>
            </a:prstGeom>
            <a:solidFill>
              <a:schemeClr val="bg1"/>
            </a:solidFill>
            <a:ln w="19050">
              <a:solidFill>
                <a:schemeClr val="accent1">
                  <a:lumMod val="50000"/>
                </a:schemeClr>
              </a:solid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3200" b="1" dirty="0" smtClean="0">
                  <a:solidFill>
                    <a:srgbClr val="FF00FF"/>
                  </a:solidFill>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履行维护国</a:t>
              </a:r>
              <a:r>
                <a:rPr lang="zh-CN" altLang="en-US" sz="3200" b="1" dirty="0" smtClean="0">
                  <a:latin typeface="黑体" panose="02010609060101010101" pitchFamily="49" charset="-122"/>
                  <a:ea typeface="黑体" panose="02010609060101010101" pitchFamily="49" charset="-122"/>
                </a:rPr>
                <a:t>家安全的法律义务</a:t>
              </a:r>
            </a:p>
          </p:txBody>
        </p:sp>
        <p:grpSp>
          <p:nvGrpSpPr>
            <p:cNvPr id="16388" name="组合 9"/>
            <p:cNvGrpSpPr>
              <a:grpSpLocks/>
            </p:cNvGrpSpPr>
            <p:nvPr/>
          </p:nvGrpSpPr>
          <p:grpSpPr bwMode="auto">
            <a:xfrm>
              <a:off x="2635896" y="3098998"/>
              <a:ext cx="720080" cy="720080"/>
              <a:chOff x="971600" y="2457560"/>
              <a:chExt cx="720080" cy="720080"/>
            </a:xfrm>
          </p:grpSpPr>
          <p:sp>
            <p:nvSpPr>
              <p:cNvPr id="5" name="椭圆 4"/>
              <p:cNvSpPr/>
              <p:nvPr/>
            </p:nvSpPr>
            <p:spPr bwMode="auto">
              <a:xfrm>
                <a:off x="971600" y="2457560"/>
                <a:ext cx="719392" cy="720080"/>
              </a:xfrm>
              <a:prstGeom prst="ellipse">
                <a:avLst/>
              </a:prstGeom>
              <a:solidFill>
                <a:schemeClr val="accent1">
                  <a:lumMod val="90000"/>
                </a:schemeClr>
              </a:solidFill>
              <a:ln w="19050" cap="flat" cmpd="sng" algn="ctr">
                <a:solidFill>
                  <a:schemeClr val="accent1">
                    <a:lumMod val="50000"/>
                  </a:schemeClr>
                </a:solidFill>
                <a:prstDash val="solid"/>
                <a:round/>
                <a:headEnd type="none" w="med" len="med"/>
                <a:tailEnd type="none" w="med" len="med"/>
              </a:ln>
              <a:effectLst>
                <a:outerShdw blurRad="50800" dist="38100" sx="104000" sy="104000" algn="l" rotWithShape="0">
                  <a:schemeClr val="tx1">
                    <a:alpha val="40000"/>
                  </a:schemeClr>
                </a:outerShdw>
              </a:effectLst>
            </p:spPr>
            <p:txBody>
              <a:bodyPr/>
              <a:lstStyle/>
              <a:p>
                <a:pPr>
                  <a:defRPr/>
                </a:pPr>
                <a:endParaRPr lang="zh-CN" altLang="en-US"/>
              </a:p>
            </p:txBody>
          </p:sp>
          <p:sp>
            <p:nvSpPr>
              <p:cNvPr id="16390" name="矩形 15"/>
              <p:cNvSpPr>
                <a:spLocks noChangeArrowheads="1"/>
              </p:cNvSpPr>
              <p:nvPr/>
            </p:nvSpPr>
            <p:spPr bwMode="auto">
              <a:xfrm>
                <a:off x="1109724" y="2521965"/>
                <a:ext cx="437940" cy="584775"/>
              </a:xfrm>
              <a:prstGeom prst="rect">
                <a:avLst/>
              </a:prstGeom>
              <a:noFill/>
              <a:ln w="9525">
                <a:noFill/>
                <a:miter lim="800000"/>
                <a:headEnd/>
                <a:tailEnd/>
              </a:ln>
            </p:spPr>
            <p:txBody>
              <a:bodyPr wrap="none">
                <a:spAutoFit/>
              </a:bodyPr>
              <a:lstStyle/>
              <a:p>
                <a:r>
                  <a:rPr lang="en-US" altLang="zh-CN" sz="3200" b="1">
                    <a:latin typeface="微软雅黑" pitchFamily="34" charset="-122"/>
                    <a:ea typeface="微软雅黑" pitchFamily="34" charset="-122"/>
                  </a:rPr>
                  <a:t>2</a:t>
                </a:r>
                <a:endParaRPr lang="zh-CN" altLang="en-US" sz="3200" b="1">
                  <a:latin typeface="微软雅黑" pitchFamily="34" charset="-122"/>
                  <a:ea typeface="微软雅黑" pitchFamily="34" charset="-122"/>
                </a:endParaRPr>
              </a:p>
            </p:txBody>
          </p:sp>
        </p:grpSp>
      </p:grpSp>
      <p:grpSp>
        <p:nvGrpSpPr>
          <p:cNvPr id="16391" name="组合 9"/>
          <p:cNvGrpSpPr>
            <a:grpSpLocks/>
          </p:cNvGrpSpPr>
          <p:nvPr/>
        </p:nvGrpSpPr>
        <p:grpSpPr bwMode="auto">
          <a:xfrm>
            <a:off x="107950" y="1052513"/>
            <a:ext cx="2112963" cy="720725"/>
            <a:chOff x="3275856" y="3759200"/>
            <a:chExt cx="2113704" cy="720080"/>
          </a:xfrm>
        </p:grpSpPr>
        <p:sp>
          <p:nvSpPr>
            <p:cNvPr id="16392" name="矩形 10"/>
            <p:cNvSpPr>
              <a:spLocks noChangeArrowheads="1"/>
            </p:cNvSpPr>
            <p:nvPr/>
          </p:nvSpPr>
          <p:spPr bwMode="auto">
            <a:xfrm>
              <a:off x="3922492" y="3983155"/>
              <a:ext cx="1467068" cy="400110"/>
            </a:xfrm>
            <a:prstGeom prst="rect">
              <a:avLst/>
            </a:prstGeom>
            <a:noFill/>
            <a:ln w="9525">
              <a:noFill/>
              <a:miter lim="800000"/>
              <a:headEnd/>
              <a:tailEnd/>
            </a:ln>
          </p:spPr>
          <p:txBody>
            <a:bodyPr wrap="none">
              <a:spAutoFit/>
            </a:bodyPr>
            <a:lstStyle/>
            <a:p>
              <a:r>
                <a:rPr lang="zh-CN" altLang="en-US" sz="2000" b="1">
                  <a:latin typeface="微软雅黑" pitchFamily="34" charset="-122"/>
                  <a:ea typeface="微软雅黑" pitchFamily="34" charset="-122"/>
                </a:rPr>
                <a:t>探究与分享</a:t>
              </a:r>
            </a:p>
          </p:txBody>
        </p:sp>
        <p:pic>
          <p:nvPicPr>
            <p:cNvPr id="16393" name="Picture 9" descr="http://2c.zol-img.com.cn/product/70/382/ceqB1aXJNp9yc.gif"/>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275856" y="3759200"/>
              <a:ext cx="720080" cy="720080"/>
            </a:xfrm>
            <a:prstGeom prst="rect">
              <a:avLst/>
            </a:prstGeom>
            <a:noFill/>
            <a:ln w="9525">
              <a:noFill/>
              <a:miter lim="800000"/>
              <a:headEnd/>
              <a:tailEnd/>
            </a:ln>
          </p:spPr>
        </p:pic>
      </p:grpSp>
      <p:grpSp>
        <p:nvGrpSpPr>
          <p:cNvPr id="15364" name="组合 11"/>
          <p:cNvGrpSpPr>
            <a:grpSpLocks/>
          </p:cNvGrpSpPr>
          <p:nvPr/>
        </p:nvGrpSpPr>
        <p:grpSpPr bwMode="auto">
          <a:xfrm>
            <a:off x="4500563" y="3402013"/>
            <a:ext cx="4311650" cy="2801937"/>
            <a:chOff x="4348142" y="3113836"/>
            <a:chExt cx="4312390" cy="2801588"/>
          </a:xfrm>
        </p:grpSpPr>
        <p:pic>
          <p:nvPicPr>
            <p:cNvPr id="46082"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348142" y="3113836"/>
              <a:ext cx="4312390" cy="2801588"/>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16396" name="矩形 10"/>
            <p:cNvSpPr>
              <a:spLocks noChangeArrowheads="1"/>
            </p:cNvSpPr>
            <p:nvPr/>
          </p:nvSpPr>
          <p:spPr bwMode="auto">
            <a:xfrm>
              <a:off x="6897109" y="3248698"/>
              <a:ext cx="1627369" cy="523220"/>
            </a:xfrm>
            <a:prstGeom prst="rect">
              <a:avLst/>
            </a:prstGeom>
            <a:solidFill>
              <a:schemeClr val="bg1">
                <a:alpha val="76077"/>
              </a:schemeClr>
            </a:solidFill>
            <a:ln w="9525">
              <a:noFill/>
              <a:miter lim="800000"/>
              <a:headEnd/>
              <a:tailEnd/>
            </a:ln>
          </p:spPr>
          <p:txBody>
            <a:bodyPr wrap="none">
              <a:spAutoFit/>
            </a:bodyPr>
            <a:lstStyle/>
            <a:p>
              <a:r>
                <a:rPr lang="zh-CN" altLang="en-US" sz="2800" b="1">
                  <a:latin typeface="宋体" pitchFamily="2" charset="-122"/>
                </a:rPr>
                <a:t>军事禁区</a:t>
              </a:r>
            </a:p>
          </p:txBody>
        </p:sp>
      </p:grpSp>
      <p:grpSp>
        <p:nvGrpSpPr>
          <p:cNvPr id="15365" name="组合 12"/>
          <p:cNvGrpSpPr>
            <a:grpSpLocks/>
          </p:cNvGrpSpPr>
          <p:nvPr/>
        </p:nvGrpSpPr>
        <p:grpSpPr bwMode="auto">
          <a:xfrm>
            <a:off x="80963" y="1916113"/>
            <a:ext cx="4332287" cy="3692525"/>
            <a:chOff x="-51050" y="1916832"/>
            <a:chExt cx="4333238" cy="3691572"/>
          </a:xfrm>
        </p:grpSpPr>
        <p:pic>
          <p:nvPicPr>
            <p:cNvPr id="46086" name="Picture 6"/>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90917" y="1916832"/>
              <a:ext cx="3789648" cy="3259097"/>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16399" name="矩形 15"/>
            <p:cNvSpPr>
              <a:spLocks noChangeArrowheads="1"/>
            </p:cNvSpPr>
            <p:nvPr/>
          </p:nvSpPr>
          <p:spPr bwMode="auto">
            <a:xfrm>
              <a:off x="-51050" y="5085184"/>
              <a:ext cx="4333238" cy="523220"/>
            </a:xfrm>
            <a:prstGeom prst="rect">
              <a:avLst/>
            </a:prstGeom>
            <a:noFill/>
            <a:ln w="9525">
              <a:noFill/>
              <a:miter lim="800000"/>
              <a:headEnd/>
              <a:tailEnd/>
            </a:ln>
          </p:spPr>
          <p:txBody>
            <a:bodyPr wrap="none">
              <a:spAutoFit/>
            </a:bodyPr>
            <a:lstStyle/>
            <a:p>
              <a:r>
                <a:rPr lang="zh-CN" altLang="en-US" sz="2800" b="1">
                  <a:latin typeface="宋体" pitchFamily="2" charset="-122"/>
                </a:rPr>
                <a:t>（</a:t>
              </a:r>
              <a:r>
                <a:rPr lang="en-US" altLang="zh-CN" sz="2800" b="1">
                  <a:latin typeface="宋体" pitchFamily="2" charset="-122"/>
                </a:rPr>
                <a:t>1</a:t>
              </a:r>
              <a:r>
                <a:rPr lang="zh-CN" altLang="en-US" sz="2800" b="1">
                  <a:latin typeface="宋体" pitchFamily="2" charset="-122"/>
                </a:rPr>
                <a:t>）在军事禁区偷拍照片</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365"/>
                                        </p:tgtEl>
                                        <p:attrNameLst>
                                          <p:attrName>style.visibility</p:attrName>
                                        </p:attrNameLst>
                                      </p:cBhvr>
                                      <p:to>
                                        <p:strVal val="visible"/>
                                      </p:to>
                                    </p:set>
                                    <p:animEffect transition="in" filter="fade">
                                      <p:cBhvr>
                                        <p:cTn id="7" dur="1000"/>
                                        <p:tgtEl>
                                          <p:spTgt spid="15365"/>
                                        </p:tgtEl>
                                      </p:cBhvr>
                                    </p:animEffect>
                                    <p:anim calcmode="lin" valueType="num">
                                      <p:cBhvr>
                                        <p:cTn id="8" dur="1000" fill="hold"/>
                                        <p:tgtEl>
                                          <p:spTgt spid="15365"/>
                                        </p:tgtEl>
                                        <p:attrNameLst>
                                          <p:attrName>ppt_x</p:attrName>
                                        </p:attrNameLst>
                                      </p:cBhvr>
                                      <p:tavLst>
                                        <p:tav tm="0">
                                          <p:val>
                                            <p:strVal val="#ppt_x"/>
                                          </p:val>
                                        </p:tav>
                                        <p:tav tm="100000">
                                          <p:val>
                                            <p:strVal val="#ppt_x"/>
                                          </p:val>
                                        </p:tav>
                                      </p:tavLst>
                                    </p:anim>
                                    <p:anim calcmode="lin" valueType="num">
                                      <p:cBhvr>
                                        <p:cTn id="9" dur="1000" fill="hold"/>
                                        <p:tgtEl>
                                          <p:spTgt spid="1536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5364"/>
                                        </p:tgtEl>
                                        <p:attrNameLst>
                                          <p:attrName>style.visibility</p:attrName>
                                        </p:attrNameLst>
                                      </p:cBhvr>
                                      <p:to>
                                        <p:strVal val="visible"/>
                                      </p:to>
                                    </p:set>
                                    <p:animEffect transition="in" filter="barn(inVertical)">
                                      <p:cBhvr>
                                        <p:cTn id="14" dur="500"/>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p2.so.qhmsg.com/bdr/_240_/t01ea2b86f183dabed7.jpg"/>
          <p:cNvPicPr>
            <a:picLocks noChangeAspect="1" noChangeArrowheads="1"/>
          </p:cNvPicPr>
          <p:nvPr/>
        </p:nvPicPr>
        <p:blipFill>
          <a:blip r:embed="rId2" cstate="print"/>
          <a:srcRect/>
          <a:stretch>
            <a:fillRect/>
          </a:stretch>
        </p:blipFill>
        <p:spPr bwMode="auto">
          <a:xfrm>
            <a:off x="395288" y="696913"/>
            <a:ext cx="3671887" cy="2947987"/>
          </a:xfrm>
          <a:prstGeom prst="rect">
            <a:avLst/>
          </a:prstGeom>
          <a:noFill/>
          <a:ln w="9525">
            <a:noFill/>
            <a:miter lim="800000"/>
            <a:headEnd/>
            <a:tailEnd/>
          </a:ln>
        </p:spPr>
      </p:pic>
      <p:grpSp>
        <p:nvGrpSpPr>
          <p:cNvPr id="16387" name="组合 1"/>
          <p:cNvGrpSpPr>
            <a:grpSpLocks/>
          </p:cNvGrpSpPr>
          <p:nvPr/>
        </p:nvGrpSpPr>
        <p:grpSpPr bwMode="auto">
          <a:xfrm>
            <a:off x="3348038" y="2805113"/>
            <a:ext cx="5275262" cy="3497262"/>
            <a:chOff x="3563888" y="2787500"/>
            <a:chExt cx="5275230" cy="3498363"/>
          </a:xfrm>
        </p:grpSpPr>
        <p:pic>
          <p:nvPicPr>
            <p:cNvPr id="48134" name="Picture 6"/>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b="10117"/>
            <a:stretch>
              <a:fillRect/>
            </a:stretch>
          </p:blipFill>
          <p:spPr bwMode="auto">
            <a:xfrm>
              <a:off x="3563888" y="3284984"/>
              <a:ext cx="5275230" cy="3000879"/>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17413" name="矩形 4"/>
            <p:cNvSpPr>
              <a:spLocks noChangeArrowheads="1"/>
            </p:cNvSpPr>
            <p:nvPr/>
          </p:nvSpPr>
          <p:spPr bwMode="auto">
            <a:xfrm>
              <a:off x="5489998" y="2787500"/>
              <a:ext cx="3251211" cy="523220"/>
            </a:xfrm>
            <a:prstGeom prst="rect">
              <a:avLst/>
            </a:prstGeom>
            <a:noFill/>
            <a:ln w="9525">
              <a:noFill/>
              <a:miter lim="800000"/>
              <a:headEnd/>
              <a:tailEnd/>
            </a:ln>
          </p:spPr>
          <p:txBody>
            <a:bodyPr wrap="none">
              <a:spAutoFit/>
            </a:bodyPr>
            <a:lstStyle/>
            <a:p>
              <a:r>
                <a:rPr lang="zh-CN" altLang="en-US" sz="2800" b="1">
                  <a:latin typeface="宋体" pitchFamily="2" charset="-122"/>
                </a:rPr>
                <a:t>（</a:t>
              </a:r>
              <a:r>
                <a:rPr lang="en-US" altLang="zh-CN" sz="2800" b="1">
                  <a:latin typeface="宋体" pitchFamily="2" charset="-122"/>
                </a:rPr>
                <a:t>2</a:t>
              </a:r>
              <a:r>
                <a:rPr lang="zh-CN" altLang="en-US" sz="2800" b="1">
                  <a:latin typeface="宋体" pitchFamily="2" charset="-122"/>
                </a:rPr>
                <a:t>）偷排工业废水</a:t>
              </a:r>
            </a:p>
          </p:txBody>
        </p:sp>
      </p:grpSp>
      <p:grpSp>
        <p:nvGrpSpPr>
          <p:cNvPr id="16388" name="组合 6"/>
          <p:cNvGrpSpPr>
            <a:grpSpLocks/>
          </p:cNvGrpSpPr>
          <p:nvPr/>
        </p:nvGrpSpPr>
        <p:grpSpPr bwMode="auto">
          <a:xfrm>
            <a:off x="4491038" y="982663"/>
            <a:ext cx="4321175" cy="1284287"/>
            <a:chOff x="251520" y="542290"/>
            <a:chExt cx="4319785" cy="1284030"/>
          </a:xfrm>
        </p:grpSpPr>
        <p:sp>
          <p:nvSpPr>
            <p:cNvPr id="17415" name="矩形 7"/>
            <p:cNvSpPr>
              <a:spLocks noChangeArrowheads="1"/>
            </p:cNvSpPr>
            <p:nvPr/>
          </p:nvSpPr>
          <p:spPr bwMode="auto">
            <a:xfrm>
              <a:off x="251520" y="542290"/>
              <a:ext cx="4319785" cy="1284030"/>
            </a:xfrm>
            <a:prstGeom prst="rect">
              <a:avLst/>
            </a:prstGeom>
            <a:noFill/>
            <a:ln w="9525">
              <a:noFill/>
              <a:miter lim="800000"/>
              <a:headEnd/>
              <a:tailEnd/>
            </a:ln>
          </p:spPr>
          <p:txBody>
            <a:bodyPr>
              <a:spAutoFit/>
            </a:bodyPr>
            <a:lstStyle/>
            <a:p>
              <a:pPr>
                <a:lnSpc>
                  <a:spcPct val="150000"/>
                </a:lnSpc>
              </a:pPr>
              <a:r>
                <a:rPr lang="zh-CN" altLang="en-US" sz="2800" b="1" i="1">
                  <a:latin typeface="黑体" pitchFamily="49" charset="-122"/>
                  <a:ea typeface="黑体" pitchFamily="49" charset="-122"/>
                </a:rPr>
                <a:t>   遇到类似危害国家安全的情况，我们该如何应对？</a:t>
              </a:r>
              <a:endParaRPr lang="en-US" altLang="zh-CN" sz="2800" b="1" i="1">
                <a:latin typeface="黑体" pitchFamily="49" charset="-122"/>
                <a:ea typeface="黑体" pitchFamily="49" charset="-122"/>
              </a:endParaRPr>
            </a:p>
          </p:txBody>
        </p:sp>
        <p:pic>
          <p:nvPicPr>
            <p:cNvPr id="17416" name="Picture 2" descr="http://pic7.nipic.com/20100502/2453232_075938061671_2.jpg"/>
            <p:cNvPicPr>
              <a:picLocks noChangeAspect="1" noChangeArrowheads="1"/>
            </p:cNvPicPr>
            <p:nvPr/>
          </p:nvPicPr>
          <p:blipFill>
            <a:blip r:embed="rId4" cstate="print">
              <a:clrChange>
                <a:clrFrom>
                  <a:srgbClr val="FFFFFF"/>
                </a:clrFrom>
                <a:clrTo>
                  <a:srgbClr val="FFFFFF">
                    <a:alpha val="0"/>
                  </a:srgbClr>
                </a:clrTo>
              </a:clrChange>
            </a:blip>
            <a:srcRect l="35188" t="14088" r="38574" b="51588"/>
            <a:stretch>
              <a:fillRect/>
            </a:stretch>
          </p:blipFill>
          <p:spPr bwMode="auto">
            <a:xfrm>
              <a:off x="395536" y="739040"/>
              <a:ext cx="409695" cy="401965"/>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barn(inVertical)">
                                      <p:cBhvr>
                                        <p:cTn id="7" dur="500"/>
                                        <p:tgtEl>
                                          <p:spTgt spid="1638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6387"/>
                                        </p:tgtEl>
                                        <p:attrNameLst>
                                          <p:attrName>style.visibility</p:attrName>
                                        </p:attrNameLst>
                                      </p:cBhvr>
                                      <p:to>
                                        <p:strVal val="visible"/>
                                      </p:to>
                                    </p:set>
                                    <p:animEffect transition="in" filter="circle(in)">
                                      <p:cBhvr>
                                        <p:cTn id="12" dur="1000"/>
                                        <p:tgtEl>
                                          <p:spTgt spid="16387"/>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16388"/>
                                        </p:tgtEl>
                                        <p:attrNameLst>
                                          <p:attrName>style.visibility</p:attrName>
                                        </p:attrNameLst>
                                      </p:cBhvr>
                                      <p:to>
                                        <p:strVal val="visible"/>
                                      </p:to>
                                    </p:set>
                                    <p:anim calcmode="lin" valueType="num">
                                      <p:cBhvr>
                                        <p:cTn id="17" dur="500" fill="hold"/>
                                        <p:tgtEl>
                                          <p:spTgt spid="16388"/>
                                        </p:tgtEl>
                                        <p:attrNameLst>
                                          <p:attrName>ppt_w</p:attrName>
                                        </p:attrNameLst>
                                      </p:cBhvr>
                                      <p:tavLst>
                                        <p:tav tm="0">
                                          <p:val>
                                            <p:fltVal val="0"/>
                                          </p:val>
                                        </p:tav>
                                        <p:tav tm="100000">
                                          <p:val>
                                            <p:strVal val="#ppt_w"/>
                                          </p:val>
                                        </p:tav>
                                      </p:tavLst>
                                    </p:anim>
                                    <p:anim calcmode="lin" valueType="num">
                                      <p:cBhvr>
                                        <p:cTn id="18" dur="500" fill="hold"/>
                                        <p:tgtEl>
                                          <p:spTgt spid="16388"/>
                                        </p:tgtEl>
                                        <p:attrNameLst>
                                          <p:attrName>ppt_h</p:attrName>
                                        </p:attrNameLst>
                                      </p:cBhvr>
                                      <p:tavLst>
                                        <p:tav tm="0">
                                          <p:val>
                                            <p:fltVal val="0"/>
                                          </p:val>
                                        </p:tav>
                                        <p:tav tm="100000">
                                          <p:val>
                                            <p:strVal val="#ppt_h"/>
                                          </p:val>
                                        </p:tav>
                                      </p:tavLst>
                                    </p:anim>
                                    <p:animEffect transition="in" filter="fade">
                                      <p:cBhvr>
                                        <p:cTn id="19" dur="500"/>
                                        <p:tgtEl>
                                          <p:spTgt spid="16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238125" y="763588"/>
            <a:ext cx="8631238" cy="3602037"/>
          </a:xfrm>
          <a:prstGeom prst="rect">
            <a:avLst/>
          </a:prstGeom>
          <a:noFill/>
          <a:ln w="9525">
            <a:noFill/>
            <a:miter lim="800000"/>
            <a:headEnd/>
            <a:tailEnd/>
          </a:ln>
        </p:spPr>
        <p:txBody>
          <a:bodyPr>
            <a:spAutoFit/>
          </a:bodyPr>
          <a:lstStyle/>
          <a:p>
            <a:pPr>
              <a:lnSpc>
                <a:spcPct val="150000"/>
              </a:lnSpc>
            </a:pPr>
            <a:r>
              <a:rPr lang="en-US" altLang="zh-CN" sz="3200" b="1">
                <a:solidFill>
                  <a:srgbClr val="FF0000"/>
                </a:solidFill>
                <a:latin typeface="宋体" pitchFamily="2" charset="-122"/>
              </a:rPr>
              <a:t>『</a:t>
            </a:r>
            <a:r>
              <a:rPr lang="zh-CN" altLang="zh-CN" sz="3200" b="1">
                <a:solidFill>
                  <a:srgbClr val="FF0000"/>
                </a:solidFill>
              </a:rPr>
              <a:t>提示</a:t>
            </a:r>
            <a:r>
              <a:rPr lang="en-US" altLang="zh-CN" sz="3200" b="1">
                <a:solidFill>
                  <a:srgbClr val="FF0000"/>
                </a:solidFill>
                <a:latin typeface="宋体" pitchFamily="2" charset="-122"/>
              </a:rPr>
              <a:t>』</a:t>
            </a:r>
            <a:endParaRPr lang="zh-CN" altLang="en-US" sz="3200" b="1">
              <a:solidFill>
                <a:srgbClr val="FF0000"/>
              </a:solidFill>
              <a:latin typeface="宋体" pitchFamily="2" charset="-122"/>
            </a:endParaRPr>
          </a:p>
          <a:p>
            <a:pPr>
              <a:lnSpc>
                <a:spcPct val="150000"/>
              </a:lnSpc>
            </a:pPr>
            <a:r>
              <a:rPr lang="zh-CN" altLang="en-US" sz="3000" b="1">
                <a:solidFill>
                  <a:srgbClr val="000000"/>
                </a:solidFill>
                <a:latin typeface="宋体" pitchFamily="2" charset="-122"/>
              </a:rPr>
              <a:t>    遇到图一的情况，要向国家安全机关及时报告危害国家安全活动的线索；</a:t>
            </a:r>
            <a:endParaRPr lang="en-US" altLang="zh-CN" sz="3000" b="1">
              <a:solidFill>
                <a:srgbClr val="000000"/>
              </a:solidFill>
              <a:latin typeface="宋体" pitchFamily="2" charset="-122"/>
            </a:endParaRPr>
          </a:p>
          <a:p>
            <a:pPr>
              <a:lnSpc>
                <a:spcPct val="150000"/>
              </a:lnSpc>
            </a:pPr>
            <a:r>
              <a:rPr lang="zh-CN" altLang="en-US" sz="3000" b="1">
                <a:solidFill>
                  <a:srgbClr val="000000"/>
                </a:solidFill>
                <a:latin typeface="宋体" pitchFamily="2" charset="-122"/>
              </a:rPr>
              <a:t>    遇到图二的情况，要向有关国家机关如实提供所知悉的涉及危害国家安全的证据。</a:t>
            </a:r>
          </a:p>
        </p:txBody>
      </p:sp>
      <p:pic>
        <p:nvPicPr>
          <p:cNvPr id="18435" name="Picture 2" descr="http://p0.so.qhmsg.com/bdr/_240_/t014ee3cc72a364972f.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084888" y="4278313"/>
            <a:ext cx="2647950" cy="2019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1"/>
          <p:cNvSpPr>
            <a:spLocks noChangeArrowheads="1"/>
          </p:cNvSpPr>
          <p:nvPr/>
        </p:nvSpPr>
        <p:spPr bwMode="auto">
          <a:xfrm>
            <a:off x="260350" y="584200"/>
            <a:ext cx="8632825" cy="1077913"/>
          </a:xfrm>
          <a:prstGeom prst="rect">
            <a:avLst/>
          </a:prstGeom>
          <a:noFill/>
          <a:ln w="9525">
            <a:noFill/>
            <a:miter lim="800000"/>
            <a:headEnd/>
            <a:tailEnd/>
          </a:ln>
        </p:spPr>
        <p:txBody>
          <a:bodyPr>
            <a:spAutoFit/>
          </a:bodyPr>
          <a:lstStyle/>
          <a:p>
            <a:r>
              <a:rPr lang="zh-CN" altLang="en-US" sz="3200" b="1">
                <a:solidFill>
                  <a:srgbClr val="FF0000"/>
                </a:solidFill>
                <a:latin typeface="宋体" pitchFamily="2" charset="-122"/>
              </a:rPr>
              <a:t>一、我们需要学习哪些维护国家安全方面的法律法规？</a:t>
            </a:r>
            <a:endParaRPr lang="zh-CN" altLang="zh-CN" sz="3200" b="1">
              <a:solidFill>
                <a:srgbClr val="FF0000"/>
              </a:solidFill>
              <a:latin typeface="宋体" pitchFamily="2" charset="-122"/>
            </a:endParaRPr>
          </a:p>
        </p:txBody>
      </p:sp>
      <p:sp>
        <p:nvSpPr>
          <p:cNvPr id="3" name="矩形 2"/>
          <p:cNvSpPr>
            <a:spLocks noChangeArrowheads="1"/>
          </p:cNvSpPr>
          <p:nvPr/>
        </p:nvSpPr>
        <p:spPr bwMode="auto">
          <a:xfrm>
            <a:off x="260350" y="2106613"/>
            <a:ext cx="8632825" cy="2752725"/>
          </a:xfrm>
          <a:prstGeom prst="rect">
            <a:avLst/>
          </a:prstGeom>
          <a:noFill/>
          <a:ln w="9525">
            <a:noFill/>
            <a:miter lim="800000"/>
            <a:headEnd/>
            <a:tailEnd/>
          </a:ln>
        </p:spPr>
        <p:txBody>
          <a:bodyPr>
            <a:spAutoFit/>
          </a:bodyPr>
          <a:lstStyle/>
          <a:p>
            <a:pPr>
              <a:lnSpc>
                <a:spcPct val="150000"/>
              </a:lnSpc>
            </a:pPr>
            <a:r>
              <a:rPr lang="zh-CN" altLang="en-US" sz="3000" b="1">
                <a:latin typeface="宋体" pitchFamily="2" charset="-122"/>
              </a:rPr>
              <a:t>    我国宪法和法律明确规定了公民和组织应当履行维护国家安全的义务。我们要认真学习有关国家安全和保密工作的法律法规、规章制度，增强维护国家安全的法治意识。</a:t>
            </a:r>
          </a:p>
        </p:txBody>
      </p:sp>
      <p:pic>
        <p:nvPicPr>
          <p:cNvPr id="19460" name="Picture 2" descr="http://p0.so.qhmsg.com/bdr/_240_/t014ee3cc72a364972f.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443663" y="4581525"/>
            <a:ext cx="2243137" cy="17097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wd">
                                    <p:tmAbs val="10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1"/>
          <p:cNvSpPr>
            <a:spLocks noChangeArrowheads="1"/>
          </p:cNvSpPr>
          <p:nvPr/>
        </p:nvSpPr>
        <p:spPr bwMode="auto">
          <a:xfrm>
            <a:off x="260350" y="584200"/>
            <a:ext cx="8632825" cy="585788"/>
          </a:xfrm>
          <a:prstGeom prst="rect">
            <a:avLst/>
          </a:prstGeom>
          <a:noFill/>
          <a:ln w="9525">
            <a:noFill/>
            <a:miter lim="800000"/>
            <a:headEnd/>
            <a:tailEnd/>
          </a:ln>
        </p:spPr>
        <p:txBody>
          <a:bodyPr>
            <a:spAutoFit/>
          </a:bodyPr>
          <a:lstStyle/>
          <a:p>
            <a:r>
              <a:rPr lang="zh-CN" altLang="en-US" sz="3200" b="1">
                <a:solidFill>
                  <a:srgbClr val="FF0000"/>
                </a:solidFill>
                <a:latin typeface="宋体" pitchFamily="2" charset="-122"/>
              </a:rPr>
              <a:t>二、怎样为维护国家安全贡献自己的力量？</a:t>
            </a:r>
            <a:endParaRPr lang="zh-CN" altLang="zh-CN" sz="3200" b="1">
              <a:solidFill>
                <a:srgbClr val="FF0000"/>
              </a:solidFill>
              <a:latin typeface="宋体" pitchFamily="2" charset="-122"/>
            </a:endParaRPr>
          </a:p>
        </p:txBody>
      </p:sp>
      <p:sp>
        <p:nvSpPr>
          <p:cNvPr id="3" name="矩形 2"/>
          <p:cNvSpPr>
            <a:spLocks noChangeArrowheads="1"/>
          </p:cNvSpPr>
          <p:nvPr/>
        </p:nvSpPr>
        <p:spPr bwMode="auto">
          <a:xfrm>
            <a:off x="260350" y="1773238"/>
            <a:ext cx="8632825" cy="2752725"/>
          </a:xfrm>
          <a:prstGeom prst="rect">
            <a:avLst/>
          </a:prstGeom>
          <a:noFill/>
          <a:ln w="9525">
            <a:noFill/>
            <a:miter lim="800000"/>
            <a:headEnd/>
            <a:tailEnd/>
          </a:ln>
        </p:spPr>
        <p:txBody>
          <a:bodyPr>
            <a:spAutoFit/>
          </a:bodyPr>
          <a:lstStyle/>
          <a:p>
            <a:pPr>
              <a:lnSpc>
                <a:spcPct val="150000"/>
              </a:lnSpc>
            </a:pPr>
            <a:r>
              <a:rPr lang="zh-CN" altLang="en-US" sz="3000" b="1">
                <a:latin typeface="宋体" pitchFamily="2" charset="-122"/>
              </a:rPr>
              <a:t>    每个公民都应严格遵守有关国家安全的法律规定，积极履行维护国家安全的法定义务，不断提高防范意识和防范能力，善于识别危害国家安全的各种伪装，为维护国家安全贡献自己的力量。</a:t>
            </a:r>
          </a:p>
        </p:txBody>
      </p:sp>
      <p:pic>
        <p:nvPicPr>
          <p:cNvPr id="20484" name="Picture 2" descr="http://p0.so.qhmsg.com/bdr/_240_/t014ee3cc72a364972f.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443663" y="4581525"/>
            <a:ext cx="2243137" cy="17097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wd">
                                    <p:tmAbs val="10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6" descr="http://p4.so.qhmsg.com/bdr/_240_/t0133ac50ea1c7b51e9.jpg"/>
          <p:cNvPicPr>
            <a:picLocks noChangeAspect="1" noChangeArrowheads="1"/>
          </p:cNvPicPr>
          <p:nvPr/>
        </p:nvPicPr>
        <p:blipFill>
          <a:blip r:embed="rId2" cstate="print">
            <a:clrChange>
              <a:clrFrom>
                <a:srgbClr val="FEFFFF"/>
              </a:clrFrom>
              <a:clrTo>
                <a:srgbClr val="FEFFFF">
                  <a:alpha val="0"/>
                </a:srgbClr>
              </a:clrTo>
            </a:clrChange>
          </a:blip>
          <a:srcRect/>
          <a:stretch>
            <a:fillRect/>
          </a:stretch>
        </p:blipFill>
        <p:spPr bwMode="auto">
          <a:xfrm>
            <a:off x="7726363" y="5157788"/>
            <a:ext cx="1143000" cy="1143000"/>
          </a:xfrm>
          <a:prstGeom prst="rect">
            <a:avLst/>
          </a:prstGeom>
          <a:noFill/>
          <a:ln w="9525">
            <a:noFill/>
            <a:miter lim="800000"/>
            <a:headEnd/>
            <a:tailEnd/>
          </a:ln>
        </p:spPr>
      </p:pic>
      <p:sp>
        <p:nvSpPr>
          <p:cNvPr id="14340" name="矩形 3"/>
          <p:cNvSpPr>
            <a:spLocks noChangeArrowheads="1"/>
          </p:cNvSpPr>
          <p:nvPr/>
        </p:nvSpPr>
        <p:spPr bwMode="auto">
          <a:xfrm>
            <a:off x="238125" y="2276475"/>
            <a:ext cx="8631238" cy="2770188"/>
          </a:xfrm>
          <a:prstGeom prst="rect">
            <a:avLst/>
          </a:prstGeom>
          <a:noFill/>
          <a:ln w="9525">
            <a:noFill/>
            <a:miter lim="800000"/>
            <a:headEnd/>
            <a:tailEnd/>
          </a:ln>
        </p:spPr>
        <p:txBody>
          <a:bodyPr>
            <a:spAutoFit/>
          </a:bodyPr>
          <a:lstStyle/>
          <a:p>
            <a:pPr>
              <a:lnSpc>
                <a:spcPct val="150000"/>
              </a:lnSpc>
            </a:pPr>
            <a:r>
              <a:rPr lang="en-US" altLang="zh-CN" sz="3200" b="1">
                <a:solidFill>
                  <a:srgbClr val="FF0000"/>
                </a:solidFill>
                <a:latin typeface="宋体" pitchFamily="2" charset="-122"/>
              </a:rPr>
              <a:t>『</a:t>
            </a:r>
            <a:r>
              <a:rPr lang="zh-CN" altLang="zh-CN" sz="3200" b="1">
                <a:solidFill>
                  <a:srgbClr val="FF0000"/>
                </a:solidFill>
              </a:rPr>
              <a:t>提示</a:t>
            </a:r>
            <a:r>
              <a:rPr lang="en-US" altLang="zh-CN" sz="3200" b="1">
                <a:solidFill>
                  <a:srgbClr val="FF0000"/>
                </a:solidFill>
                <a:latin typeface="宋体" pitchFamily="2" charset="-122"/>
              </a:rPr>
              <a:t>』</a:t>
            </a:r>
            <a:endParaRPr lang="zh-CN" altLang="en-US" sz="3200" b="1">
              <a:solidFill>
                <a:srgbClr val="FF0000"/>
              </a:solidFill>
              <a:latin typeface="宋体" pitchFamily="2" charset="-122"/>
            </a:endParaRPr>
          </a:p>
          <a:p>
            <a:pPr>
              <a:lnSpc>
                <a:spcPct val="150000"/>
              </a:lnSpc>
            </a:pPr>
            <a:r>
              <a:rPr lang="zh-CN" altLang="en-US" sz="2800" b="1">
                <a:solidFill>
                  <a:srgbClr val="000000"/>
                </a:solidFill>
                <a:latin typeface="宋体" pitchFamily="2" charset="-122"/>
              </a:rPr>
              <a:t>    出自</a:t>
            </a:r>
            <a:r>
              <a:rPr lang="en-US" altLang="zh-CN" sz="2800" b="1">
                <a:solidFill>
                  <a:srgbClr val="000000"/>
                </a:solidFill>
                <a:latin typeface="宋体" pitchFamily="2" charset="-122"/>
              </a:rPr>
              <a:t>《</a:t>
            </a:r>
            <a:r>
              <a:rPr lang="zh-CN" altLang="en-US" sz="2800" b="1">
                <a:solidFill>
                  <a:srgbClr val="000000"/>
                </a:solidFill>
                <a:latin typeface="宋体" pitchFamily="2" charset="-122"/>
              </a:rPr>
              <a:t>荀子</a:t>
            </a:r>
            <a:r>
              <a:rPr lang="en-US" altLang="zh-CN" sz="2800" b="1">
                <a:solidFill>
                  <a:srgbClr val="000000"/>
                </a:solidFill>
                <a:latin typeface="宋体" pitchFamily="2" charset="-122"/>
              </a:rPr>
              <a:t>·</a:t>
            </a:r>
            <a:r>
              <a:rPr lang="zh-CN" altLang="en-US" sz="2800" b="1">
                <a:solidFill>
                  <a:srgbClr val="000000"/>
                </a:solidFill>
                <a:latin typeface="宋体" pitchFamily="2" charset="-122"/>
              </a:rPr>
              <a:t>修身</a:t>
            </a:r>
            <a:r>
              <a:rPr lang="en-US" altLang="zh-CN" sz="2800" b="1">
                <a:solidFill>
                  <a:srgbClr val="000000"/>
                </a:solidFill>
                <a:latin typeface="宋体" pitchFamily="2" charset="-122"/>
              </a:rPr>
              <a:t>》</a:t>
            </a:r>
            <a:r>
              <a:rPr lang="zh-CN" altLang="en-US" sz="2800" b="1">
                <a:solidFill>
                  <a:srgbClr val="000000"/>
                </a:solidFill>
                <a:latin typeface="宋体" pitchFamily="2" charset="-122"/>
              </a:rPr>
              <a:t>，意思是：即使是再近的路，不走也不能到达。即使再小的事，不去做也不可能完成。任何一项事业都要靠实践去完成。</a:t>
            </a:r>
          </a:p>
        </p:txBody>
      </p:sp>
      <p:sp>
        <p:nvSpPr>
          <p:cNvPr id="21508" name="矩形 6"/>
          <p:cNvSpPr>
            <a:spLocks noChangeArrowheads="1"/>
          </p:cNvSpPr>
          <p:nvPr/>
        </p:nvSpPr>
        <p:spPr bwMode="auto">
          <a:xfrm>
            <a:off x="293688" y="1395413"/>
            <a:ext cx="7188200" cy="584200"/>
          </a:xfrm>
          <a:prstGeom prst="rect">
            <a:avLst/>
          </a:prstGeom>
          <a:noFill/>
          <a:ln w="9525">
            <a:noFill/>
            <a:miter lim="800000"/>
            <a:headEnd/>
            <a:tailEnd/>
          </a:ln>
        </p:spPr>
        <p:txBody>
          <a:bodyPr wrap="none">
            <a:spAutoFit/>
          </a:bodyPr>
          <a:lstStyle/>
          <a:p>
            <a:r>
              <a:rPr lang="zh-CN" altLang="en-US" sz="3200" b="1">
                <a:solidFill>
                  <a:srgbClr val="FF0000"/>
                </a:solidFill>
                <a:latin typeface="宋体" pitchFamily="2" charset="-122"/>
              </a:rPr>
              <a:t>道虽迩，不行不至；事虽小，不为不成</a:t>
            </a:r>
          </a:p>
        </p:txBody>
      </p:sp>
      <p:grpSp>
        <p:nvGrpSpPr>
          <p:cNvPr id="21509" name="组合 5"/>
          <p:cNvGrpSpPr>
            <a:grpSpLocks/>
          </p:cNvGrpSpPr>
          <p:nvPr/>
        </p:nvGrpSpPr>
        <p:grpSpPr bwMode="auto">
          <a:xfrm>
            <a:off x="107950" y="404813"/>
            <a:ext cx="1857375" cy="720725"/>
            <a:chOff x="3275856" y="3759200"/>
            <a:chExt cx="1857224" cy="720080"/>
          </a:xfrm>
        </p:grpSpPr>
        <p:sp>
          <p:nvSpPr>
            <p:cNvPr id="21510" name="矩形 6"/>
            <p:cNvSpPr>
              <a:spLocks noChangeArrowheads="1"/>
            </p:cNvSpPr>
            <p:nvPr/>
          </p:nvSpPr>
          <p:spPr bwMode="auto">
            <a:xfrm>
              <a:off x="3922492" y="3983155"/>
              <a:ext cx="1210588" cy="400110"/>
            </a:xfrm>
            <a:prstGeom prst="rect">
              <a:avLst/>
            </a:prstGeom>
            <a:noFill/>
            <a:ln w="9525">
              <a:noFill/>
              <a:miter lim="800000"/>
              <a:headEnd/>
              <a:tailEnd/>
            </a:ln>
          </p:spPr>
          <p:txBody>
            <a:bodyPr wrap="none">
              <a:spAutoFit/>
            </a:bodyPr>
            <a:lstStyle/>
            <a:p>
              <a:r>
                <a:rPr lang="zh-CN" altLang="en-US" sz="2000" b="1">
                  <a:latin typeface="微软雅黑" pitchFamily="34" charset="-122"/>
                  <a:ea typeface="微软雅黑" pitchFamily="34" charset="-122"/>
                </a:rPr>
                <a:t>关键点拨</a:t>
              </a:r>
            </a:p>
          </p:txBody>
        </p:sp>
        <p:pic>
          <p:nvPicPr>
            <p:cNvPr id="21511" name="Picture 9" descr="http://2c.zol-img.com.cn/product/70/382/ceqB1aXJNp9yc.gif"/>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275856" y="3759200"/>
              <a:ext cx="720080" cy="720080"/>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4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34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1"/>
          <p:cNvSpPr>
            <a:spLocks noChangeArrowheads="1"/>
          </p:cNvSpPr>
          <p:nvPr/>
        </p:nvSpPr>
        <p:spPr bwMode="auto">
          <a:xfrm>
            <a:off x="323850" y="620713"/>
            <a:ext cx="2357438" cy="584200"/>
          </a:xfrm>
          <a:prstGeom prst="rect">
            <a:avLst/>
          </a:prstGeom>
          <a:noFill/>
          <a:ln w="9525">
            <a:noFill/>
            <a:miter lim="800000"/>
            <a:headEnd/>
            <a:tailEnd/>
          </a:ln>
        </p:spPr>
        <p:txBody>
          <a:bodyPr wrap="none">
            <a:spAutoFit/>
          </a:bodyPr>
          <a:lstStyle/>
          <a:p>
            <a:r>
              <a:rPr lang="zh-CN" altLang="en-US" sz="3200" b="1">
                <a:solidFill>
                  <a:srgbClr val="FF0000"/>
                </a:solidFill>
                <a:latin typeface="微软雅黑" pitchFamily="34" charset="-122"/>
                <a:ea typeface="微软雅黑" pitchFamily="34" charset="-122"/>
              </a:rPr>
              <a:t>国家安全法 </a:t>
            </a:r>
          </a:p>
        </p:txBody>
      </p:sp>
      <p:sp>
        <p:nvSpPr>
          <p:cNvPr id="21507" name="矩形 3"/>
          <p:cNvSpPr>
            <a:spLocks noChangeArrowheads="1"/>
          </p:cNvSpPr>
          <p:nvPr/>
        </p:nvSpPr>
        <p:spPr bwMode="auto">
          <a:xfrm>
            <a:off x="260350" y="1419225"/>
            <a:ext cx="8632825" cy="3324225"/>
          </a:xfrm>
          <a:prstGeom prst="rect">
            <a:avLst/>
          </a:prstGeom>
          <a:noFill/>
          <a:ln w="9525">
            <a:noFill/>
            <a:miter lim="800000"/>
            <a:headEnd/>
            <a:tailEnd/>
          </a:ln>
        </p:spPr>
        <p:txBody>
          <a:bodyPr>
            <a:spAutoFit/>
          </a:bodyPr>
          <a:lstStyle/>
          <a:p>
            <a:pPr>
              <a:lnSpc>
                <a:spcPct val="150000"/>
              </a:lnSpc>
            </a:pPr>
            <a:r>
              <a:rPr lang="en-US" altLang="zh-CN" sz="2800" b="1">
                <a:solidFill>
                  <a:srgbClr val="000000"/>
                </a:solidFill>
                <a:latin typeface="宋体" pitchFamily="2" charset="-122"/>
              </a:rPr>
              <a:t>    2015</a:t>
            </a:r>
            <a:r>
              <a:rPr lang="zh-CN" altLang="en-US" sz="2800" b="1">
                <a:solidFill>
                  <a:srgbClr val="000000"/>
                </a:solidFill>
                <a:latin typeface="宋体" pitchFamily="2" charset="-122"/>
              </a:rPr>
              <a:t>年</a:t>
            </a:r>
            <a:r>
              <a:rPr lang="en-US" altLang="zh-CN" sz="2800" b="1">
                <a:solidFill>
                  <a:srgbClr val="000000"/>
                </a:solidFill>
                <a:latin typeface="宋体" pitchFamily="2" charset="-122"/>
              </a:rPr>
              <a:t>7</a:t>
            </a:r>
            <a:r>
              <a:rPr lang="zh-CN" altLang="en-US" sz="2800" b="1">
                <a:solidFill>
                  <a:srgbClr val="000000"/>
                </a:solidFill>
                <a:latin typeface="宋体" pitchFamily="2" charset="-122"/>
              </a:rPr>
              <a:t>月</a:t>
            </a:r>
            <a:r>
              <a:rPr lang="en-US" altLang="zh-CN" sz="2800" b="1">
                <a:solidFill>
                  <a:srgbClr val="000000"/>
                </a:solidFill>
                <a:latin typeface="宋体" pitchFamily="2" charset="-122"/>
              </a:rPr>
              <a:t>1</a:t>
            </a:r>
            <a:r>
              <a:rPr lang="zh-CN" altLang="en-US" sz="2800" b="1">
                <a:solidFill>
                  <a:srgbClr val="000000"/>
                </a:solidFill>
                <a:latin typeface="宋体" pitchFamily="2" charset="-122"/>
              </a:rPr>
              <a:t>日，第十二届全国人民代表大会常务委员会第十五次会议通过新的国家安全法。法律对政治安全、国土安全、军事安全、文化安全、科技安全等</a:t>
            </a:r>
            <a:r>
              <a:rPr lang="en-US" altLang="zh-CN" sz="2800" b="1">
                <a:solidFill>
                  <a:srgbClr val="000000"/>
                </a:solidFill>
                <a:latin typeface="宋体" pitchFamily="2" charset="-122"/>
              </a:rPr>
              <a:t>11</a:t>
            </a:r>
            <a:r>
              <a:rPr lang="zh-CN" altLang="en-US" sz="2800" b="1">
                <a:solidFill>
                  <a:srgbClr val="000000"/>
                </a:solidFill>
                <a:latin typeface="宋体" pitchFamily="2" charset="-122"/>
              </a:rPr>
              <a:t>个领域的国家安全任务进行了明确，共</a:t>
            </a:r>
            <a:r>
              <a:rPr lang="en-US" altLang="zh-CN" sz="2800" b="1">
                <a:solidFill>
                  <a:srgbClr val="000000"/>
                </a:solidFill>
                <a:latin typeface="宋体" pitchFamily="2" charset="-122"/>
              </a:rPr>
              <a:t>7</a:t>
            </a:r>
            <a:r>
              <a:rPr lang="zh-CN" altLang="en-US" sz="2800" b="1">
                <a:solidFill>
                  <a:srgbClr val="000000"/>
                </a:solidFill>
                <a:latin typeface="宋体" pitchFamily="2" charset="-122"/>
              </a:rPr>
              <a:t>章</a:t>
            </a:r>
            <a:r>
              <a:rPr lang="en-US" altLang="zh-CN" sz="2800" b="1">
                <a:solidFill>
                  <a:srgbClr val="000000"/>
                </a:solidFill>
                <a:latin typeface="宋体" pitchFamily="2" charset="-122"/>
              </a:rPr>
              <a:t>84</a:t>
            </a:r>
            <a:r>
              <a:rPr lang="zh-CN" altLang="en-US" sz="2800" b="1">
                <a:solidFill>
                  <a:srgbClr val="000000"/>
                </a:solidFill>
                <a:latin typeface="宋体" pitchFamily="2" charset="-122"/>
              </a:rPr>
              <a:t>条，自</a:t>
            </a:r>
            <a:r>
              <a:rPr lang="en-US" altLang="zh-CN" sz="2800" b="1">
                <a:solidFill>
                  <a:srgbClr val="000000"/>
                </a:solidFill>
                <a:latin typeface="宋体" pitchFamily="2" charset="-122"/>
              </a:rPr>
              <a:t>2015</a:t>
            </a:r>
            <a:r>
              <a:rPr lang="zh-CN" altLang="en-US" sz="2800" b="1">
                <a:solidFill>
                  <a:srgbClr val="000000"/>
                </a:solidFill>
                <a:latin typeface="宋体" pitchFamily="2" charset="-122"/>
              </a:rPr>
              <a:t>年</a:t>
            </a:r>
            <a:r>
              <a:rPr lang="en-US" altLang="zh-CN" sz="2800" b="1">
                <a:solidFill>
                  <a:srgbClr val="000000"/>
                </a:solidFill>
                <a:latin typeface="宋体" pitchFamily="2" charset="-122"/>
              </a:rPr>
              <a:t>7</a:t>
            </a:r>
            <a:r>
              <a:rPr lang="zh-CN" altLang="en-US" sz="2800" b="1">
                <a:solidFill>
                  <a:srgbClr val="000000"/>
                </a:solidFill>
                <a:latin typeface="宋体" pitchFamily="2" charset="-122"/>
              </a:rPr>
              <a:t>月</a:t>
            </a:r>
            <a:r>
              <a:rPr lang="en-US" altLang="zh-CN" sz="2800" b="1">
                <a:solidFill>
                  <a:srgbClr val="000000"/>
                </a:solidFill>
                <a:latin typeface="宋体" pitchFamily="2" charset="-122"/>
              </a:rPr>
              <a:t>1</a:t>
            </a:r>
            <a:r>
              <a:rPr lang="zh-CN" altLang="en-US" sz="2800" b="1">
                <a:solidFill>
                  <a:srgbClr val="000000"/>
                </a:solidFill>
                <a:latin typeface="宋体" pitchFamily="2" charset="-122"/>
              </a:rPr>
              <a:t>日起施行。</a:t>
            </a:r>
          </a:p>
        </p:txBody>
      </p:sp>
      <p:pic>
        <p:nvPicPr>
          <p:cNvPr id="22532" name="Picture 2" descr="https://p1.ssl.qhmsg.com/dr/270_500_/t0198546b8bf5665108.png?size=268x268"/>
          <p:cNvPicPr>
            <a:picLocks noChangeAspect="1" noChangeArrowheads="1"/>
          </p:cNvPicPr>
          <p:nvPr/>
        </p:nvPicPr>
        <p:blipFill>
          <a:blip r:embed="rId2" cstate="print">
            <a:clrChange>
              <a:clrFrom>
                <a:srgbClr val="FFFEFF"/>
              </a:clrFrom>
              <a:clrTo>
                <a:srgbClr val="FFFEFF">
                  <a:alpha val="0"/>
                </a:srgbClr>
              </a:clrTo>
            </a:clrChange>
          </a:blip>
          <a:srcRect l="16998" t="10489" r="20937"/>
          <a:stretch>
            <a:fillRect/>
          </a:stretch>
        </p:blipFill>
        <p:spPr bwMode="auto">
          <a:xfrm>
            <a:off x="6875463" y="4200525"/>
            <a:ext cx="1585912" cy="2286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barn(inVertical)">
                                      <p:cBhvr>
                                        <p:cTn id="7" dur="500"/>
                                        <p:tgtEl>
                                          <p:spTgt spid="21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3"/>
          <p:cNvGrpSpPr>
            <a:grpSpLocks/>
          </p:cNvGrpSpPr>
          <p:nvPr/>
        </p:nvGrpSpPr>
        <p:grpSpPr bwMode="auto">
          <a:xfrm>
            <a:off x="0" y="0"/>
            <a:ext cx="1989138" cy="536575"/>
            <a:chOff x="257175" y="444500"/>
            <a:chExt cx="1989138" cy="536575"/>
          </a:xfrm>
        </p:grpSpPr>
        <p:pic>
          <p:nvPicPr>
            <p:cNvPr id="5123" name="图片 1"/>
            <p:cNvPicPr>
              <a:picLocks noChangeAspect="1" noChangeArrowheads="1"/>
            </p:cNvPicPr>
            <p:nvPr/>
          </p:nvPicPr>
          <p:blipFill>
            <a:blip r:embed="rId2" cstate="print">
              <a:clrChange>
                <a:clrFrom>
                  <a:srgbClr val="FFFEFD"/>
                </a:clrFrom>
                <a:clrTo>
                  <a:srgbClr val="FFFEFD">
                    <a:alpha val="0"/>
                  </a:srgbClr>
                </a:clrTo>
              </a:clrChange>
            </a:blip>
            <a:srcRect/>
            <a:stretch>
              <a:fillRect/>
            </a:stretch>
          </p:blipFill>
          <p:spPr bwMode="auto">
            <a:xfrm>
              <a:off x="257175" y="444500"/>
              <a:ext cx="1989138" cy="536575"/>
            </a:xfrm>
            <a:prstGeom prst="rect">
              <a:avLst/>
            </a:prstGeom>
            <a:noFill/>
            <a:ln w="9525">
              <a:noFill/>
              <a:miter lim="800000"/>
              <a:headEnd/>
              <a:tailEnd/>
            </a:ln>
          </p:spPr>
        </p:pic>
        <p:sp>
          <p:nvSpPr>
            <p:cNvPr id="5124" name="文本框 2"/>
            <p:cNvSpPr txBox="1">
              <a:spLocks noChangeArrowheads="1"/>
            </p:cNvSpPr>
            <p:nvPr/>
          </p:nvSpPr>
          <p:spPr bwMode="auto">
            <a:xfrm>
              <a:off x="257175" y="444500"/>
              <a:ext cx="1714500" cy="519113"/>
            </a:xfrm>
            <a:prstGeom prst="rect">
              <a:avLst/>
            </a:prstGeom>
            <a:noFill/>
            <a:ln w="9525">
              <a:noFill/>
              <a:miter lim="800000"/>
              <a:headEnd/>
              <a:tailEnd/>
            </a:ln>
          </p:spPr>
          <p:txBody>
            <a:bodyPr>
              <a:spAutoFit/>
            </a:bodyPr>
            <a:lstStyle/>
            <a:p>
              <a:pPr algn="ctr"/>
              <a:r>
                <a:rPr lang="zh-CN" altLang="en-US" sz="2800" b="1">
                  <a:solidFill>
                    <a:srgbClr val="0070C0"/>
                  </a:solidFill>
                  <a:latin typeface="黑体" pitchFamily="49" charset="-122"/>
                  <a:ea typeface="黑体" pitchFamily="49" charset="-122"/>
                </a:rPr>
                <a:t>新课导入</a:t>
              </a:r>
            </a:p>
          </p:txBody>
        </p:sp>
      </p:grpSp>
      <p:grpSp>
        <p:nvGrpSpPr>
          <p:cNvPr id="2" name="组合 1"/>
          <p:cNvGrpSpPr>
            <a:grpSpLocks/>
          </p:cNvGrpSpPr>
          <p:nvPr/>
        </p:nvGrpSpPr>
        <p:grpSpPr bwMode="auto">
          <a:xfrm>
            <a:off x="274638" y="1125538"/>
            <a:ext cx="2784475" cy="4033837"/>
            <a:chOff x="994569" y="2165463"/>
            <a:chExt cx="2785343" cy="4034950"/>
          </a:xfrm>
        </p:grpSpPr>
        <p:sp>
          <p:nvSpPr>
            <p:cNvPr id="5126" name="文本框 6154"/>
            <p:cNvSpPr txBox="1">
              <a:spLocks noChangeArrowheads="1"/>
            </p:cNvSpPr>
            <p:nvPr/>
          </p:nvSpPr>
          <p:spPr bwMode="auto">
            <a:xfrm>
              <a:off x="1692274" y="5615638"/>
              <a:ext cx="1367557" cy="584775"/>
            </a:xfrm>
            <a:prstGeom prst="rect">
              <a:avLst/>
            </a:prstGeom>
            <a:noFill/>
            <a:ln w="9525">
              <a:noFill/>
              <a:miter lim="800000"/>
              <a:headEnd/>
              <a:tailEnd/>
            </a:ln>
          </p:spPr>
          <p:txBody>
            <a:bodyPr>
              <a:spAutoFit/>
            </a:bodyPr>
            <a:lstStyle/>
            <a:p>
              <a:r>
                <a:rPr lang="zh-CN" altLang="en-US" sz="3200" b="1">
                  <a:latin typeface="楷体" pitchFamily="49" charset="-122"/>
                  <a:ea typeface="楷体" pitchFamily="49" charset="-122"/>
                </a:rPr>
                <a:t>王 伟</a:t>
              </a:r>
            </a:p>
          </p:txBody>
        </p:sp>
        <p:pic>
          <p:nvPicPr>
            <p:cNvPr id="5127" name="Picture 7" descr="https://p1.ssl.qhmsg.com/dr/220__/t0123784eb63b5aacd1.jpg"/>
            <p:cNvPicPr>
              <a:picLocks noChangeAspect="1" noChangeArrowheads="1"/>
            </p:cNvPicPr>
            <p:nvPr/>
          </p:nvPicPr>
          <p:blipFill>
            <a:blip r:embed="rId3" cstate="print"/>
            <a:srcRect/>
            <a:stretch>
              <a:fillRect/>
            </a:stretch>
          </p:blipFill>
          <p:spPr bwMode="auto">
            <a:xfrm>
              <a:off x="994569" y="2165463"/>
              <a:ext cx="2785343" cy="3462010"/>
            </a:xfrm>
            <a:prstGeom prst="rect">
              <a:avLst/>
            </a:prstGeom>
            <a:noFill/>
            <a:ln w="9525">
              <a:noFill/>
              <a:miter lim="800000"/>
              <a:headEnd/>
              <a:tailEnd/>
            </a:ln>
          </p:spPr>
        </p:pic>
      </p:grpSp>
      <p:sp>
        <p:nvSpPr>
          <p:cNvPr id="4" name="矩形 3"/>
          <p:cNvSpPr>
            <a:spLocks noChangeArrowheads="1"/>
          </p:cNvSpPr>
          <p:nvPr/>
        </p:nvSpPr>
        <p:spPr bwMode="auto">
          <a:xfrm>
            <a:off x="3348038" y="901700"/>
            <a:ext cx="5545137" cy="5264150"/>
          </a:xfrm>
          <a:prstGeom prst="rect">
            <a:avLst/>
          </a:prstGeom>
          <a:noFill/>
          <a:ln w="9525">
            <a:noFill/>
            <a:miter lim="800000"/>
            <a:headEnd/>
            <a:tailEnd/>
          </a:ln>
        </p:spPr>
        <p:txBody>
          <a:bodyPr>
            <a:spAutoFit/>
          </a:bodyPr>
          <a:lstStyle/>
          <a:p>
            <a:pPr>
              <a:lnSpc>
                <a:spcPct val="150000"/>
              </a:lnSpc>
            </a:pPr>
            <a:r>
              <a:rPr lang="en-US" altLang="zh-CN" sz="2800" b="1">
                <a:latin typeface="宋体" pitchFamily="2" charset="-122"/>
              </a:rPr>
              <a:t>   2001</a:t>
            </a:r>
            <a:r>
              <a:rPr lang="zh-CN" altLang="en-US" sz="2800" b="1">
                <a:latin typeface="宋体" pitchFamily="2" charset="-122"/>
              </a:rPr>
              <a:t>年</a:t>
            </a:r>
            <a:r>
              <a:rPr lang="en-US" altLang="zh-CN" sz="2800" b="1">
                <a:latin typeface="宋体" pitchFamily="2" charset="-122"/>
              </a:rPr>
              <a:t>4</a:t>
            </a:r>
            <a:r>
              <a:rPr lang="zh-CN" altLang="en-US" sz="2800" b="1">
                <a:latin typeface="宋体" pitchFamily="2" charset="-122"/>
              </a:rPr>
              <a:t>月</a:t>
            </a:r>
            <a:r>
              <a:rPr lang="en-US" altLang="zh-CN" sz="2800" b="1">
                <a:latin typeface="宋体" pitchFamily="2" charset="-122"/>
              </a:rPr>
              <a:t>1</a:t>
            </a:r>
            <a:r>
              <a:rPr lang="zh-CN" altLang="en-US" sz="2800" b="1">
                <a:latin typeface="宋体" pitchFamily="2" charset="-122"/>
              </a:rPr>
              <a:t>日，一架美国海军</a:t>
            </a:r>
            <a:r>
              <a:rPr lang="en-US" altLang="zh-CN" sz="2800" b="1">
                <a:latin typeface="宋体" pitchFamily="2" charset="-122"/>
              </a:rPr>
              <a:t>EP-3</a:t>
            </a:r>
            <a:r>
              <a:rPr lang="zh-CN" altLang="en-US" sz="2800" b="1">
                <a:latin typeface="宋体" pitchFamily="2" charset="-122"/>
              </a:rPr>
              <a:t>型侦察机，与一架中国海军航空兵歼八战斗机在中国海南岛东南</a:t>
            </a:r>
            <a:r>
              <a:rPr lang="en-US" altLang="zh-CN" sz="2800" b="1">
                <a:latin typeface="宋体" pitchFamily="2" charset="-122"/>
              </a:rPr>
              <a:t>70</a:t>
            </a:r>
            <a:r>
              <a:rPr lang="zh-CN" altLang="en-US" sz="2800" b="1">
                <a:latin typeface="宋体" pitchFamily="2" charset="-122"/>
              </a:rPr>
              <a:t>海里（</a:t>
            </a:r>
            <a:r>
              <a:rPr lang="en-US" altLang="zh-CN" sz="2800" b="1">
                <a:latin typeface="宋体" pitchFamily="2" charset="-122"/>
              </a:rPr>
              <a:t>110</a:t>
            </a:r>
            <a:r>
              <a:rPr lang="zh-CN" altLang="en-US" sz="2800" b="1">
                <a:latin typeface="宋体" pitchFamily="2" charset="-122"/>
              </a:rPr>
              <a:t>公里）的中国专属经济区上空发生碰撞，中国战斗机坠毁，飞行员王伟跳伞下落不明，后被中国确认死亡，而美国的军机则迫降海南岛陵水机场。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4" name="组合 1"/>
          <p:cNvGrpSpPr>
            <a:grpSpLocks/>
          </p:cNvGrpSpPr>
          <p:nvPr/>
        </p:nvGrpSpPr>
        <p:grpSpPr bwMode="auto">
          <a:xfrm>
            <a:off x="0" y="0"/>
            <a:ext cx="1989138" cy="536575"/>
            <a:chOff x="405" y="428"/>
            <a:chExt cx="3133" cy="845"/>
          </a:xfrm>
        </p:grpSpPr>
        <p:pic>
          <p:nvPicPr>
            <p:cNvPr id="23555" name="图片 1"/>
            <p:cNvPicPr>
              <a:picLocks noChangeAspect="1" noChangeArrowheads="1"/>
            </p:cNvPicPr>
            <p:nvPr/>
          </p:nvPicPr>
          <p:blipFill>
            <a:blip r:embed="rId2" cstate="print">
              <a:clrChange>
                <a:clrFrom>
                  <a:srgbClr val="FFFEFD"/>
                </a:clrFrom>
                <a:clrTo>
                  <a:srgbClr val="FFFEFD">
                    <a:alpha val="0"/>
                  </a:srgbClr>
                </a:clrTo>
              </a:clrChange>
            </a:blip>
            <a:srcRect/>
            <a:stretch>
              <a:fillRect/>
            </a:stretch>
          </p:blipFill>
          <p:spPr bwMode="auto">
            <a:xfrm>
              <a:off x="405" y="428"/>
              <a:ext cx="3133" cy="845"/>
            </a:xfrm>
            <a:prstGeom prst="rect">
              <a:avLst/>
            </a:prstGeom>
            <a:noFill/>
            <a:ln w="9525">
              <a:noFill/>
              <a:miter lim="800000"/>
              <a:headEnd/>
              <a:tailEnd/>
            </a:ln>
          </p:spPr>
        </p:pic>
        <p:sp>
          <p:nvSpPr>
            <p:cNvPr id="23556" name="文本框 2"/>
            <p:cNvSpPr txBox="1">
              <a:spLocks noChangeArrowheads="1"/>
            </p:cNvSpPr>
            <p:nvPr/>
          </p:nvSpPr>
          <p:spPr bwMode="auto">
            <a:xfrm>
              <a:off x="405" y="428"/>
              <a:ext cx="2700" cy="815"/>
            </a:xfrm>
            <a:prstGeom prst="rect">
              <a:avLst/>
            </a:prstGeom>
            <a:noFill/>
            <a:ln w="9525">
              <a:noFill/>
              <a:miter lim="800000"/>
              <a:headEnd/>
              <a:tailEnd/>
            </a:ln>
          </p:spPr>
          <p:txBody>
            <a:bodyPr>
              <a:spAutoFit/>
            </a:bodyPr>
            <a:lstStyle/>
            <a:p>
              <a:pPr algn="ctr"/>
              <a:r>
                <a:rPr lang="zh-CN" altLang="en-US" sz="2800" b="1">
                  <a:solidFill>
                    <a:srgbClr val="0070C0"/>
                  </a:solidFill>
                  <a:latin typeface="黑体" pitchFamily="49" charset="-122"/>
                  <a:ea typeface="黑体" pitchFamily="49" charset="-122"/>
                </a:rPr>
                <a:t>课堂小结</a:t>
              </a:r>
            </a:p>
          </p:txBody>
        </p:sp>
      </p:grpSp>
      <p:pic>
        <p:nvPicPr>
          <p:cNvPr id="23557" name="图片 1"/>
          <p:cNvPicPr>
            <a:picLocks noChangeAspect="1" noChangeArrowheads="1"/>
          </p:cNvPicPr>
          <p:nvPr/>
        </p:nvPicPr>
        <p:blipFill>
          <a:blip r:embed="rId3" cstate="print"/>
          <a:srcRect/>
          <a:stretch>
            <a:fillRect/>
          </a:stretch>
        </p:blipFill>
        <p:spPr bwMode="auto">
          <a:xfrm>
            <a:off x="550863" y="1728788"/>
            <a:ext cx="7456487" cy="3690937"/>
          </a:xfrm>
          <a:prstGeom prst="rect">
            <a:avLst/>
          </a:prstGeom>
          <a:noFill/>
          <a:ln w="9525">
            <a:noFill/>
            <a:miter lim="800000"/>
            <a:headEnd/>
            <a:tailEnd/>
          </a:ln>
        </p:spPr>
      </p:pic>
    </p:spTree>
  </p:cSld>
  <p:clrMapOvr>
    <a:masterClrMapping/>
  </p:clrMapOvr>
  <p:transition spd="slow">
    <p:randomBar dir="ver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4" descr="http://img.taopic.com/uploads/allimg/110423/8886-1104231UA3100.jpg"/>
          <p:cNvPicPr>
            <a:picLocks noChangeAspect="1" noChangeArrowheads="1"/>
          </p:cNvPicPr>
          <p:nvPr/>
        </p:nvPicPr>
        <p:blipFill>
          <a:blip r:embed="rId2" cstate="print"/>
          <a:srcRect/>
          <a:stretch>
            <a:fillRect/>
          </a:stretch>
        </p:blipFill>
        <p:spPr bwMode="auto">
          <a:xfrm>
            <a:off x="2627313" y="1557338"/>
            <a:ext cx="3736975" cy="2705100"/>
          </a:xfrm>
          <a:prstGeom prst="rect">
            <a:avLst/>
          </a:prstGeom>
          <a:noFill/>
          <a:ln w="9525">
            <a:noFill/>
            <a:miter lim="800000"/>
            <a:headEnd/>
            <a:tailEnd/>
          </a:ln>
        </p:spPr>
      </p:pic>
      <p:sp>
        <p:nvSpPr>
          <p:cNvPr id="4" name="矩形 3"/>
          <p:cNvSpPr/>
          <p:nvPr/>
        </p:nvSpPr>
        <p:spPr>
          <a:xfrm>
            <a:off x="2627783" y="620688"/>
            <a:ext cx="3713098" cy="858734"/>
          </a:xfrm>
          <a:prstGeom prst="rect">
            <a:avLst/>
          </a:prstGeom>
        </p:spPr>
        <p:txBody>
          <a:bodyPr wrap="none">
            <a:prstTxWarp prst="textStop">
              <a:avLst/>
            </a:prstTxWarp>
            <a:spAutoFit/>
          </a:bodyPr>
          <a:lstStyle/>
          <a:p>
            <a:pPr>
              <a:defRPr/>
            </a:pPr>
            <a:r>
              <a:rPr lang="zh-CN" altLang="en-US" sz="4400" b="1" dirty="0">
                <a:solidFill>
                  <a:srgbClr val="FF0000"/>
                </a:solidFill>
                <a:latin typeface="微软雅黑" panose="020B0503020204020204" pitchFamily="34" charset="-122"/>
                <a:ea typeface="微软雅黑" panose="020B0503020204020204" pitchFamily="34" charset="-122"/>
              </a:rPr>
              <a:t>练一练</a:t>
            </a:r>
          </a:p>
        </p:txBody>
      </p:sp>
      <p:sp>
        <p:nvSpPr>
          <p:cNvPr id="24580" name="矩形 6"/>
          <p:cNvSpPr>
            <a:spLocks noChangeArrowheads="1"/>
          </p:cNvSpPr>
          <p:nvPr/>
        </p:nvSpPr>
        <p:spPr bwMode="auto">
          <a:xfrm>
            <a:off x="260350" y="4664075"/>
            <a:ext cx="8632825" cy="1212850"/>
          </a:xfrm>
          <a:prstGeom prst="rect">
            <a:avLst/>
          </a:prstGeom>
          <a:noFill/>
          <a:ln w="9525">
            <a:noFill/>
            <a:miter lim="800000"/>
            <a:headEnd/>
            <a:tailEnd/>
          </a:ln>
        </p:spPr>
        <p:txBody>
          <a:bodyPr>
            <a:spAutoFit/>
          </a:bodyPr>
          <a:lstStyle/>
          <a:p>
            <a:pPr>
              <a:lnSpc>
                <a:spcPct val="130000"/>
              </a:lnSpc>
            </a:pPr>
            <a:r>
              <a:rPr lang="zh-CN" altLang="en-US" sz="2800" b="1">
                <a:latin typeface="宋体" pitchFamily="2" charset="-122"/>
              </a:rPr>
              <a:t>    搜集资料，结合相关案例，以“维护国家安全，我们应该做什么”为主题，开展一次讨论。</a:t>
            </a:r>
          </a:p>
        </p:txBody>
      </p:sp>
      <p:grpSp>
        <p:nvGrpSpPr>
          <p:cNvPr id="24581" name="组合 1"/>
          <p:cNvGrpSpPr>
            <a:grpSpLocks/>
          </p:cNvGrpSpPr>
          <p:nvPr/>
        </p:nvGrpSpPr>
        <p:grpSpPr bwMode="auto">
          <a:xfrm>
            <a:off x="0" y="0"/>
            <a:ext cx="1989138" cy="536575"/>
            <a:chOff x="405" y="428"/>
            <a:chExt cx="3133" cy="845"/>
          </a:xfrm>
        </p:grpSpPr>
        <p:pic>
          <p:nvPicPr>
            <p:cNvPr id="24582" name="图片 1"/>
            <p:cNvPicPr>
              <a:picLocks noChangeAspect="1" noChangeArrowheads="1"/>
            </p:cNvPicPr>
            <p:nvPr/>
          </p:nvPicPr>
          <p:blipFill>
            <a:blip r:embed="rId3" cstate="print">
              <a:clrChange>
                <a:clrFrom>
                  <a:srgbClr val="FFFEFD"/>
                </a:clrFrom>
                <a:clrTo>
                  <a:srgbClr val="FFFEFD">
                    <a:alpha val="0"/>
                  </a:srgbClr>
                </a:clrTo>
              </a:clrChange>
            </a:blip>
            <a:srcRect/>
            <a:stretch>
              <a:fillRect/>
            </a:stretch>
          </p:blipFill>
          <p:spPr bwMode="auto">
            <a:xfrm>
              <a:off x="405" y="428"/>
              <a:ext cx="3133" cy="845"/>
            </a:xfrm>
            <a:prstGeom prst="rect">
              <a:avLst/>
            </a:prstGeom>
            <a:noFill/>
            <a:ln w="9525">
              <a:noFill/>
              <a:miter lim="800000"/>
              <a:headEnd/>
              <a:tailEnd/>
            </a:ln>
          </p:spPr>
        </p:pic>
        <p:sp>
          <p:nvSpPr>
            <p:cNvPr id="24583" name="文本框 2"/>
            <p:cNvSpPr txBox="1">
              <a:spLocks noChangeArrowheads="1"/>
            </p:cNvSpPr>
            <p:nvPr/>
          </p:nvSpPr>
          <p:spPr bwMode="auto">
            <a:xfrm>
              <a:off x="405" y="428"/>
              <a:ext cx="2700" cy="815"/>
            </a:xfrm>
            <a:prstGeom prst="rect">
              <a:avLst/>
            </a:prstGeom>
            <a:noFill/>
            <a:ln w="9525">
              <a:noFill/>
              <a:miter lim="800000"/>
              <a:headEnd/>
              <a:tailEnd/>
            </a:ln>
          </p:spPr>
          <p:txBody>
            <a:bodyPr>
              <a:spAutoFit/>
            </a:bodyPr>
            <a:lstStyle/>
            <a:p>
              <a:pPr algn="ctr"/>
              <a:r>
                <a:rPr lang="zh-CN" altLang="en-US" sz="2800" b="1">
                  <a:solidFill>
                    <a:srgbClr val="0070C0"/>
                  </a:solidFill>
                  <a:latin typeface="黑体" pitchFamily="49" charset="-122"/>
                  <a:ea typeface="黑体" pitchFamily="49" charset="-122"/>
                </a:rPr>
                <a:t>随堂演练</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86000" y="2828836"/>
            <a:ext cx="4572000" cy="1200329"/>
          </a:xfrm>
          <a:prstGeom prst="rect">
            <a:avLst/>
          </a:prstGeom>
        </p:spPr>
        <p:txBody>
          <a:bodyPr>
            <a:spAutoFit/>
          </a:bodyPr>
          <a:lstStyle/>
          <a:p>
            <a:r>
              <a:rPr lang="zh-CN" altLang="zh-CN" dirty="0" smtClean="0"/>
              <a:t>贾老师教育</a:t>
            </a:r>
            <a:r>
              <a:rPr lang="en-US" altLang="zh-CN" dirty="0" smtClean="0"/>
              <a:t>           </a:t>
            </a:r>
            <a:r>
              <a:rPr lang="zh-CN" altLang="zh-CN" dirty="0" smtClean="0"/>
              <a:t>微信</a:t>
            </a:r>
            <a:r>
              <a:rPr lang="en-US" altLang="zh-CN" dirty="0" smtClean="0"/>
              <a:t>yjm911yjm </a:t>
            </a:r>
          </a:p>
          <a:p>
            <a:endParaRPr lang="en-US" altLang="zh-CN" dirty="0" smtClean="0"/>
          </a:p>
          <a:p>
            <a:r>
              <a:rPr lang="en-US" altLang="zh-CN" smtClean="0"/>
              <a:t>             https://shop118432293.taobao.com/</a:t>
            </a:r>
            <a:endParaRPr lang="zh-CN" altLang="zh-CN"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
          <p:cNvSpPr>
            <a:spLocks noChangeArrowheads="1"/>
          </p:cNvSpPr>
          <p:nvPr/>
        </p:nvSpPr>
        <p:spPr bwMode="auto">
          <a:xfrm>
            <a:off x="241300" y="1052513"/>
            <a:ext cx="8642350" cy="3324225"/>
          </a:xfrm>
          <a:prstGeom prst="rect">
            <a:avLst/>
          </a:prstGeom>
          <a:noFill/>
          <a:ln w="9525">
            <a:noFill/>
            <a:miter lim="800000"/>
            <a:headEnd/>
            <a:tailEnd/>
          </a:ln>
        </p:spPr>
        <p:txBody>
          <a:bodyPr>
            <a:spAutoFit/>
          </a:bodyPr>
          <a:lstStyle/>
          <a:p>
            <a:pPr>
              <a:lnSpc>
                <a:spcPct val="150000"/>
              </a:lnSpc>
            </a:pPr>
            <a:r>
              <a:rPr lang="zh-CN" altLang="en-US" sz="2800" b="1">
                <a:latin typeface="宋体" pitchFamily="2" charset="-122"/>
              </a:rPr>
              <a:t>    维护国家安全需要我们每个人做出贡献。维护国家安全是我们的共同</a:t>
            </a:r>
            <a:r>
              <a:rPr lang="zh-CN" altLang="en-US" sz="2800" b="1" u="sng">
                <a:latin typeface="宋体" pitchFamily="2" charset="-122"/>
              </a:rPr>
              <a:t>     </a:t>
            </a:r>
            <a:r>
              <a:rPr lang="zh-CN" altLang="en-US" sz="2800" b="1">
                <a:latin typeface="宋体" pitchFamily="2" charset="-122"/>
              </a:rPr>
              <a:t>，我们要增强国家安全</a:t>
            </a:r>
            <a:endParaRPr lang="en-US" altLang="zh-CN" sz="2800" b="1" u="sng">
              <a:latin typeface="宋体" pitchFamily="2" charset="-122"/>
            </a:endParaRPr>
          </a:p>
          <a:p>
            <a:pPr>
              <a:lnSpc>
                <a:spcPct val="150000"/>
              </a:lnSpc>
            </a:pPr>
            <a:r>
              <a:rPr lang="zh-CN" altLang="en-US" sz="2800" b="1">
                <a:latin typeface="宋体" pitchFamily="2" charset="-122"/>
              </a:rPr>
              <a:t>，树立国家安全利益高于一切的</a:t>
            </a:r>
            <a:r>
              <a:rPr lang="zh-CN" altLang="en-US" sz="2800" b="1" u="sng">
                <a:latin typeface="宋体" pitchFamily="2" charset="-122"/>
              </a:rPr>
              <a:t>     </a:t>
            </a:r>
            <a:r>
              <a:rPr lang="zh-CN" altLang="en-US" sz="2800" b="1">
                <a:latin typeface="宋体" pitchFamily="2" charset="-122"/>
              </a:rPr>
              <a:t>，自觉维护国家安全。只有人人为国家安全积极贡献力量，才能筑牢坚如磐石的</a:t>
            </a:r>
            <a:r>
              <a:rPr lang="zh-CN" altLang="en-US" sz="2800" b="1" u="sng">
                <a:latin typeface="宋体" pitchFamily="2" charset="-122"/>
              </a:rPr>
              <a:t>     </a:t>
            </a:r>
            <a:r>
              <a:rPr lang="zh-CN" altLang="en-US" sz="2800" b="1">
                <a:latin typeface="宋体" pitchFamily="2" charset="-122"/>
              </a:rPr>
              <a:t>，使危害国家安全的行为无法得逞。</a:t>
            </a:r>
            <a:endParaRPr lang="zh-CN" altLang="zh-CN" sz="2800" b="1">
              <a:latin typeface="宋体" pitchFamily="2" charset="-122"/>
            </a:endParaRPr>
          </a:p>
        </p:txBody>
      </p:sp>
      <p:sp>
        <p:nvSpPr>
          <p:cNvPr id="3" name="矩形 2"/>
          <p:cNvSpPr>
            <a:spLocks noChangeArrowheads="1"/>
          </p:cNvSpPr>
          <p:nvPr/>
        </p:nvSpPr>
        <p:spPr bwMode="auto">
          <a:xfrm>
            <a:off x="3573463" y="1728788"/>
            <a:ext cx="904875" cy="522287"/>
          </a:xfrm>
          <a:prstGeom prst="rect">
            <a:avLst/>
          </a:prstGeom>
          <a:noFill/>
          <a:ln w="9525">
            <a:noFill/>
            <a:miter lim="800000"/>
            <a:headEnd/>
            <a:tailEnd/>
          </a:ln>
        </p:spPr>
        <p:txBody>
          <a:bodyPr wrap="none">
            <a:spAutoFit/>
          </a:bodyPr>
          <a:lstStyle/>
          <a:p>
            <a:r>
              <a:rPr lang="zh-CN" altLang="en-US" sz="2800" b="1">
                <a:solidFill>
                  <a:srgbClr val="FF0000"/>
                </a:solidFill>
                <a:latin typeface="黑体" pitchFamily="49" charset="-122"/>
                <a:ea typeface="黑体" pitchFamily="49" charset="-122"/>
              </a:rPr>
              <a:t>责任</a:t>
            </a:r>
          </a:p>
        </p:txBody>
      </p:sp>
      <p:pic>
        <p:nvPicPr>
          <p:cNvPr id="6148" name="Picture 2" descr="http://wmf.fjsen.com/images/2007-08/17/xin_510804171358578304513.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948488" y="4976813"/>
            <a:ext cx="1785937" cy="1181100"/>
          </a:xfrm>
          <a:prstGeom prst="rect">
            <a:avLst/>
          </a:prstGeom>
          <a:noFill/>
          <a:ln w="9525">
            <a:noFill/>
            <a:miter lim="800000"/>
            <a:headEnd/>
            <a:tailEnd/>
          </a:ln>
        </p:spPr>
      </p:pic>
      <p:grpSp>
        <p:nvGrpSpPr>
          <p:cNvPr id="6149" name="组合 2"/>
          <p:cNvGrpSpPr>
            <a:grpSpLocks/>
          </p:cNvGrpSpPr>
          <p:nvPr/>
        </p:nvGrpSpPr>
        <p:grpSpPr bwMode="auto">
          <a:xfrm>
            <a:off x="26988" y="0"/>
            <a:ext cx="1989137" cy="536575"/>
            <a:chOff x="405" y="428"/>
            <a:chExt cx="3133" cy="845"/>
          </a:xfrm>
        </p:grpSpPr>
        <p:pic>
          <p:nvPicPr>
            <p:cNvPr id="6150" name="图片 1"/>
            <p:cNvPicPr>
              <a:picLocks noChangeAspect="1" noChangeArrowheads="1"/>
            </p:cNvPicPr>
            <p:nvPr/>
          </p:nvPicPr>
          <p:blipFill>
            <a:blip r:embed="rId3" cstate="print">
              <a:clrChange>
                <a:clrFrom>
                  <a:srgbClr val="FFFEFD"/>
                </a:clrFrom>
                <a:clrTo>
                  <a:srgbClr val="FFFEFD">
                    <a:alpha val="0"/>
                  </a:srgbClr>
                </a:clrTo>
              </a:clrChange>
            </a:blip>
            <a:srcRect/>
            <a:stretch>
              <a:fillRect/>
            </a:stretch>
          </p:blipFill>
          <p:spPr bwMode="auto">
            <a:xfrm>
              <a:off x="405" y="428"/>
              <a:ext cx="3133" cy="845"/>
            </a:xfrm>
            <a:prstGeom prst="rect">
              <a:avLst/>
            </a:prstGeom>
            <a:noFill/>
            <a:ln w="9525">
              <a:noFill/>
              <a:miter lim="800000"/>
              <a:headEnd/>
              <a:tailEnd/>
            </a:ln>
          </p:spPr>
        </p:pic>
        <p:sp>
          <p:nvSpPr>
            <p:cNvPr id="6151" name="文本框 2"/>
            <p:cNvSpPr txBox="1">
              <a:spLocks noChangeArrowheads="1"/>
            </p:cNvSpPr>
            <p:nvPr/>
          </p:nvSpPr>
          <p:spPr bwMode="auto">
            <a:xfrm>
              <a:off x="405" y="428"/>
              <a:ext cx="2700" cy="824"/>
            </a:xfrm>
            <a:prstGeom prst="rect">
              <a:avLst/>
            </a:prstGeom>
            <a:noFill/>
            <a:ln w="9525">
              <a:noFill/>
              <a:miter lim="800000"/>
              <a:headEnd/>
              <a:tailEnd/>
            </a:ln>
          </p:spPr>
          <p:txBody>
            <a:bodyPr>
              <a:spAutoFit/>
            </a:bodyPr>
            <a:lstStyle/>
            <a:p>
              <a:pPr algn="ctr"/>
              <a:r>
                <a:rPr lang="zh-CN" altLang="en-US" sz="2800" b="1">
                  <a:solidFill>
                    <a:srgbClr val="0070C0"/>
                  </a:solidFill>
                  <a:latin typeface="黑体" pitchFamily="49" charset="-122"/>
                  <a:ea typeface="黑体" pitchFamily="49" charset="-122"/>
                </a:rPr>
                <a:t>课前预习</a:t>
              </a:r>
            </a:p>
          </p:txBody>
        </p:sp>
      </p:grpSp>
      <p:sp>
        <p:nvSpPr>
          <p:cNvPr id="12" name="矩形 11"/>
          <p:cNvSpPr>
            <a:spLocks noChangeArrowheads="1"/>
          </p:cNvSpPr>
          <p:nvPr/>
        </p:nvSpPr>
        <p:spPr bwMode="auto">
          <a:xfrm>
            <a:off x="7969250" y="1782763"/>
            <a:ext cx="904875" cy="522287"/>
          </a:xfrm>
          <a:prstGeom prst="rect">
            <a:avLst/>
          </a:prstGeom>
          <a:noFill/>
          <a:ln w="9525">
            <a:noFill/>
            <a:miter lim="800000"/>
            <a:headEnd/>
            <a:tailEnd/>
          </a:ln>
        </p:spPr>
        <p:txBody>
          <a:bodyPr wrap="none">
            <a:spAutoFit/>
          </a:bodyPr>
          <a:lstStyle/>
          <a:p>
            <a:r>
              <a:rPr lang="zh-CN" altLang="en-US" sz="2800" b="1">
                <a:solidFill>
                  <a:srgbClr val="FF0000"/>
                </a:solidFill>
                <a:latin typeface="黑体" pitchFamily="49" charset="-122"/>
                <a:ea typeface="黑体" pitchFamily="49" charset="-122"/>
              </a:rPr>
              <a:t>意识</a:t>
            </a:r>
          </a:p>
        </p:txBody>
      </p:sp>
      <p:sp>
        <p:nvSpPr>
          <p:cNvPr id="13" name="矩形 12"/>
          <p:cNvSpPr>
            <a:spLocks noChangeArrowheads="1"/>
          </p:cNvSpPr>
          <p:nvPr/>
        </p:nvSpPr>
        <p:spPr bwMode="auto">
          <a:xfrm>
            <a:off x="5337175" y="2370138"/>
            <a:ext cx="906463" cy="523875"/>
          </a:xfrm>
          <a:prstGeom prst="rect">
            <a:avLst/>
          </a:prstGeom>
          <a:noFill/>
          <a:ln w="9525">
            <a:noFill/>
            <a:miter lim="800000"/>
            <a:headEnd/>
            <a:tailEnd/>
          </a:ln>
        </p:spPr>
        <p:txBody>
          <a:bodyPr wrap="none">
            <a:spAutoFit/>
          </a:bodyPr>
          <a:lstStyle/>
          <a:p>
            <a:r>
              <a:rPr lang="zh-CN" altLang="en-US" sz="2800" b="1">
                <a:solidFill>
                  <a:srgbClr val="FF0000"/>
                </a:solidFill>
                <a:latin typeface="黑体" pitchFamily="49" charset="-122"/>
                <a:ea typeface="黑体" pitchFamily="49" charset="-122"/>
              </a:rPr>
              <a:t>观念</a:t>
            </a:r>
          </a:p>
        </p:txBody>
      </p:sp>
      <p:sp>
        <p:nvSpPr>
          <p:cNvPr id="14" name="矩形 13"/>
          <p:cNvSpPr>
            <a:spLocks noChangeArrowheads="1"/>
          </p:cNvSpPr>
          <p:nvPr/>
        </p:nvSpPr>
        <p:spPr bwMode="auto">
          <a:xfrm>
            <a:off x="2124075" y="3646488"/>
            <a:ext cx="906463" cy="522287"/>
          </a:xfrm>
          <a:prstGeom prst="rect">
            <a:avLst/>
          </a:prstGeom>
          <a:noFill/>
          <a:ln w="9525">
            <a:noFill/>
            <a:miter lim="800000"/>
            <a:headEnd/>
            <a:tailEnd/>
          </a:ln>
        </p:spPr>
        <p:txBody>
          <a:bodyPr wrap="none">
            <a:spAutoFit/>
          </a:bodyPr>
          <a:lstStyle/>
          <a:p>
            <a:r>
              <a:rPr lang="zh-CN" altLang="en-US" sz="2800" b="1">
                <a:solidFill>
                  <a:srgbClr val="FF0000"/>
                </a:solidFill>
                <a:latin typeface="黑体" pitchFamily="49" charset="-122"/>
                <a:ea typeface="黑体" pitchFamily="49" charset="-122"/>
              </a:rPr>
              <a:t>堤坝</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组合 1"/>
          <p:cNvGrpSpPr>
            <a:grpSpLocks/>
          </p:cNvGrpSpPr>
          <p:nvPr/>
        </p:nvGrpSpPr>
        <p:grpSpPr bwMode="auto">
          <a:xfrm>
            <a:off x="0" y="0"/>
            <a:ext cx="1989138" cy="536575"/>
            <a:chOff x="405" y="428"/>
            <a:chExt cx="3133" cy="845"/>
          </a:xfrm>
        </p:grpSpPr>
        <p:pic>
          <p:nvPicPr>
            <p:cNvPr id="7171" name="图片 1"/>
            <p:cNvPicPr>
              <a:picLocks noChangeAspect="1" noChangeArrowheads="1"/>
            </p:cNvPicPr>
            <p:nvPr/>
          </p:nvPicPr>
          <p:blipFill>
            <a:blip r:embed="rId2" cstate="print">
              <a:clrChange>
                <a:clrFrom>
                  <a:srgbClr val="FFFEFD"/>
                </a:clrFrom>
                <a:clrTo>
                  <a:srgbClr val="FFFEFD">
                    <a:alpha val="0"/>
                  </a:srgbClr>
                </a:clrTo>
              </a:clrChange>
            </a:blip>
            <a:srcRect/>
            <a:stretch>
              <a:fillRect/>
            </a:stretch>
          </p:blipFill>
          <p:spPr bwMode="auto">
            <a:xfrm>
              <a:off x="405" y="428"/>
              <a:ext cx="3133" cy="845"/>
            </a:xfrm>
            <a:prstGeom prst="rect">
              <a:avLst/>
            </a:prstGeom>
            <a:noFill/>
            <a:ln w="9525">
              <a:noFill/>
              <a:miter lim="800000"/>
              <a:headEnd/>
              <a:tailEnd/>
            </a:ln>
          </p:spPr>
        </p:pic>
        <p:sp>
          <p:nvSpPr>
            <p:cNvPr id="7172" name="文本框 2"/>
            <p:cNvSpPr txBox="1">
              <a:spLocks noChangeArrowheads="1"/>
            </p:cNvSpPr>
            <p:nvPr/>
          </p:nvSpPr>
          <p:spPr bwMode="auto">
            <a:xfrm>
              <a:off x="405" y="428"/>
              <a:ext cx="2700" cy="824"/>
            </a:xfrm>
            <a:prstGeom prst="rect">
              <a:avLst/>
            </a:prstGeom>
            <a:noFill/>
            <a:ln w="9525">
              <a:noFill/>
              <a:miter lim="800000"/>
              <a:headEnd/>
              <a:tailEnd/>
            </a:ln>
          </p:spPr>
          <p:txBody>
            <a:bodyPr>
              <a:spAutoFit/>
            </a:bodyPr>
            <a:lstStyle/>
            <a:p>
              <a:pPr algn="ctr"/>
              <a:r>
                <a:rPr lang="zh-CN" altLang="en-US" sz="2800" b="1">
                  <a:solidFill>
                    <a:srgbClr val="0070C0"/>
                  </a:solidFill>
                  <a:latin typeface="黑体" pitchFamily="49" charset="-122"/>
                  <a:ea typeface="黑体" pitchFamily="49" charset="-122"/>
                </a:rPr>
                <a:t>新课讲解</a:t>
              </a:r>
            </a:p>
          </p:txBody>
        </p:sp>
      </p:grpSp>
      <p:grpSp>
        <p:nvGrpSpPr>
          <p:cNvPr id="7173" name="组合 13"/>
          <p:cNvGrpSpPr>
            <a:grpSpLocks/>
          </p:cNvGrpSpPr>
          <p:nvPr/>
        </p:nvGrpSpPr>
        <p:grpSpPr bwMode="auto">
          <a:xfrm>
            <a:off x="1476375" y="620713"/>
            <a:ext cx="6334125" cy="720725"/>
            <a:chOff x="2635896" y="3098998"/>
            <a:chExt cx="6336363" cy="720080"/>
          </a:xfrm>
        </p:grpSpPr>
        <p:sp>
          <p:nvSpPr>
            <p:cNvPr id="19" name="文本框 6154"/>
            <p:cNvSpPr txBox="1">
              <a:spLocks noChangeArrowheads="1"/>
            </p:cNvSpPr>
            <p:nvPr/>
          </p:nvSpPr>
          <p:spPr bwMode="auto">
            <a:xfrm>
              <a:off x="3209186" y="3179888"/>
              <a:ext cx="5763073" cy="583677"/>
            </a:xfrm>
            <a:prstGeom prst="rect">
              <a:avLst/>
            </a:prstGeom>
            <a:solidFill>
              <a:schemeClr val="bg1"/>
            </a:solidFill>
            <a:ln w="19050">
              <a:solidFill>
                <a:schemeClr val="accent1">
                  <a:lumMod val="50000"/>
                </a:schemeClr>
              </a:solid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3200" b="1" dirty="0" smtClean="0">
                  <a:solidFill>
                    <a:srgbClr val="FF00FF"/>
                  </a:solidFill>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人</a:t>
              </a:r>
              <a:r>
                <a:rPr lang="zh-CN" altLang="en-US" sz="3200" b="1" dirty="0" smtClean="0">
                  <a:latin typeface="黑体" panose="02010609060101010101" pitchFamily="49" charset="-122"/>
                  <a:ea typeface="黑体" panose="02010609060101010101" pitchFamily="49" charset="-122"/>
                </a:rPr>
                <a:t>人都是维护国家安全的主角</a:t>
              </a:r>
            </a:p>
          </p:txBody>
        </p:sp>
        <p:grpSp>
          <p:nvGrpSpPr>
            <p:cNvPr id="7175" name="组合 9"/>
            <p:cNvGrpSpPr>
              <a:grpSpLocks/>
            </p:cNvGrpSpPr>
            <p:nvPr/>
          </p:nvGrpSpPr>
          <p:grpSpPr bwMode="auto">
            <a:xfrm>
              <a:off x="2635896" y="3098998"/>
              <a:ext cx="720080" cy="720080"/>
              <a:chOff x="971600" y="2457560"/>
              <a:chExt cx="720080" cy="720080"/>
            </a:xfrm>
          </p:grpSpPr>
          <p:sp>
            <p:nvSpPr>
              <p:cNvPr id="22" name="椭圆 21"/>
              <p:cNvSpPr/>
              <p:nvPr/>
            </p:nvSpPr>
            <p:spPr bwMode="auto">
              <a:xfrm>
                <a:off x="971600" y="2457560"/>
                <a:ext cx="719392" cy="720080"/>
              </a:xfrm>
              <a:prstGeom prst="ellipse">
                <a:avLst/>
              </a:prstGeom>
              <a:solidFill>
                <a:schemeClr val="accent1">
                  <a:lumMod val="90000"/>
                </a:schemeClr>
              </a:solidFill>
              <a:ln w="19050" cap="flat" cmpd="sng" algn="ctr">
                <a:solidFill>
                  <a:schemeClr val="accent1">
                    <a:lumMod val="50000"/>
                  </a:schemeClr>
                </a:solidFill>
                <a:prstDash val="solid"/>
                <a:round/>
                <a:headEnd type="none" w="med" len="med"/>
                <a:tailEnd type="none" w="med" len="med"/>
              </a:ln>
              <a:effectLst>
                <a:outerShdw blurRad="50800" dist="38100" sx="104000" sy="104000" algn="l" rotWithShape="0">
                  <a:schemeClr val="tx1">
                    <a:alpha val="40000"/>
                  </a:schemeClr>
                </a:outerShdw>
              </a:effectLst>
            </p:spPr>
            <p:txBody>
              <a:bodyPr/>
              <a:lstStyle/>
              <a:p>
                <a:pPr>
                  <a:defRPr/>
                </a:pPr>
                <a:endParaRPr lang="zh-CN" altLang="en-US"/>
              </a:p>
            </p:txBody>
          </p:sp>
          <p:sp>
            <p:nvSpPr>
              <p:cNvPr id="7177" name="矩形 15"/>
              <p:cNvSpPr>
                <a:spLocks noChangeArrowheads="1"/>
              </p:cNvSpPr>
              <p:nvPr/>
            </p:nvSpPr>
            <p:spPr bwMode="auto">
              <a:xfrm>
                <a:off x="1109724" y="2521965"/>
                <a:ext cx="437940" cy="584775"/>
              </a:xfrm>
              <a:prstGeom prst="rect">
                <a:avLst/>
              </a:prstGeom>
              <a:noFill/>
              <a:ln w="9525">
                <a:noFill/>
                <a:miter lim="800000"/>
                <a:headEnd/>
                <a:tailEnd/>
              </a:ln>
            </p:spPr>
            <p:txBody>
              <a:bodyPr wrap="none">
                <a:spAutoFit/>
              </a:bodyPr>
              <a:lstStyle/>
              <a:p>
                <a:r>
                  <a:rPr lang="en-US" altLang="zh-CN" sz="3200" b="1">
                    <a:latin typeface="微软雅黑" pitchFamily="34" charset="-122"/>
                    <a:ea typeface="微软雅黑" pitchFamily="34" charset="-122"/>
                  </a:rPr>
                  <a:t>1</a:t>
                </a:r>
                <a:endParaRPr lang="zh-CN" altLang="en-US" sz="3200" b="1">
                  <a:latin typeface="微软雅黑" pitchFamily="34" charset="-122"/>
                  <a:ea typeface="微软雅黑" pitchFamily="34" charset="-122"/>
                </a:endParaRPr>
              </a:p>
            </p:txBody>
          </p:sp>
        </p:grpSp>
      </p:grpSp>
      <p:grpSp>
        <p:nvGrpSpPr>
          <p:cNvPr id="7178" name="组合 25"/>
          <p:cNvGrpSpPr>
            <a:grpSpLocks/>
          </p:cNvGrpSpPr>
          <p:nvPr/>
        </p:nvGrpSpPr>
        <p:grpSpPr bwMode="auto">
          <a:xfrm>
            <a:off x="107950" y="1268413"/>
            <a:ext cx="2370138" cy="719137"/>
            <a:chOff x="3275856" y="3759200"/>
            <a:chExt cx="2370185" cy="720080"/>
          </a:xfrm>
        </p:grpSpPr>
        <p:sp>
          <p:nvSpPr>
            <p:cNvPr id="7179" name="矩形 26"/>
            <p:cNvSpPr>
              <a:spLocks noChangeArrowheads="1"/>
            </p:cNvSpPr>
            <p:nvPr/>
          </p:nvSpPr>
          <p:spPr bwMode="auto">
            <a:xfrm>
              <a:off x="3922492" y="3983155"/>
              <a:ext cx="1723549" cy="400110"/>
            </a:xfrm>
            <a:prstGeom prst="rect">
              <a:avLst/>
            </a:prstGeom>
            <a:noFill/>
            <a:ln w="9525">
              <a:noFill/>
              <a:miter lim="800000"/>
              <a:headEnd/>
              <a:tailEnd/>
            </a:ln>
          </p:spPr>
          <p:txBody>
            <a:bodyPr wrap="none">
              <a:spAutoFit/>
            </a:bodyPr>
            <a:lstStyle/>
            <a:p>
              <a:r>
                <a:rPr lang="zh-CN" altLang="en-US" sz="2000" b="1">
                  <a:latin typeface="微软雅黑" pitchFamily="34" charset="-122"/>
                  <a:ea typeface="微软雅黑" pitchFamily="34" charset="-122"/>
                </a:rPr>
                <a:t>运用你的经验</a:t>
              </a:r>
            </a:p>
          </p:txBody>
        </p:sp>
        <p:pic>
          <p:nvPicPr>
            <p:cNvPr id="7180" name="Picture 9" descr="http://2c.zol-img.com.cn/product/70/382/ceqB1aXJNp9yc.gif"/>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275856" y="3759200"/>
              <a:ext cx="720080" cy="720080"/>
            </a:xfrm>
            <a:prstGeom prst="rect">
              <a:avLst/>
            </a:prstGeom>
            <a:noFill/>
            <a:ln w="9525">
              <a:noFill/>
              <a:miter lim="800000"/>
              <a:headEnd/>
              <a:tailEnd/>
            </a:ln>
          </p:spPr>
        </p:pic>
      </p:grpSp>
      <p:pic>
        <p:nvPicPr>
          <p:cNvPr id="6170" name="Picture 26"/>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516215" y="5157191"/>
            <a:ext cx="2257384" cy="1513330"/>
          </a:xfrm>
          <a:prstGeom prst="ellipse">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6150" name="矩形 2"/>
          <p:cNvSpPr>
            <a:spLocks noChangeArrowheads="1"/>
          </p:cNvSpPr>
          <p:nvPr/>
        </p:nvSpPr>
        <p:spPr bwMode="auto">
          <a:xfrm>
            <a:off x="250825" y="2181225"/>
            <a:ext cx="8642350" cy="3452813"/>
          </a:xfrm>
          <a:prstGeom prst="rect">
            <a:avLst/>
          </a:prstGeom>
          <a:noFill/>
          <a:ln w="9525">
            <a:noFill/>
            <a:miter lim="800000"/>
            <a:headEnd/>
            <a:tailEnd/>
          </a:ln>
        </p:spPr>
        <p:txBody>
          <a:bodyPr>
            <a:spAutoFit/>
          </a:bodyPr>
          <a:lstStyle/>
          <a:p>
            <a:pPr>
              <a:lnSpc>
                <a:spcPct val="120000"/>
              </a:lnSpc>
            </a:pPr>
            <a:r>
              <a:rPr lang="en-US" altLang="zh-CN" sz="2600" b="1">
                <a:latin typeface="宋体" pitchFamily="2" charset="-122"/>
              </a:rPr>
              <a:t>    1884</a:t>
            </a:r>
            <a:r>
              <a:rPr lang="zh-CN" altLang="en-US" sz="2600" b="1">
                <a:latin typeface="宋体" pitchFamily="2" charset="-122"/>
              </a:rPr>
              <a:t>年，原产于南美洲委内瑞拉的风眼莲因出现在美国博览会上被人喜爱，后被带到各国，殊不知繁殖能力极强的凤眼莲便从此成为各国的头号有害植物。凤眼莲遍布尼罗河、湄南河、墨西哥湾内陆河流水道等，不仅导致船只无法通行，还导致鱼虾绝迹，河水臭气熏天。而我国的云南滇池，也曾因为水葫芦疯狂蔓延而被专家指称患上了“生态癌症”</a:t>
            </a:r>
            <a:r>
              <a:rPr lang="zh-CN" altLang="en-US" sz="2600"/>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wd">
                                    <p:tmAbs val="100"/>
                                  </p:iterate>
                                  <p:childTnLst>
                                    <p:set>
                                      <p:cBhvr>
                                        <p:cTn id="6" dur="1" fill="hold">
                                          <p:stCondLst>
                                            <p:cond delay="0"/>
                                          </p:stCondLst>
                                        </p:cTn>
                                        <p:tgtEl>
                                          <p:spTgt spid="61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2"/>
          <p:cNvSpPr>
            <a:spLocks noChangeArrowheads="1"/>
          </p:cNvSpPr>
          <p:nvPr/>
        </p:nvSpPr>
        <p:spPr bwMode="auto">
          <a:xfrm>
            <a:off x="260350" y="881063"/>
            <a:ext cx="8632825" cy="4699000"/>
          </a:xfrm>
          <a:prstGeom prst="rect">
            <a:avLst/>
          </a:prstGeom>
          <a:noFill/>
          <a:ln w="9525">
            <a:noFill/>
            <a:miter lim="800000"/>
            <a:headEnd/>
            <a:tailEnd/>
          </a:ln>
        </p:spPr>
        <p:txBody>
          <a:bodyPr>
            <a:spAutoFit/>
          </a:bodyPr>
          <a:lstStyle/>
          <a:p>
            <a:pPr>
              <a:lnSpc>
                <a:spcPct val="130000"/>
              </a:lnSpc>
            </a:pPr>
            <a:r>
              <a:rPr lang="zh-CN" altLang="en-US" sz="2600" b="1">
                <a:latin typeface="宋体" pitchFamily="2" charset="-122"/>
              </a:rPr>
              <a:t>    此外，澳大利亚的“兔灾”，地中海的“毒藻”，美国五大湖的“斑马贻贝”，夏威夷的“蛙声”以及入侵我国的“茎泽兰”、“大米草”、“松材线虫”，“加拿大一枝黄花”、“克氏螯虾”、“美国白蛾”等等外来物种入侵的事例举不胜举。由于缺少自然天敌的制约，这些外来入侵者不仅破坏食物链，威胁其他生物的生存，而且还给全球带来了巨大的经济损失。据国际自然资源保护联盟（</a:t>
            </a:r>
            <a:r>
              <a:rPr lang="en-US" altLang="zh-CN" sz="2600" b="1">
                <a:latin typeface="宋体" pitchFamily="2" charset="-122"/>
              </a:rPr>
              <a:t>IUCN</a:t>
            </a:r>
            <a:r>
              <a:rPr lang="zh-CN" altLang="en-US" sz="2600" b="1">
                <a:latin typeface="宋体" pitchFamily="2" charset="-122"/>
              </a:rPr>
              <a:t>）的报告，外来物种入侵给全球造成的经济损失每年超过</a:t>
            </a:r>
            <a:r>
              <a:rPr lang="en-US" altLang="zh-CN" sz="2600" b="1">
                <a:latin typeface="宋体" pitchFamily="2" charset="-122"/>
              </a:rPr>
              <a:t>4000</a:t>
            </a:r>
            <a:r>
              <a:rPr lang="zh-CN" altLang="en-US" sz="2600" b="1">
                <a:latin typeface="宋体" pitchFamily="2" charset="-122"/>
              </a:rPr>
              <a:t>亿美元。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wd">
                                    <p:tmAbs val="100"/>
                                  </p:iterate>
                                  <p:childTnLst>
                                    <p:set>
                                      <p:cBhvr>
                                        <p:cTn id="6" dur="1" fill="hold">
                                          <p:stCondLst>
                                            <p:cond delay="0"/>
                                          </p:stCondLst>
                                        </p:cTn>
                                        <p:tgtEl>
                                          <p:spTgt spid="71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组合 2"/>
          <p:cNvGrpSpPr>
            <a:grpSpLocks/>
          </p:cNvGrpSpPr>
          <p:nvPr/>
        </p:nvGrpSpPr>
        <p:grpSpPr bwMode="auto">
          <a:xfrm>
            <a:off x="250825" y="549275"/>
            <a:ext cx="7402513" cy="3756025"/>
            <a:chOff x="251520" y="548680"/>
            <a:chExt cx="7401103" cy="3757341"/>
          </a:xfrm>
        </p:grpSpPr>
        <p:pic>
          <p:nvPicPr>
            <p:cNvPr id="9219" name="Picture 2" descr="http://file.dichan.com.au/news/oz/2012-12-28/7c8178276d851d9ef4bdff98e951e138.jpg"/>
            <p:cNvPicPr>
              <a:picLocks noChangeAspect="1" noChangeArrowheads="1"/>
            </p:cNvPicPr>
            <p:nvPr/>
          </p:nvPicPr>
          <p:blipFill>
            <a:blip r:embed="rId2" cstate="print"/>
            <a:srcRect/>
            <a:stretch>
              <a:fillRect/>
            </a:stretch>
          </p:blipFill>
          <p:spPr bwMode="auto">
            <a:xfrm>
              <a:off x="251520" y="548680"/>
              <a:ext cx="4320480" cy="3757341"/>
            </a:xfrm>
            <a:prstGeom prst="rect">
              <a:avLst/>
            </a:prstGeom>
            <a:noFill/>
            <a:ln w="9525">
              <a:noFill/>
              <a:miter lim="800000"/>
              <a:headEnd/>
              <a:tailEnd/>
            </a:ln>
          </p:spPr>
        </p:pic>
        <p:sp>
          <p:nvSpPr>
            <p:cNvPr id="9220" name="矩形 1"/>
            <p:cNvSpPr>
              <a:spLocks noChangeArrowheads="1"/>
            </p:cNvSpPr>
            <p:nvPr/>
          </p:nvSpPr>
          <p:spPr bwMode="auto">
            <a:xfrm>
              <a:off x="4582552" y="692696"/>
              <a:ext cx="3070071" cy="523220"/>
            </a:xfrm>
            <a:prstGeom prst="rect">
              <a:avLst/>
            </a:prstGeom>
            <a:noFill/>
            <a:ln w="9525">
              <a:noFill/>
              <a:miter lim="800000"/>
              <a:headEnd/>
              <a:tailEnd/>
            </a:ln>
          </p:spPr>
          <p:txBody>
            <a:bodyPr wrap="none">
              <a:spAutoFit/>
            </a:bodyPr>
            <a:lstStyle/>
            <a:p>
              <a:r>
                <a:rPr lang="zh-CN" altLang="en-US" sz="2800" b="1">
                  <a:latin typeface="宋体" pitchFamily="2" charset="-122"/>
                </a:rPr>
                <a:t>澳大利亚的“兔灾</a:t>
              </a:r>
              <a:endParaRPr lang="zh-CN" altLang="en-US" sz="2800"/>
            </a:p>
          </p:txBody>
        </p:sp>
      </p:grpSp>
      <p:grpSp>
        <p:nvGrpSpPr>
          <p:cNvPr id="9221" name="组合 4"/>
          <p:cNvGrpSpPr>
            <a:grpSpLocks/>
          </p:cNvGrpSpPr>
          <p:nvPr/>
        </p:nvGrpSpPr>
        <p:grpSpPr bwMode="auto">
          <a:xfrm>
            <a:off x="4716463" y="3186113"/>
            <a:ext cx="4152900" cy="3048000"/>
            <a:chOff x="4716016" y="3186013"/>
            <a:chExt cx="4153644" cy="3048295"/>
          </a:xfrm>
        </p:grpSpPr>
        <p:pic>
          <p:nvPicPr>
            <p:cNvPr id="9222" name="Picture 4" descr="http://www.moa.gov.cn/zwllm/zwdt/201006/W020100611014720453856.jpg"/>
            <p:cNvPicPr>
              <a:picLocks noChangeAspect="1" noChangeArrowheads="1"/>
            </p:cNvPicPr>
            <p:nvPr/>
          </p:nvPicPr>
          <p:blipFill>
            <a:blip r:embed="rId3" cstate="print"/>
            <a:srcRect/>
            <a:stretch>
              <a:fillRect/>
            </a:stretch>
          </p:blipFill>
          <p:spPr bwMode="auto">
            <a:xfrm>
              <a:off x="4716016" y="3465212"/>
              <a:ext cx="4153644" cy="2769096"/>
            </a:xfrm>
            <a:prstGeom prst="rect">
              <a:avLst/>
            </a:prstGeom>
            <a:noFill/>
            <a:ln w="9525">
              <a:noFill/>
              <a:miter lim="800000"/>
              <a:headEnd/>
              <a:tailEnd/>
            </a:ln>
          </p:spPr>
        </p:pic>
        <p:sp>
          <p:nvSpPr>
            <p:cNvPr id="9223" name="矩形 3"/>
            <p:cNvSpPr>
              <a:spLocks noChangeArrowheads="1"/>
            </p:cNvSpPr>
            <p:nvPr/>
          </p:nvSpPr>
          <p:spPr bwMode="auto">
            <a:xfrm>
              <a:off x="4971011" y="3186013"/>
              <a:ext cx="3791423" cy="523220"/>
            </a:xfrm>
            <a:prstGeom prst="rect">
              <a:avLst/>
            </a:prstGeom>
            <a:noFill/>
            <a:ln w="9525">
              <a:noFill/>
              <a:miter lim="800000"/>
              <a:headEnd/>
              <a:tailEnd/>
            </a:ln>
          </p:spPr>
          <p:txBody>
            <a:bodyPr wrap="none">
              <a:spAutoFit/>
            </a:bodyPr>
            <a:lstStyle/>
            <a:p>
              <a:r>
                <a:rPr lang="zh-CN" altLang="en-US" sz="2800" b="1">
                  <a:latin typeface="宋体" pitchFamily="2" charset="-122"/>
                </a:rPr>
                <a:t>入侵我国的“茎泽兰”</a:t>
              </a:r>
            </a:p>
          </p:txBody>
        </p:sp>
      </p:grpSp>
    </p:spTree>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组合 1"/>
          <p:cNvGrpSpPr>
            <a:grpSpLocks/>
          </p:cNvGrpSpPr>
          <p:nvPr/>
        </p:nvGrpSpPr>
        <p:grpSpPr bwMode="auto">
          <a:xfrm>
            <a:off x="323850" y="768350"/>
            <a:ext cx="5589588" cy="2876550"/>
            <a:chOff x="395536" y="1095468"/>
            <a:chExt cx="5590483" cy="2877323"/>
          </a:xfrm>
        </p:grpSpPr>
        <p:pic>
          <p:nvPicPr>
            <p:cNvPr id="10243" name="Picture 2" descr="http://pic.to8to.com/attch/day_150722/20150722_065ae48c1c912c5ab784oZhYUkzGYnSk.jpg"/>
            <p:cNvPicPr>
              <a:picLocks noChangeAspect="1" noChangeArrowheads="1"/>
            </p:cNvPicPr>
            <p:nvPr/>
          </p:nvPicPr>
          <p:blipFill>
            <a:blip r:embed="rId2" cstate="print"/>
            <a:srcRect t="6792" r="2179" b="17688"/>
            <a:stretch>
              <a:fillRect/>
            </a:stretch>
          </p:blipFill>
          <p:spPr bwMode="auto">
            <a:xfrm>
              <a:off x="395536" y="1095468"/>
              <a:ext cx="5590483" cy="2877323"/>
            </a:xfrm>
            <a:prstGeom prst="rect">
              <a:avLst/>
            </a:prstGeom>
            <a:noFill/>
            <a:ln w="9525">
              <a:noFill/>
              <a:miter lim="800000"/>
              <a:headEnd/>
              <a:tailEnd/>
            </a:ln>
          </p:spPr>
        </p:pic>
        <p:sp>
          <p:nvSpPr>
            <p:cNvPr id="10244" name="矩形 2"/>
            <p:cNvSpPr>
              <a:spLocks noChangeArrowheads="1"/>
            </p:cNvSpPr>
            <p:nvPr/>
          </p:nvSpPr>
          <p:spPr bwMode="auto">
            <a:xfrm>
              <a:off x="539552" y="1268760"/>
              <a:ext cx="3791423" cy="523220"/>
            </a:xfrm>
            <a:prstGeom prst="rect">
              <a:avLst/>
            </a:prstGeom>
            <a:noFill/>
            <a:ln w="9525">
              <a:noFill/>
              <a:miter lim="800000"/>
              <a:headEnd/>
              <a:tailEnd/>
            </a:ln>
          </p:spPr>
          <p:txBody>
            <a:bodyPr wrap="none">
              <a:spAutoFit/>
            </a:bodyPr>
            <a:lstStyle/>
            <a:p>
              <a:r>
                <a:rPr lang="zh-CN" altLang="en-US" sz="2800" b="1">
                  <a:latin typeface="宋体" pitchFamily="2" charset="-122"/>
                </a:rPr>
                <a:t>入侵我国的“大米草”</a:t>
              </a:r>
            </a:p>
          </p:txBody>
        </p:sp>
      </p:grpSp>
      <p:pic>
        <p:nvPicPr>
          <p:cNvPr id="10245" name="Picture 4" descr="http://jpkc.szpt.edu.cn/2007/sylzw/diyjingpinke/bingchonghai/bingtuhe/b2z0502scxcb.jpg"/>
          <p:cNvPicPr>
            <a:picLocks noChangeAspect="1" noChangeArrowheads="1"/>
          </p:cNvPicPr>
          <p:nvPr/>
        </p:nvPicPr>
        <p:blipFill>
          <a:blip r:embed="rId3" cstate="print">
            <a:clrChange>
              <a:clrFrom>
                <a:srgbClr val="FFFFFF"/>
              </a:clrFrom>
              <a:clrTo>
                <a:srgbClr val="FFFFFF">
                  <a:alpha val="0"/>
                </a:srgbClr>
              </a:clrTo>
            </a:clrChange>
          </a:blip>
          <a:srcRect t="5984" b="4826"/>
          <a:stretch>
            <a:fillRect/>
          </a:stretch>
        </p:blipFill>
        <p:spPr bwMode="auto">
          <a:xfrm>
            <a:off x="5318125" y="2843213"/>
            <a:ext cx="3508375" cy="3448050"/>
          </a:xfrm>
          <a:prstGeom prst="rect">
            <a:avLst/>
          </a:prstGeom>
          <a:noFill/>
          <a:ln w="9525">
            <a:noFill/>
            <a:miter lim="800000"/>
            <a:headEnd/>
            <a:tailEnd/>
          </a:ln>
        </p:spPr>
      </p:pic>
    </p:spTree>
  </p:cSld>
  <p:clrMapOvr>
    <a:masterClrMapping/>
  </p:clrMapOvr>
  <p:transition spd="slow">
    <p:split orient="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组合 1"/>
          <p:cNvGrpSpPr>
            <a:grpSpLocks/>
          </p:cNvGrpSpPr>
          <p:nvPr/>
        </p:nvGrpSpPr>
        <p:grpSpPr bwMode="auto">
          <a:xfrm>
            <a:off x="241300" y="746125"/>
            <a:ext cx="8642350" cy="523875"/>
            <a:chOff x="251520" y="542290"/>
            <a:chExt cx="8640960" cy="523230"/>
          </a:xfrm>
        </p:grpSpPr>
        <p:sp>
          <p:nvSpPr>
            <p:cNvPr id="11267" name="矩形 2"/>
            <p:cNvSpPr>
              <a:spLocks noChangeArrowheads="1"/>
            </p:cNvSpPr>
            <p:nvPr/>
          </p:nvSpPr>
          <p:spPr bwMode="auto">
            <a:xfrm>
              <a:off x="251520" y="542290"/>
              <a:ext cx="8640960" cy="523230"/>
            </a:xfrm>
            <a:prstGeom prst="rect">
              <a:avLst/>
            </a:prstGeom>
            <a:noFill/>
            <a:ln w="9525">
              <a:noFill/>
              <a:miter lim="800000"/>
              <a:headEnd/>
              <a:tailEnd/>
            </a:ln>
          </p:spPr>
          <p:txBody>
            <a:bodyPr>
              <a:spAutoFit/>
            </a:bodyPr>
            <a:lstStyle/>
            <a:p>
              <a:r>
                <a:rPr lang="zh-CN" altLang="en-US" sz="2800" b="1">
                  <a:latin typeface="黑体" pitchFamily="49" charset="-122"/>
                  <a:ea typeface="黑体" pitchFamily="49" charset="-122"/>
                </a:rPr>
                <a:t>   怎样避免发生类似的行为，更好地维护生态安全？</a:t>
              </a:r>
              <a:endParaRPr lang="en-US" altLang="zh-CN" sz="2800" b="1">
                <a:latin typeface="黑体" pitchFamily="49" charset="-122"/>
                <a:ea typeface="黑体" pitchFamily="49" charset="-122"/>
              </a:endParaRPr>
            </a:p>
          </p:txBody>
        </p:sp>
        <p:pic>
          <p:nvPicPr>
            <p:cNvPr id="11268" name="Picture 2" descr="http://pic7.nipic.com/20100502/2453232_075938061671_2.jpg"/>
            <p:cNvPicPr>
              <a:picLocks noChangeAspect="1" noChangeArrowheads="1"/>
            </p:cNvPicPr>
            <p:nvPr/>
          </p:nvPicPr>
          <p:blipFill>
            <a:blip r:embed="rId2" cstate="print">
              <a:clrChange>
                <a:clrFrom>
                  <a:srgbClr val="FFFFFF"/>
                </a:clrFrom>
                <a:clrTo>
                  <a:srgbClr val="FFFFFF">
                    <a:alpha val="0"/>
                  </a:srgbClr>
                </a:clrTo>
              </a:clrChange>
            </a:blip>
            <a:srcRect l="35188" t="14088" r="38574" b="51588"/>
            <a:stretch>
              <a:fillRect/>
            </a:stretch>
          </p:blipFill>
          <p:spPr bwMode="auto">
            <a:xfrm>
              <a:off x="395536" y="602582"/>
              <a:ext cx="409695" cy="401965"/>
            </a:xfrm>
            <a:prstGeom prst="rect">
              <a:avLst/>
            </a:prstGeom>
            <a:noFill/>
            <a:ln w="9525">
              <a:noFill/>
              <a:miter lim="800000"/>
              <a:headEnd/>
              <a:tailEnd/>
            </a:ln>
          </p:spPr>
        </p:pic>
      </p:grpSp>
      <p:sp>
        <p:nvSpPr>
          <p:cNvPr id="5" name="矩形 3"/>
          <p:cNvSpPr>
            <a:spLocks noChangeArrowheads="1"/>
          </p:cNvSpPr>
          <p:nvPr/>
        </p:nvSpPr>
        <p:spPr bwMode="auto">
          <a:xfrm>
            <a:off x="238125" y="1511300"/>
            <a:ext cx="8631238" cy="4062413"/>
          </a:xfrm>
          <a:prstGeom prst="rect">
            <a:avLst/>
          </a:prstGeom>
          <a:noFill/>
          <a:ln w="9525">
            <a:noFill/>
            <a:miter lim="800000"/>
            <a:headEnd/>
            <a:tailEnd/>
          </a:ln>
        </p:spPr>
        <p:txBody>
          <a:bodyPr>
            <a:spAutoFit/>
          </a:bodyPr>
          <a:lstStyle/>
          <a:p>
            <a:pPr>
              <a:lnSpc>
                <a:spcPct val="150000"/>
              </a:lnSpc>
            </a:pPr>
            <a:r>
              <a:rPr lang="en-US" altLang="zh-CN" sz="3200" b="1">
                <a:solidFill>
                  <a:srgbClr val="FF0000"/>
                </a:solidFill>
                <a:latin typeface="宋体" pitchFamily="2" charset="-122"/>
              </a:rPr>
              <a:t>『</a:t>
            </a:r>
            <a:r>
              <a:rPr lang="zh-CN" altLang="zh-CN" sz="3200" b="1">
                <a:solidFill>
                  <a:srgbClr val="FF0000"/>
                </a:solidFill>
              </a:rPr>
              <a:t>提示</a:t>
            </a:r>
            <a:r>
              <a:rPr lang="en-US" altLang="zh-CN" sz="3200" b="1">
                <a:solidFill>
                  <a:srgbClr val="FF0000"/>
                </a:solidFill>
                <a:latin typeface="宋体" pitchFamily="2" charset="-122"/>
              </a:rPr>
              <a:t>』</a:t>
            </a:r>
            <a:endParaRPr lang="zh-CN" altLang="en-US" sz="3200" b="1">
              <a:solidFill>
                <a:srgbClr val="FF0000"/>
              </a:solidFill>
              <a:latin typeface="宋体" pitchFamily="2" charset="-122"/>
            </a:endParaRPr>
          </a:p>
          <a:p>
            <a:pPr>
              <a:lnSpc>
                <a:spcPct val="150000"/>
              </a:lnSpc>
            </a:pPr>
            <a:r>
              <a:rPr lang="zh-CN" altLang="en-US" sz="2800" b="1">
                <a:solidFill>
                  <a:srgbClr val="000000"/>
                </a:solidFill>
                <a:latin typeface="宋体" pitchFamily="2" charset="-122"/>
              </a:rPr>
              <a:t>    对于外来有害生物入侵的预防和治理，需要环保、林业、海关、口岸等多部门共同参与。要以立法的方式，从源头上控制外来生物尤其是危险物种进入，御“敌”于国门之外。除法律法规外，提高公众的防范意识也至关重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wd">
                                    <p:tmAbs val="100"/>
                                  </p:iterate>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wd">
                                    <p:tmAbs val="100"/>
                                  </p:iterate>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矩形 1"/>
          <p:cNvSpPr>
            <a:spLocks noChangeArrowheads="1"/>
          </p:cNvSpPr>
          <p:nvPr/>
        </p:nvSpPr>
        <p:spPr bwMode="auto">
          <a:xfrm>
            <a:off x="260350" y="674688"/>
            <a:ext cx="7910513" cy="585787"/>
          </a:xfrm>
          <a:prstGeom prst="rect">
            <a:avLst/>
          </a:prstGeom>
          <a:noFill/>
          <a:ln w="9525">
            <a:noFill/>
            <a:miter lim="800000"/>
            <a:headEnd/>
            <a:tailEnd/>
          </a:ln>
        </p:spPr>
        <p:txBody>
          <a:bodyPr>
            <a:spAutoFit/>
          </a:bodyPr>
          <a:lstStyle/>
          <a:p>
            <a:r>
              <a:rPr lang="zh-CN" altLang="en-US" sz="3200" b="1">
                <a:solidFill>
                  <a:srgbClr val="FF0000"/>
                </a:solidFill>
                <a:latin typeface="宋体" pitchFamily="2" charset="-122"/>
              </a:rPr>
              <a:t>一、我们为什么要为维护国家安全做贡献？</a:t>
            </a:r>
            <a:endParaRPr lang="zh-CN" altLang="zh-CN" sz="3200" b="1">
              <a:solidFill>
                <a:srgbClr val="FF0000"/>
              </a:solidFill>
              <a:latin typeface="宋体" pitchFamily="2" charset="-122"/>
            </a:endParaRPr>
          </a:p>
        </p:txBody>
      </p:sp>
      <p:sp>
        <p:nvSpPr>
          <p:cNvPr id="3" name="矩形 2"/>
          <p:cNvSpPr>
            <a:spLocks noChangeArrowheads="1"/>
          </p:cNvSpPr>
          <p:nvPr/>
        </p:nvSpPr>
        <p:spPr bwMode="auto">
          <a:xfrm>
            <a:off x="260350" y="1970088"/>
            <a:ext cx="8632825" cy="2170112"/>
          </a:xfrm>
          <a:prstGeom prst="rect">
            <a:avLst/>
          </a:prstGeom>
          <a:noFill/>
          <a:ln w="9525">
            <a:noFill/>
            <a:miter lim="800000"/>
            <a:headEnd/>
            <a:tailEnd/>
          </a:ln>
        </p:spPr>
        <p:txBody>
          <a:bodyPr>
            <a:spAutoFit/>
          </a:bodyPr>
          <a:lstStyle/>
          <a:p>
            <a:pPr>
              <a:lnSpc>
                <a:spcPct val="150000"/>
              </a:lnSpc>
            </a:pPr>
            <a:r>
              <a:rPr lang="zh-CN" altLang="en-US" sz="3000" b="1">
                <a:latin typeface="宋体" pitchFamily="2" charset="-122"/>
              </a:rPr>
              <a:t>    维护国家安全是我们的共同责任，只有人人为国家安全积极贡献力量，才能筑牢坚如磐石的堤坝，使危害国家安全的行为无法得逞。</a:t>
            </a:r>
          </a:p>
        </p:txBody>
      </p:sp>
      <p:pic>
        <p:nvPicPr>
          <p:cNvPr id="12292" name="Picture 2" descr="http://p0.so.qhmsg.com/bdr/_240_/t014ee3cc72a364972f.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443663" y="4581525"/>
            <a:ext cx="2243137" cy="17097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wd">
                                    <p:tmAbs val="10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Pages>0</Pages>
  <Words>1809</Words>
  <Characters>0</Characters>
  <DocSecurity>0</DocSecurity>
  <Lines>0</Lines>
  <Paragraphs>64</Paragraphs>
  <Slides>22</Slides>
  <Notes>0</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默认设计模板</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dcterms:created xsi:type="dcterms:W3CDTF">2017-03-15T04:23:48Z</dcterms:created>
  <dcterms:modified xsi:type="dcterms:W3CDTF">2018-08-11T20:42:15Z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