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6"/>
  </p:notesMasterIdLst>
  <p:sldIdLst>
    <p:sldId id="279" r:id="rId3"/>
    <p:sldId id="256" r:id="rId4"/>
    <p:sldId id="258" r:id="rId5"/>
    <p:sldId id="259" r:id="rId6"/>
    <p:sldId id="260" r:id="rId7"/>
    <p:sldId id="261" r:id="rId8"/>
    <p:sldId id="262" r:id="rId9"/>
    <p:sldId id="263" r:id="rId10"/>
    <p:sldId id="264" r:id="rId11"/>
    <p:sldId id="265" r:id="rId12"/>
    <p:sldId id="270" r:id="rId13"/>
    <p:sldId id="266" r:id="rId14"/>
    <p:sldId id="271" r:id="rId15"/>
    <p:sldId id="267" r:id="rId16"/>
    <p:sldId id="268" r:id="rId17"/>
    <p:sldId id="272" r:id="rId18"/>
    <p:sldId id="273" r:id="rId19"/>
    <p:sldId id="274" r:id="rId20"/>
    <p:sldId id="269" r:id="rId21"/>
    <p:sldId id="275" r:id="rId22"/>
    <p:sldId id="276" r:id="rId23"/>
    <p:sldId id="277" r:id="rId24"/>
    <p:sldId id="278" r:id="rId25"/>
  </p:sldIdLst>
  <p:sldSz cx="9144000" cy="6858000" type="screen4x3"/>
  <p:notesSz cx="7103745" cy="10234295"/>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 Type="http://schemas.openxmlformats.org/officeDocument/2006/relationships/slide" Target="slides/slide1.xml"/><Relationship Id="rId29" Type="http://schemas.openxmlformats.org/officeDocument/2006/relationships/tableStyles" Target="tableStyles.xml"/><Relationship Id="rId28" Type="http://schemas.openxmlformats.org/officeDocument/2006/relationships/viewProps" Target="viewProps.xml"/><Relationship Id="rId27" Type="http://schemas.openxmlformats.org/officeDocument/2006/relationships/presProps" Target="presProps.xml"/><Relationship Id="rId26" Type="http://schemas.openxmlformats.org/officeDocument/2006/relationships/notesMaster" Target="notesMasters/notesMaster1.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3812" y="0"/>
            <a:ext cx="3078290" cy="513492"/>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481584" y="1279287"/>
            <a:ext cx="6140577" cy="3454075"/>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0375" y="4925254"/>
            <a:ext cx="5682996" cy="4029754"/>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9720804"/>
            <a:ext cx="3078290" cy="513491"/>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3812" y="9720804"/>
            <a:ext cx="3078290" cy="513491"/>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9" Type="http://schemas.openxmlformats.org/officeDocument/2006/relationships/tags" Target="../tags/tag8.xml"/><Relationship Id="rId8" Type="http://schemas.openxmlformats.org/officeDocument/2006/relationships/tags" Target="../tags/tag7.xml"/><Relationship Id="rId7" Type="http://schemas.openxmlformats.org/officeDocument/2006/relationships/tags" Target="../tags/tag6.xml"/><Relationship Id="rId6" Type="http://schemas.openxmlformats.org/officeDocument/2006/relationships/tags" Target="../tags/tag5.xml"/><Relationship Id="rId5" Type="http://schemas.openxmlformats.org/officeDocument/2006/relationships/tags" Target="../tags/tag4.xml"/><Relationship Id="rId4" Type="http://schemas.openxmlformats.org/officeDocument/2006/relationships/tags" Target="../tags/tag3.xml"/><Relationship Id="rId3" Type="http://schemas.openxmlformats.org/officeDocument/2006/relationships/tags" Target="../tags/tag2.xml"/><Relationship Id="rId2" Type="http://schemas.openxmlformats.org/officeDocument/2006/relationships/tags" Target="../tags/tag1.xml"/><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showMasterSp="0">
  <p:cSld name="标题幻灯片">
    <p:spTree>
      <p:nvGrpSpPr>
        <p:cNvPr id="1" name=""/>
        <p:cNvGrpSpPr/>
        <p:nvPr/>
      </p:nvGrpSpPr>
      <p:grpSpPr>
        <a:xfrm>
          <a:off x="0" y="0"/>
          <a:ext cx="0" cy="0"/>
          <a:chOff x="0" y="0"/>
          <a:chExt cx="0" cy="0"/>
        </a:xfrm>
      </p:grpSpPr>
      <p:pic>
        <p:nvPicPr>
          <p:cNvPr id="8" name="Picture 2" descr="C:\Anton\research\projects 2002\open tools\application phase\story\opent tools table.jpg"/>
          <p:cNvPicPr>
            <a:picLocks noChangeAspect="1" noChangeArrowheads="1"/>
          </p:cNvPicPr>
          <p:nvPr/>
        </p:nvPicPr>
        <p:blipFill rotWithShape="1">
          <a:blip r:embed="rId2">
            <a:extLst>
              <a:ext uri="{28A0092B-C50C-407E-A947-70E740481C1C}">
                <a14:useLocalDpi xmlns:a14="http://schemas.microsoft.com/office/drawing/2010/main" val="0"/>
              </a:ext>
            </a:extLst>
          </a:blip>
          <a:srcRect t="2222" r="29620" b="3334"/>
          <a:stretch>
            <a:fillRect/>
          </a:stretch>
        </p:blipFill>
        <p:spPr bwMode="auto">
          <a:xfrm>
            <a:off x="2699792" y="381000"/>
            <a:ext cx="6435582" cy="6477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1556792"/>
            <a:ext cx="9144000" cy="2857500"/>
          </a:xfrm>
          <a:prstGeom prst="rect">
            <a:avLst/>
          </a:prstGeom>
          <a:solidFill>
            <a:srgbClr val="C00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sz="3200" dirty="0"/>
          </a:p>
        </p:txBody>
      </p:sp>
      <p:sp>
        <p:nvSpPr>
          <p:cNvPr id="3" name="KSO_CT2"/>
          <p:cNvSpPr>
            <a:spLocks noGrp="1"/>
          </p:cNvSpPr>
          <p:nvPr>
            <p:ph type="subTitle" idx="1" hasCustomPrompt="1"/>
          </p:nvPr>
        </p:nvSpPr>
        <p:spPr>
          <a:xfrm>
            <a:off x="8626" y="3701125"/>
            <a:ext cx="5762446" cy="467211"/>
          </a:xfrm>
          <a:noFill/>
        </p:spPr>
        <p:txBody>
          <a:bodyPr>
            <a:normAutofit/>
          </a:bodyPr>
          <a:lstStyle>
            <a:lvl1pPr marL="0" indent="0" algn="ctr">
              <a:buNone/>
              <a:defRPr sz="1800">
                <a:solidFill>
                  <a:schemeClr val="bg1"/>
                </a:solidFill>
                <a:effectLst/>
                <a:latin typeface="+mn-ea"/>
                <a:ea typeface="+mn-ea"/>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smtClean="0"/>
              <a:t>单击此处添加您的副标题</a:t>
            </a:r>
            <a:endParaRPr lang="zh-CN" altLang="en-US" dirty="0" smtClean="0"/>
          </a:p>
        </p:txBody>
      </p:sp>
      <p:sp>
        <p:nvSpPr>
          <p:cNvPr id="7" name="KSO_CT1"/>
          <p:cNvSpPr>
            <a:spLocks noGrp="1"/>
          </p:cNvSpPr>
          <p:nvPr>
            <p:ph type="title" hasCustomPrompt="1"/>
          </p:nvPr>
        </p:nvSpPr>
        <p:spPr>
          <a:xfrm>
            <a:off x="8626" y="2127600"/>
            <a:ext cx="5762446" cy="1476000"/>
          </a:xfrm>
        </p:spPr>
        <p:txBody>
          <a:bodyPr>
            <a:normAutofit/>
          </a:bodyPr>
          <a:lstStyle>
            <a:lvl1pPr algn="ctr">
              <a:lnSpc>
                <a:spcPct val="110000"/>
              </a:lnSpc>
              <a:defRPr sz="3200" b="0" baseline="0">
                <a:solidFill>
                  <a:schemeClr val="bg1"/>
                </a:solidFill>
                <a:effectLst/>
                <a:latin typeface="+mj-ea"/>
                <a:ea typeface="+mj-ea"/>
              </a:defRPr>
            </a:lvl1pPr>
          </a:lstStyle>
          <a:p>
            <a:r>
              <a:rPr lang="zh-CN" altLang="en-US" dirty="0" smtClean="0"/>
              <a:t>单击此处添加您的</a:t>
            </a:r>
            <a:br>
              <a:rPr lang="en-US" altLang="zh-CN" dirty="0" smtClean="0"/>
            </a:br>
            <a:r>
              <a:rPr lang="zh-CN" altLang="en-US" dirty="0" smtClean="0"/>
              <a:t>标题文字</a:t>
            </a:r>
            <a:endParaRPr lang="zh-CN" altLang="en-US" dirty="0"/>
          </a:p>
        </p:txBody>
      </p:sp>
      <p:sp>
        <p:nvSpPr>
          <p:cNvPr id="2" name="日期占位符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6" name="日期占位符 2"/>
          <p:cNvSpPr>
            <a:spLocks noGrp="1"/>
          </p:cNvSpPr>
          <p:nvPr>
            <p:ph type="dt" sz="half" idx="10"/>
          </p:nvPr>
        </p:nvSpPr>
        <p:spPr>
          <a:xfrm>
            <a:off x="628650" y="6356351"/>
            <a:ext cx="2057400" cy="365125"/>
          </a:xfrm>
        </p:spPr>
        <p:txBody>
          <a:bodyPr/>
          <a:lstStyle/>
          <a:p>
            <a:fld id="{13D0CE79-49FB-443D-BEF8-6B709DE8FD0C}" type="datetimeFigureOut">
              <a:rPr lang="zh-CN" altLang="en-US" smtClean="0"/>
            </a:fld>
            <a:endParaRPr lang="zh-CN" altLang="en-US"/>
          </a:p>
        </p:txBody>
      </p:sp>
      <p:sp>
        <p:nvSpPr>
          <p:cNvPr id="7" name="页脚占位符 3"/>
          <p:cNvSpPr>
            <a:spLocks noGrp="1"/>
          </p:cNvSpPr>
          <p:nvPr>
            <p:ph type="ftr" sz="quarter" idx="11"/>
          </p:nvPr>
        </p:nvSpPr>
        <p:spPr>
          <a:xfrm>
            <a:off x="3028950" y="6356351"/>
            <a:ext cx="3086100" cy="365125"/>
          </a:xfrm>
        </p:spPr>
        <p:txBody>
          <a:bodyPr/>
          <a:lstStyle/>
          <a:p>
            <a:endParaRPr lang="zh-CN" altLang="en-US"/>
          </a:p>
        </p:txBody>
      </p:sp>
      <p:sp>
        <p:nvSpPr>
          <p:cNvPr id="8" name="灯片编号占位符 4"/>
          <p:cNvSpPr>
            <a:spLocks noGrp="1"/>
          </p:cNvSpPr>
          <p:nvPr>
            <p:ph type="sldNum" sz="quarter" idx="12"/>
          </p:nvPr>
        </p:nvSpPr>
        <p:spPr>
          <a:xfrm>
            <a:off x="6457950" y="6356351"/>
            <a:ext cx="2057400" cy="365125"/>
          </a:xfrm>
        </p:spPr>
        <p:txBody>
          <a:bodyPr/>
          <a:lstStyle/>
          <a:p>
            <a:fld id="{EF906490-237C-474C-BA2E-D98840BC1F8F}" type="slidenum">
              <a:rPr lang="zh-CN" altLang="en-US" smtClean="0"/>
            </a:fld>
            <a:endParaRPr lang="zh-CN" altLang="en-US"/>
          </a:p>
        </p:txBody>
      </p:sp>
      <p:sp>
        <p:nvSpPr>
          <p:cNvPr id="9" name="内容占位符 7"/>
          <p:cNvSpPr>
            <a:spLocks noGrp="1"/>
          </p:cNvSpPr>
          <p:nvPr>
            <p:ph sz="quarter" idx="13"/>
          </p:nvPr>
        </p:nvSpPr>
        <p:spPr>
          <a:xfrm>
            <a:off x="628650" y="1057619"/>
            <a:ext cx="7886701" cy="5163796"/>
          </a:xfrm>
        </p:spPr>
        <p:txBody>
          <a:bodyPr/>
          <a:lstStyle>
            <a:lvl1pPr>
              <a:defRPr sz="2400"/>
            </a:lvl1pPr>
            <a:lvl2pPr>
              <a:defRPr sz="2000"/>
            </a:lvl2pPr>
            <a:lvl3pPr>
              <a:defRPr sz="1800"/>
            </a:lvl3pPr>
            <a:lvl4pPr>
              <a:defRPr sz="1800"/>
            </a:lvl4pPr>
            <a:lvl5pPr>
              <a:defRPr sz="1800"/>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KSO_BT1"/>
          <p:cNvSpPr>
            <a:spLocks noGrp="1"/>
          </p:cNvSpPr>
          <p:nvPr>
            <p:ph type="title"/>
          </p:nvPr>
        </p:nvSpPr>
        <p:spPr/>
        <p:txBody>
          <a:bodyPr/>
          <a:lstStyle/>
          <a:p>
            <a:r>
              <a:rPr lang="zh-CN" altLang="en-US" dirty="0" smtClean="0"/>
              <a:t>单击此处编辑母版标题样式</a:t>
            </a:r>
            <a:endParaRPr lang="en-US" dirty="0"/>
          </a:p>
        </p:txBody>
      </p:sp>
      <p:sp>
        <p:nvSpPr>
          <p:cNvPr id="3" name="KSO_BC1"/>
          <p:cNvSpPr>
            <a:spLocks noGrp="1"/>
          </p:cNvSpPr>
          <p:nvPr>
            <p:ph idx="1"/>
          </p:nvPr>
        </p:nvSpPr>
        <p:spPr/>
        <p:txBody>
          <a:bodyPr/>
          <a:lstStyle>
            <a:lvl1pPr>
              <a:lnSpc>
                <a:spcPct val="130000"/>
              </a:lnSpc>
              <a:defRPr sz="2400">
                <a:solidFill>
                  <a:schemeClr val="tx1"/>
                </a:solidFill>
              </a:defRPr>
            </a:lvl1pPr>
            <a:lvl2pPr marL="575945" indent="-230505">
              <a:lnSpc>
                <a:spcPct val="130000"/>
              </a:lnSpc>
              <a:spcBef>
                <a:spcPts val="500"/>
              </a:spcBef>
              <a:spcAft>
                <a:spcPts val="0"/>
              </a:spcAft>
              <a:buClr>
                <a:schemeClr val="tx1">
                  <a:lumMod val="50000"/>
                </a:schemeClr>
              </a:buClr>
              <a:buFont typeface="Arial" panose="020B0604020202020204" pitchFamily="34" charset="0"/>
              <a:buChar char="•"/>
              <a:defRPr sz="2000">
                <a:solidFill>
                  <a:schemeClr val="tx1">
                    <a:lumMod val="50000"/>
                  </a:schemeClr>
                </a:solidFill>
              </a:defRPr>
            </a:lvl2pPr>
            <a:lvl3pPr marL="1143000" indent="-228600">
              <a:lnSpc>
                <a:spcPct val="130000"/>
              </a:lnSpc>
              <a:buFont typeface="Arial" panose="020B0604020202020204" pitchFamily="34" charset="0"/>
              <a:buChar char="•"/>
              <a:defRPr sz="1800">
                <a:solidFill>
                  <a:schemeClr val="tx1">
                    <a:lumMod val="50000"/>
                  </a:schemeClr>
                </a:solidFill>
              </a:defRPr>
            </a:lvl3pPr>
            <a:lvl4pPr marL="1600200" indent="-228600">
              <a:lnSpc>
                <a:spcPct val="130000"/>
              </a:lnSpc>
              <a:buFont typeface="Arial" panose="020B0604020202020204" pitchFamily="34" charset="0"/>
              <a:buChar char="•"/>
              <a:defRPr sz="1800">
                <a:solidFill>
                  <a:schemeClr val="tx1">
                    <a:lumMod val="50000"/>
                  </a:schemeClr>
                </a:solidFill>
              </a:defRPr>
            </a:lvl4pPr>
            <a:lvl5pPr marL="2057400" indent="-228600">
              <a:lnSpc>
                <a:spcPct val="130000"/>
              </a:lnSpc>
              <a:buFont typeface="Arial" panose="020B0604020202020204" pitchFamily="34" charset="0"/>
              <a:buChar char="•"/>
              <a:defRPr sz="1800">
                <a:solidFill>
                  <a:schemeClr val="tx1">
                    <a:lumMod val="50000"/>
                  </a:schemeClr>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showMasterSp="0">
  <p:cSld name="节标题">
    <p:spTree>
      <p:nvGrpSpPr>
        <p:cNvPr id="1" name=""/>
        <p:cNvGrpSpPr/>
        <p:nvPr/>
      </p:nvGrpSpPr>
      <p:grpSpPr>
        <a:xfrm>
          <a:off x="0" y="0"/>
          <a:ext cx="0" cy="0"/>
          <a:chOff x="0" y="0"/>
          <a:chExt cx="0" cy="0"/>
        </a:xfrm>
      </p:grpSpPr>
      <p:sp>
        <p:nvSpPr>
          <p:cNvPr id="2" name="KSO_ST1"/>
          <p:cNvSpPr>
            <a:spLocks noGrp="1"/>
          </p:cNvSpPr>
          <p:nvPr>
            <p:ph type="title" hasCustomPrompt="1"/>
          </p:nvPr>
        </p:nvSpPr>
        <p:spPr>
          <a:xfrm>
            <a:off x="1574006" y="2108199"/>
            <a:ext cx="5995988" cy="1235075"/>
          </a:xfrm>
        </p:spPr>
        <p:txBody>
          <a:bodyPr anchor="b">
            <a:normAutofit/>
          </a:bodyPr>
          <a:lstStyle>
            <a:lvl1pPr algn="ctr">
              <a:defRPr sz="3600">
                <a:solidFill>
                  <a:schemeClr val="tx2"/>
                </a:solidFill>
                <a:effectLst/>
              </a:defRPr>
            </a:lvl1pPr>
          </a:lstStyle>
          <a:p>
            <a:r>
              <a:rPr lang="zh-CN" altLang="en-US" dirty="0" smtClean="0"/>
              <a:t>此处添加您的标题</a:t>
            </a:r>
            <a:endParaRPr lang="en-US" dirty="0"/>
          </a:p>
        </p:txBody>
      </p:sp>
      <p:sp>
        <p:nvSpPr>
          <p:cNvPr id="3" name="KSO_ST2"/>
          <p:cNvSpPr>
            <a:spLocks noGrp="1"/>
          </p:cNvSpPr>
          <p:nvPr>
            <p:ph type="body" idx="1" hasCustomPrompt="1"/>
          </p:nvPr>
        </p:nvSpPr>
        <p:spPr>
          <a:xfrm>
            <a:off x="3038169" y="3400425"/>
            <a:ext cx="3067663" cy="357478"/>
          </a:xfrm>
          <a:prstGeom prst="roundRect">
            <a:avLst>
              <a:gd name="adj" fmla="val 50000"/>
            </a:avLst>
          </a:prstGeom>
          <a:solidFill>
            <a:schemeClr val="tx2">
              <a:lumMod val="40000"/>
              <a:lumOff val="60000"/>
            </a:schemeClr>
          </a:solidFill>
        </p:spPr>
        <p:txBody>
          <a:bodyPr anchor="ctr">
            <a:normAutofit/>
          </a:bodyPr>
          <a:lstStyle>
            <a:lvl1pPr marL="0" indent="0" algn="ctr">
              <a:buNone/>
              <a:defRPr sz="1600">
                <a:solidFill>
                  <a:schemeClr val="bg1"/>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r>
              <a:rPr lang="zh-CN" altLang="en-US" dirty="0" smtClean="0"/>
              <a:t>单击此处添加您的副标题</a:t>
            </a:r>
            <a:endParaRPr lang="en-US" altLang="zh-CN" dirty="0"/>
          </a:p>
        </p:txBody>
      </p:sp>
      <p:sp>
        <p:nvSpPr>
          <p:cNvPr id="4" name="日期占位符 3"/>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showMasterSp="0">
  <p:cSld name="两栏内容">
    <p:spTree>
      <p:nvGrpSpPr>
        <p:cNvPr id="1" name=""/>
        <p:cNvGrpSpPr/>
        <p:nvPr/>
      </p:nvGrpSpPr>
      <p:grpSpPr>
        <a:xfrm>
          <a:off x="0" y="0"/>
          <a:ext cx="0" cy="0"/>
          <a:chOff x="0" y="0"/>
          <a:chExt cx="0" cy="0"/>
        </a:xfrm>
      </p:grpSpPr>
      <p:sp>
        <p:nvSpPr>
          <p:cNvPr id="2" name="KSO_BT1"/>
          <p:cNvSpPr>
            <a:spLocks noGrp="1"/>
          </p:cNvSpPr>
          <p:nvPr>
            <p:ph type="title"/>
          </p:nvPr>
        </p:nvSpPr>
        <p:spPr>
          <a:xfrm>
            <a:off x="1270800" y="428400"/>
            <a:ext cx="6606000" cy="583200"/>
          </a:xfrm>
        </p:spPr>
        <p:txBody>
          <a:bodyPr anchor="t" anchorCtr="0">
            <a:normAutofit/>
          </a:bodyPr>
          <a:lstStyle>
            <a:lvl1pPr>
              <a:defRPr sz="3200">
                <a:solidFill>
                  <a:schemeClr val="accent1"/>
                </a:solidFill>
              </a:defRPr>
            </a:lvl1pPr>
          </a:lstStyle>
          <a:p>
            <a:r>
              <a:rPr lang="zh-CN" altLang="en-US" dirty="0" smtClean="0"/>
              <a:t>单击此处编辑母版标题样式</a:t>
            </a:r>
            <a:endParaRPr lang="en-US" dirty="0"/>
          </a:p>
        </p:txBody>
      </p:sp>
      <p:sp>
        <p:nvSpPr>
          <p:cNvPr id="3" name="KSO_BC1"/>
          <p:cNvSpPr>
            <a:spLocks noGrp="1"/>
          </p:cNvSpPr>
          <p:nvPr>
            <p:ph sz="half" idx="1"/>
          </p:nvPr>
        </p:nvSpPr>
        <p:spPr>
          <a:xfrm>
            <a:off x="1112400" y="1688400"/>
            <a:ext cx="6922800" cy="2275200"/>
          </a:xfrm>
        </p:spPr>
        <p:txBody>
          <a:bodyPr>
            <a:normAutofit/>
          </a:bodyPr>
          <a:lstStyle>
            <a:lvl1pPr>
              <a:defRPr sz="2400">
                <a:solidFill>
                  <a:schemeClr val="tx1"/>
                </a:solidFill>
              </a:defRPr>
            </a:lvl1pPr>
            <a:lvl2pPr>
              <a:defRPr sz="20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KSO_BC2"/>
          <p:cNvSpPr>
            <a:spLocks noGrp="1"/>
          </p:cNvSpPr>
          <p:nvPr>
            <p:ph sz="half" idx="2"/>
          </p:nvPr>
        </p:nvSpPr>
        <p:spPr>
          <a:xfrm>
            <a:off x="1112400" y="4082400"/>
            <a:ext cx="6922800" cy="2275200"/>
          </a:xfrm>
        </p:spPr>
        <p:txBody>
          <a:bodyPr>
            <a:normAutofit/>
          </a:bodyPr>
          <a:lstStyle>
            <a:lvl1pPr>
              <a:defRPr sz="2400">
                <a:solidFill>
                  <a:schemeClr val="tx1"/>
                </a:solidFill>
              </a:defRPr>
            </a:lvl1pPr>
            <a:lvl2pPr>
              <a:defRPr sz="2000">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cxnSp>
        <p:nvCxnSpPr>
          <p:cNvPr id="8" name="直接连接符 7"/>
          <p:cNvCxnSpPr/>
          <p:nvPr/>
        </p:nvCxnSpPr>
        <p:spPr>
          <a:xfrm flipH="1">
            <a:off x="915223" y="1248038"/>
            <a:ext cx="7313555" cy="0"/>
          </a:xfrm>
          <a:prstGeom prst="line">
            <a:avLst/>
          </a:prstGeom>
          <a:ln w="19050">
            <a:solidFill>
              <a:schemeClr val="accent1"/>
            </a:solidFill>
          </a:ln>
        </p:spPr>
        <p:style>
          <a:lnRef idx="1">
            <a:schemeClr val="accent1"/>
          </a:lnRef>
          <a:fillRef idx="0">
            <a:schemeClr val="accent1"/>
          </a:fillRef>
          <a:effectRef idx="0">
            <a:schemeClr val="accent1"/>
          </a:effectRef>
          <a:fontRef idx="minor">
            <a:schemeClr val="tx1"/>
          </a:fontRef>
        </p:style>
      </p:cxnSp>
      <p:sp>
        <p:nvSpPr>
          <p:cNvPr id="5" name="日期占位符 4"/>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KSO_BT1"/>
          <p:cNvSpPr>
            <a:spLocks noGrp="1"/>
          </p:cNvSpPr>
          <p:nvPr>
            <p:ph type="title"/>
          </p:nvPr>
        </p:nvSpPr>
        <p:spPr>
          <a:xfrm>
            <a:off x="1657350" y="247384"/>
            <a:ext cx="6984076" cy="717022"/>
          </a:xfrm>
        </p:spPr>
        <p:txBody>
          <a:bodyPr/>
          <a:lstStyle/>
          <a:p>
            <a:r>
              <a:rPr lang="zh-CN" altLang="en-US" dirty="0" smtClean="0"/>
              <a:t>单击此处编辑母版标题样式</a:t>
            </a:r>
            <a:endParaRPr lang="en-US" dirty="0"/>
          </a:p>
        </p:txBody>
      </p:sp>
      <p:sp>
        <p:nvSpPr>
          <p:cNvPr id="3" name="Text Placeholder 2"/>
          <p:cNvSpPr>
            <a:spLocks noGrp="1"/>
          </p:cNvSpPr>
          <p:nvPr>
            <p:ph type="body" idx="1"/>
          </p:nvPr>
        </p:nvSpPr>
        <p:spPr>
          <a:xfrm>
            <a:off x="824576" y="1376362"/>
            <a:ext cx="3868340"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KSO_BC1"/>
          <p:cNvSpPr>
            <a:spLocks noGrp="1"/>
          </p:cNvSpPr>
          <p:nvPr>
            <p:ph sz="half" idx="2"/>
          </p:nvPr>
        </p:nvSpPr>
        <p:spPr>
          <a:xfrm>
            <a:off x="824576" y="2200274"/>
            <a:ext cx="3868340"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5" name="Text Placeholder 4"/>
          <p:cNvSpPr>
            <a:spLocks noGrp="1"/>
          </p:cNvSpPr>
          <p:nvPr>
            <p:ph type="body" sz="quarter" idx="3"/>
          </p:nvPr>
        </p:nvSpPr>
        <p:spPr>
          <a:xfrm>
            <a:off x="4823884" y="1376362"/>
            <a:ext cx="3887391" cy="82391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KSO_BC2"/>
          <p:cNvSpPr>
            <a:spLocks noGrp="1"/>
          </p:cNvSpPr>
          <p:nvPr>
            <p:ph sz="quarter" idx="4"/>
          </p:nvPr>
        </p:nvSpPr>
        <p:spPr>
          <a:xfrm>
            <a:off x="4823884" y="2200274"/>
            <a:ext cx="3887391" cy="3684588"/>
          </a:xfrm>
        </p:spPr>
        <p:txBody>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10" name="日期占位符 9"/>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11" name="页脚占位符 10"/>
          <p:cNvSpPr>
            <a:spLocks noGrp="1"/>
          </p:cNvSpPr>
          <p:nvPr>
            <p:ph type="ftr" sz="quarter" idx="11"/>
          </p:nvPr>
        </p:nvSpPr>
        <p:spPr/>
        <p:txBody>
          <a:bodyPr/>
          <a:lstStyle/>
          <a:p>
            <a:endParaRPr lang="zh-CN" altLang="en-US"/>
          </a:p>
        </p:txBody>
      </p:sp>
      <p:sp>
        <p:nvSpPr>
          <p:cNvPr id="12" name="灯片编号占位符 11"/>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showMasterSp="0" userDrawn="1">
  <p:cSld name="仅标题">
    <p:spTree>
      <p:nvGrpSpPr>
        <p:cNvPr id="1" name=""/>
        <p:cNvGrpSpPr/>
        <p:nvPr/>
      </p:nvGrpSpPr>
      <p:grpSpPr>
        <a:xfrm>
          <a:off x="0" y="0"/>
          <a:ext cx="0" cy="0"/>
          <a:chOff x="0" y="0"/>
          <a:chExt cx="0" cy="0"/>
        </a:xfrm>
      </p:grpSpPr>
      <p:grpSp>
        <p:nvGrpSpPr>
          <p:cNvPr id="3" name="组合 2"/>
          <p:cNvGrpSpPr/>
          <p:nvPr/>
        </p:nvGrpSpPr>
        <p:grpSpPr>
          <a:xfrm>
            <a:off x="2028279" y="1778631"/>
            <a:ext cx="5087442" cy="3300738"/>
            <a:chOff x="2451100" y="1965325"/>
            <a:chExt cx="4502150" cy="2921000"/>
          </a:xfrm>
        </p:grpSpPr>
        <p:sp>
          <p:nvSpPr>
            <p:cNvPr id="9" name="矩形 8"/>
            <p:cNvSpPr/>
            <p:nvPr>
              <p:custDataLst>
                <p:tags r:id="rId2"/>
              </p:custDataLst>
            </p:nvPr>
          </p:nvSpPr>
          <p:spPr>
            <a:xfrm rot="518391">
              <a:off x="2716213" y="4292600"/>
              <a:ext cx="3343275" cy="5937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400">
                <a:solidFill>
                  <a:srgbClr val="FFFFFF"/>
                </a:solidFill>
                <a:latin typeface="Arial" panose="020B0604020202020204" pitchFamily="34" charset="0"/>
                <a:ea typeface="黑体" panose="02010609060101010101" pitchFamily="49" charset="-122"/>
              </a:endParaRPr>
            </a:p>
          </p:txBody>
        </p:sp>
        <p:sp>
          <p:nvSpPr>
            <p:cNvPr id="10" name="矩形 9"/>
            <p:cNvSpPr/>
            <p:nvPr>
              <p:custDataLst>
                <p:tags r:id="rId3"/>
              </p:custDataLst>
            </p:nvPr>
          </p:nvSpPr>
          <p:spPr>
            <a:xfrm rot="21396991">
              <a:off x="3603625" y="3856038"/>
              <a:ext cx="3349625" cy="593725"/>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400">
                <a:solidFill>
                  <a:srgbClr val="FFFFFF"/>
                </a:solidFill>
                <a:latin typeface="Arial" panose="020B0604020202020204" pitchFamily="34" charset="0"/>
                <a:ea typeface="黑体" panose="02010609060101010101" pitchFamily="49" charset="-122"/>
              </a:endParaRPr>
            </a:p>
          </p:txBody>
        </p:sp>
        <p:sp>
          <p:nvSpPr>
            <p:cNvPr id="11" name="矩形 10"/>
            <p:cNvSpPr/>
            <p:nvPr>
              <p:custDataLst>
                <p:tags r:id="rId4"/>
              </p:custDataLst>
            </p:nvPr>
          </p:nvSpPr>
          <p:spPr>
            <a:xfrm rot="225092">
              <a:off x="2533650" y="3036888"/>
              <a:ext cx="4332288" cy="725487"/>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400">
                <a:solidFill>
                  <a:srgbClr val="FFFFFF"/>
                </a:solidFill>
                <a:latin typeface="Arial" panose="020B0604020202020204" pitchFamily="34" charset="0"/>
                <a:ea typeface="黑体" panose="02010609060101010101" pitchFamily="49" charset="-122"/>
              </a:endParaRPr>
            </a:p>
          </p:txBody>
        </p:sp>
        <p:sp>
          <p:nvSpPr>
            <p:cNvPr id="12" name="矩形 11"/>
            <p:cNvSpPr/>
            <p:nvPr>
              <p:custDataLst>
                <p:tags r:id="rId5"/>
              </p:custDataLst>
            </p:nvPr>
          </p:nvSpPr>
          <p:spPr>
            <a:xfrm rot="21197296">
              <a:off x="3028950" y="2097088"/>
              <a:ext cx="3341688" cy="723900"/>
            </a:xfrm>
            <a:prstGeom prst="rect">
              <a:avLst/>
            </a:prstGeom>
            <a:solidFill>
              <a:schemeClr val="accent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eaLnBrk="1" hangingPunct="1">
                <a:spcBef>
                  <a:spcPts val="0"/>
                </a:spcBef>
                <a:spcAft>
                  <a:spcPts val="0"/>
                </a:spcAft>
                <a:defRPr/>
              </a:pPr>
              <a:endParaRPr lang="zh-CN" altLang="en-US" sz="2400">
                <a:solidFill>
                  <a:srgbClr val="FFFFFF"/>
                </a:solidFill>
                <a:latin typeface="Arial" panose="020B0604020202020204" pitchFamily="34" charset="0"/>
                <a:ea typeface="黑体" panose="02010609060101010101" pitchFamily="49" charset="-122"/>
              </a:endParaRPr>
            </a:p>
          </p:txBody>
        </p:sp>
        <p:sp>
          <p:nvSpPr>
            <p:cNvPr id="13" name="矩形 12"/>
            <p:cNvSpPr/>
            <p:nvPr>
              <p:custDataLst>
                <p:tags r:id="rId6"/>
              </p:custDataLst>
            </p:nvPr>
          </p:nvSpPr>
          <p:spPr>
            <a:xfrm rot="225092">
              <a:off x="2451100" y="2935288"/>
              <a:ext cx="4333875" cy="723900"/>
            </a:xfrm>
            <a:prstGeom prst="rect">
              <a:avLst/>
            </a:prstGeom>
            <a:solidFill>
              <a:schemeClr val="accent1"/>
            </a:solidFill>
            <a:ln w="3175">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fontScale="92500" lnSpcReduction="10000"/>
            </a:bodyPr>
            <a:lstStyle/>
            <a:p>
              <a:pPr algn="ctr">
                <a:defRPr/>
              </a:pPr>
              <a:endParaRPr lang="en-US" altLang="zh-CN" sz="6000" dirty="0">
                <a:solidFill>
                  <a:srgbClr val="FFFFFF"/>
                </a:solidFill>
              </a:endParaRPr>
            </a:p>
          </p:txBody>
        </p:sp>
        <p:sp>
          <p:nvSpPr>
            <p:cNvPr id="14" name="矩形 13"/>
            <p:cNvSpPr/>
            <p:nvPr>
              <p:custDataLst>
                <p:tags r:id="rId7"/>
              </p:custDataLst>
            </p:nvPr>
          </p:nvSpPr>
          <p:spPr>
            <a:xfrm rot="21396991">
              <a:off x="3521075" y="3754438"/>
              <a:ext cx="3349625" cy="593725"/>
            </a:xfrm>
            <a:prstGeom prst="rect">
              <a:avLst/>
            </a:prstGeom>
            <a:solidFill>
              <a:schemeClr val="accent1"/>
            </a:solidFill>
            <a:ln w="3175">
              <a:noFill/>
            </a:ln>
            <a:effectLst>
              <a:outerShdw blurRad="25400" dist="12700" dir="18900000" algn="bl"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spcBef>
                  <a:spcPts val="0"/>
                </a:spcBef>
                <a:spcAft>
                  <a:spcPts val="0"/>
                </a:spcAft>
                <a:defRPr/>
              </a:pPr>
              <a:endParaRPr lang="zh-CN" altLang="en-US" sz="2000" dirty="0">
                <a:solidFill>
                  <a:srgbClr val="FFFFFF"/>
                </a:solidFill>
              </a:endParaRPr>
            </a:p>
          </p:txBody>
        </p:sp>
        <p:sp>
          <p:nvSpPr>
            <p:cNvPr id="15" name="矩形 14"/>
            <p:cNvSpPr/>
            <p:nvPr>
              <p:custDataLst>
                <p:tags r:id="rId8"/>
              </p:custDataLst>
            </p:nvPr>
          </p:nvSpPr>
          <p:spPr>
            <a:xfrm rot="518391">
              <a:off x="2652713" y="4221163"/>
              <a:ext cx="3344862" cy="592137"/>
            </a:xfrm>
            <a:prstGeom prst="rect">
              <a:avLst/>
            </a:prstGeom>
            <a:solidFill>
              <a:schemeClr val="accent1"/>
            </a:solidFill>
            <a:ln w="3175">
              <a:noFill/>
            </a:ln>
            <a:effectLst>
              <a:outerShdw blurRad="25400" dist="127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a:bodyPr>
            <a:lstStyle/>
            <a:p>
              <a:pPr algn="ctr" eaLnBrk="1" hangingPunct="1">
                <a:spcBef>
                  <a:spcPts val="0"/>
                </a:spcBef>
                <a:spcAft>
                  <a:spcPts val="0"/>
                </a:spcAft>
                <a:defRPr/>
              </a:pPr>
              <a:endParaRPr lang="zh-CN" altLang="en-US" sz="2000" dirty="0">
                <a:solidFill>
                  <a:srgbClr val="FFFFFF"/>
                </a:solidFill>
              </a:endParaRPr>
            </a:p>
          </p:txBody>
        </p:sp>
        <p:sp>
          <p:nvSpPr>
            <p:cNvPr id="16" name="矩形 15"/>
            <p:cNvSpPr/>
            <p:nvPr>
              <p:custDataLst>
                <p:tags r:id="rId9"/>
              </p:custDataLst>
            </p:nvPr>
          </p:nvSpPr>
          <p:spPr>
            <a:xfrm rot="21197296">
              <a:off x="2941638" y="1965325"/>
              <a:ext cx="3343275" cy="725488"/>
            </a:xfrm>
            <a:prstGeom prst="rect">
              <a:avLst/>
            </a:prstGeom>
            <a:solidFill>
              <a:schemeClr val="accent1"/>
            </a:solidFill>
            <a:ln w="3175">
              <a:noFill/>
            </a:ln>
            <a:effectLst>
              <a:outerShdw blurRad="25400" dist="12700" dir="8100000" algn="tr"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rmAutofit lnSpcReduction="10000"/>
            </a:bodyPr>
            <a:lstStyle/>
            <a:p>
              <a:pPr algn="ctr" eaLnBrk="1" hangingPunct="1">
                <a:spcBef>
                  <a:spcPts val="0"/>
                </a:spcBef>
                <a:spcAft>
                  <a:spcPts val="0"/>
                </a:spcAft>
                <a:defRPr/>
              </a:pPr>
              <a:endParaRPr lang="zh-CN" altLang="en-US" sz="5400" dirty="0">
                <a:solidFill>
                  <a:srgbClr val="FFFFFF"/>
                </a:solidFill>
              </a:endParaRPr>
            </a:p>
          </p:txBody>
        </p:sp>
      </p:grpSp>
      <p:sp>
        <p:nvSpPr>
          <p:cNvPr id="2" name="KSO_BT1"/>
          <p:cNvSpPr>
            <a:spLocks noGrp="1"/>
          </p:cNvSpPr>
          <p:nvPr>
            <p:ph type="title" hasCustomPrompt="1"/>
          </p:nvPr>
        </p:nvSpPr>
        <p:spPr>
          <a:xfrm rot="236852">
            <a:off x="2051705" y="2935787"/>
            <a:ext cx="4870673" cy="699594"/>
          </a:xfrm>
        </p:spPr>
        <p:txBody>
          <a:bodyPr anchor="ctr" anchorCtr="0">
            <a:normAutofit/>
          </a:bodyPr>
          <a:lstStyle>
            <a:lvl1pPr algn="ctr">
              <a:defRPr sz="5400"/>
            </a:lvl1pPr>
          </a:lstStyle>
          <a:p>
            <a:r>
              <a:rPr lang="zh-CN" altLang="en-US" dirty="0" smtClean="0"/>
              <a:t>编辑标题</a:t>
            </a:r>
            <a:endParaRPr lang="en-US" dirty="0"/>
          </a:p>
        </p:txBody>
      </p:sp>
      <p:sp>
        <p:nvSpPr>
          <p:cNvPr id="17" name="内容占位符 16"/>
          <p:cNvSpPr>
            <a:spLocks noGrp="1"/>
          </p:cNvSpPr>
          <p:nvPr>
            <p:ph sz="quarter" idx="10" hasCustomPrompt="1"/>
          </p:nvPr>
        </p:nvSpPr>
        <p:spPr>
          <a:xfrm rot="21191157">
            <a:off x="2621729" y="1819185"/>
            <a:ext cx="3722799" cy="732851"/>
          </a:xfrm>
        </p:spPr>
        <p:txBody>
          <a:bodyPr anchor="ctr" anchorCtr="0">
            <a:normAutofit/>
          </a:bodyPr>
          <a:lstStyle>
            <a:lvl1pPr marL="85725" indent="0" algn="ctr">
              <a:buNone/>
              <a:defRPr sz="4800">
                <a:solidFill>
                  <a:schemeClr val="bg1"/>
                </a:solidFill>
              </a:defRPr>
            </a:lvl1pPr>
          </a:lstStyle>
          <a:p>
            <a:pPr lvl="0"/>
            <a:r>
              <a:rPr lang="zh-CN" altLang="en-US" dirty="0" smtClean="0"/>
              <a:t>添加副标题</a:t>
            </a:r>
            <a:endParaRPr lang="zh-CN" altLang="en-US" dirty="0"/>
          </a:p>
        </p:txBody>
      </p:sp>
      <p:sp>
        <p:nvSpPr>
          <p:cNvPr id="19" name="内容占位符 18"/>
          <p:cNvSpPr>
            <a:spLocks noGrp="1"/>
          </p:cNvSpPr>
          <p:nvPr>
            <p:ph sz="quarter" idx="11" hasCustomPrompt="1"/>
          </p:nvPr>
        </p:nvSpPr>
        <p:spPr>
          <a:xfrm rot="21352808">
            <a:off x="3252713" y="3792179"/>
            <a:ext cx="3801126" cy="731838"/>
          </a:xfrm>
        </p:spPr>
        <p:txBody>
          <a:bodyPr anchor="ctr" anchorCtr="0">
            <a:normAutofit/>
          </a:bodyPr>
          <a:lstStyle>
            <a:lvl1pPr marL="85725" indent="0" algn="ctr">
              <a:buNone/>
              <a:defRPr sz="2800">
                <a:solidFill>
                  <a:schemeClr val="bg1"/>
                </a:solidFill>
              </a:defRPr>
            </a:lvl1pPr>
          </a:lstStyle>
          <a:p>
            <a:pPr lvl="0"/>
            <a:r>
              <a:rPr lang="zh-CN" altLang="en-US" dirty="0" smtClean="0"/>
              <a:t>添加副标题</a:t>
            </a:r>
            <a:endParaRPr lang="zh-CN" altLang="en-US" dirty="0"/>
          </a:p>
        </p:txBody>
      </p:sp>
      <p:sp>
        <p:nvSpPr>
          <p:cNvPr id="21" name="内容占位符 20"/>
          <p:cNvSpPr>
            <a:spLocks noGrp="1"/>
          </p:cNvSpPr>
          <p:nvPr>
            <p:ph sz="quarter" idx="12" hasCustomPrompt="1"/>
          </p:nvPr>
        </p:nvSpPr>
        <p:spPr>
          <a:xfrm rot="539000">
            <a:off x="2305876" y="4367123"/>
            <a:ext cx="3835400" cy="642836"/>
          </a:xfrm>
        </p:spPr>
        <p:txBody>
          <a:bodyPr anchor="ctr" anchorCtr="0">
            <a:normAutofit/>
          </a:bodyPr>
          <a:lstStyle>
            <a:lvl1pPr marL="85725" indent="0" algn="ctr">
              <a:buNone/>
              <a:defRPr sz="2800">
                <a:solidFill>
                  <a:schemeClr val="bg1"/>
                </a:solidFill>
              </a:defRPr>
            </a:lvl1pPr>
          </a:lstStyle>
          <a:p>
            <a:pPr lvl="0"/>
            <a:r>
              <a:rPr lang="zh-CN" altLang="en-US" dirty="0" smtClean="0"/>
              <a:t>添加副标题</a:t>
            </a:r>
            <a:endParaRPr lang="zh-CN" altLang="en-US" dirty="0"/>
          </a:p>
        </p:txBody>
      </p:sp>
      <p:sp>
        <p:nvSpPr>
          <p:cNvPr id="4" name="日期占位符 3"/>
          <p:cNvSpPr>
            <a:spLocks noGrp="1"/>
          </p:cNvSpPr>
          <p:nvPr>
            <p:ph type="dt" sz="half" idx="13"/>
          </p:nvPr>
        </p:nvSpPr>
        <p:spPr/>
        <p:txBody>
          <a:bodyPr/>
          <a:lstStyle/>
          <a:p>
            <a:fld id="{13D0CE79-49FB-443D-BEF8-6B709DE8FD0C}" type="datetimeFigureOut">
              <a:rPr lang="zh-CN" altLang="en-US" smtClean="0"/>
            </a:fld>
            <a:endParaRPr lang="zh-CN" altLang="en-US"/>
          </a:p>
        </p:txBody>
      </p:sp>
      <p:sp>
        <p:nvSpPr>
          <p:cNvPr id="5" name="页脚占位符 4"/>
          <p:cNvSpPr>
            <a:spLocks noGrp="1"/>
          </p:cNvSpPr>
          <p:nvPr>
            <p:ph type="ftr" sz="quarter" idx="14"/>
          </p:nvPr>
        </p:nvSpPr>
        <p:spPr/>
        <p:txBody>
          <a:bodyPr/>
          <a:lstStyle/>
          <a:p>
            <a:endParaRPr lang="zh-CN" altLang="en-US"/>
          </a:p>
        </p:txBody>
      </p:sp>
      <p:sp>
        <p:nvSpPr>
          <p:cNvPr id="6" name="灯片编号占位符 5"/>
          <p:cNvSpPr>
            <a:spLocks noGrp="1"/>
          </p:cNvSpPr>
          <p:nvPr>
            <p:ph type="sldNum" sz="quarter" idx="15"/>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showMasterSp="0">
  <p:cSld name="空白">
    <p:spTree>
      <p:nvGrpSpPr>
        <p:cNvPr id="1" name=""/>
        <p:cNvGrpSpPr/>
        <p:nvPr/>
      </p:nvGrpSpPr>
      <p:grpSpPr>
        <a:xfrm>
          <a:off x="0" y="0"/>
          <a:ext cx="0" cy="0"/>
          <a:chOff x="0" y="0"/>
          <a:chExt cx="0" cy="0"/>
        </a:xfrm>
      </p:grpSpPr>
      <p:pic>
        <p:nvPicPr>
          <p:cNvPr id="7" name="Picture 2" descr="C:\Anton\research\projects 2002\open tools\application phase\story\opent tools table.jpg"/>
          <p:cNvPicPr>
            <a:picLocks noChangeAspect="1" noChangeArrowheads="1"/>
          </p:cNvPicPr>
          <p:nvPr/>
        </p:nvPicPr>
        <p:blipFill>
          <a:blip r:embed="rId2">
            <a:extLst>
              <a:ext uri="{28A0092B-C50C-407E-A947-70E740481C1C}">
                <a14:useLocalDpi xmlns:a14="http://schemas.microsoft.com/office/drawing/2010/main" val="0"/>
              </a:ext>
            </a:extLst>
          </a:blip>
          <a:srcRect t="2222" b="3334"/>
          <a:stretch>
            <a:fillRect/>
          </a:stretch>
        </p:blipFill>
        <p:spPr bwMode="auto">
          <a:xfrm>
            <a:off x="5296944" y="4133002"/>
            <a:ext cx="3847056" cy="272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矩形 7"/>
          <p:cNvSpPr/>
          <p:nvPr/>
        </p:nvSpPr>
        <p:spPr>
          <a:xfrm>
            <a:off x="5287992" y="4123426"/>
            <a:ext cx="3856008" cy="2734574"/>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日期占位符 1"/>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KSO_BT1"/>
          <p:cNvSpPr>
            <a:spLocks noGrp="1"/>
          </p:cNvSpPr>
          <p:nvPr>
            <p:ph type="title"/>
          </p:nvPr>
        </p:nvSpPr>
        <p:spPr>
          <a:xfrm>
            <a:off x="934643" y="457200"/>
            <a:ext cx="7776631" cy="648119"/>
          </a:xfrm>
        </p:spPr>
        <p:txBody>
          <a:bodyPr anchor="b"/>
          <a:lstStyle>
            <a:lvl1pPr>
              <a:defRPr sz="3200"/>
            </a:lvl1pPr>
          </a:lstStyle>
          <a:p>
            <a:r>
              <a:rPr lang="zh-CN" altLang="en-US" smtClean="0"/>
              <a:t>单击此处编辑母版标题样式</a:t>
            </a:r>
            <a:endParaRPr lang="en-US" dirty="0"/>
          </a:p>
        </p:txBody>
      </p:sp>
      <p:sp>
        <p:nvSpPr>
          <p:cNvPr id="3" name="KSO_BC1"/>
          <p:cNvSpPr>
            <a:spLocks noGrp="1" noChangeAspect="1"/>
          </p:cNvSpPr>
          <p:nvPr>
            <p:ph type="pic" idx="1"/>
          </p:nvPr>
        </p:nvSpPr>
        <p:spPr>
          <a:xfrm>
            <a:off x="4082125" y="1678329"/>
            <a:ext cx="4629150" cy="4182722"/>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KSO_BC2"/>
          <p:cNvSpPr>
            <a:spLocks noGrp="1"/>
          </p:cNvSpPr>
          <p:nvPr>
            <p:ph type="body" sz="half" idx="2"/>
          </p:nvPr>
        </p:nvSpPr>
        <p:spPr>
          <a:xfrm>
            <a:off x="934643" y="1863896"/>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6" name="KSO_FT"/>
          <p:cNvSpPr>
            <a:spLocks noGrp="1"/>
          </p:cNvSpPr>
          <p:nvPr>
            <p:ph type="ftr" sz="quarter" idx="11"/>
          </p:nvPr>
        </p:nvSpPr>
        <p:spPr/>
        <p:txBody>
          <a:bodyPr/>
          <a:lstStyle/>
          <a:p>
            <a:endParaRPr lang="zh-CN" altLang="en-US"/>
          </a:p>
        </p:txBody>
      </p:sp>
      <p:sp>
        <p:nvSpPr>
          <p:cNvPr id="7"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KSO_BT1"/>
          <p:cNvSpPr>
            <a:spLocks noGrp="1"/>
          </p:cNvSpPr>
          <p:nvPr>
            <p:ph type="title" orient="vert"/>
          </p:nvPr>
        </p:nvSpPr>
        <p:spPr>
          <a:xfrm>
            <a:off x="7628467" y="365125"/>
            <a:ext cx="886883" cy="5811838"/>
          </a:xfrm>
        </p:spPr>
        <p:txBody>
          <a:bodyPr vert="eaVert"/>
          <a:lstStyle/>
          <a:p>
            <a:r>
              <a:rPr lang="zh-CN" altLang="en-US" smtClean="0"/>
              <a:t>单击此处编辑母版标题样式</a:t>
            </a:r>
            <a:endParaRPr lang="en-US" dirty="0"/>
          </a:p>
        </p:txBody>
      </p:sp>
      <p:sp>
        <p:nvSpPr>
          <p:cNvPr id="3" name="KSO_BC1"/>
          <p:cNvSpPr>
            <a:spLocks noGrp="1"/>
          </p:cNvSpPr>
          <p:nvPr>
            <p:ph type="body" orient="vert" idx="1"/>
          </p:nvPr>
        </p:nvSpPr>
        <p:spPr>
          <a:xfrm>
            <a:off x="628650" y="365125"/>
            <a:ext cx="6906683" cy="5811838"/>
          </a:xfrm>
        </p:spPr>
        <p:txBody>
          <a:bodyPr vert="eaVert"/>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
        <p:nvSpPr>
          <p:cNvPr id="4" name="KSO_FD"/>
          <p:cNvSpPr>
            <a:spLocks noGrp="1"/>
          </p:cNvSpPr>
          <p:nvPr>
            <p:ph type="dt" sz="half" idx="10"/>
          </p:nvPr>
        </p:nvSpPr>
        <p:spPr/>
        <p:txBody>
          <a:bodyPr/>
          <a:lstStyle/>
          <a:p>
            <a:fld id="{13D0CE79-49FB-443D-BEF8-6B709DE8FD0C}" type="datetimeFigureOut">
              <a:rPr lang="zh-CN" altLang="en-US" smtClean="0"/>
            </a:fld>
            <a:endParaRPr lang="zh-CN" altLang="en-US"/>
          </a:p>
        </p:txBody>
      </p:sp>
      <p:sp>
        <p:nvSpPr>
          <p:cNvPr id="5" name="KSO_FT"/>
          <p:cNvSpPr>
            <a:spLocks noGrp="1"/>
          </p:cNvSpPr>
          <p:nvPr>
            <p:ph type="ftr" sz="quarter" idx="11"/>
          </p:nvPr>
        </p:nvSpPr>
        <p:spPr/>
        <p:txBody>
          <a:bodyPr/>
          <a:lstStyle/>
          <a:p>
            <a:endParaRPr lang="zh-CN" altLang="en-US"/>
          </a:p>
        </p:txBody>
      </p:sp>
      <p:sp>
        <p:nvSpPr>
          <p:cNvPr id="6" name="KSO_FN"/>
          <p:cNvSpPr>
            <a:spLocks noGrp="1"/>
          </p:cNvSpPr>
          <p:nvPr>
            <p:ph type="sldNum" sz="quarter" idx="12"/>
          </p:nvPr>
        </p:nvSpPr>
        <p:spPr/>
        <p:txBody>
          <a:bodyPr/>
          <a:lstStyle/>
          <a:p>
            <a:fld id="{EF906490-237C-474C-BA2E-D98840BC1F8F}"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 name="矩形 9"/>
          <p:cNvSpPr/>
          <p:nvPr/>
        </p:nvSpPr>
        <p:spPr>
          <a:xfrm>
            <a:off x="0" y="264273"/>
            <a:ext cx="9144000" cy="801286"/>
          </a:xfrm>
          <a:prstGeom prst="rect">
            <a:avLst/>
          </a:prstGeom>
          <a:solidFill>
            <a:srgbClr val="C00000">
              <a:alpha val="8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normAutofit/>
          </a:bodyPr>
          <a:lstStyle/>
          <a:p>
            <a:pPr algn="ctr">
              <a:spcBef>
                <a:spcPts val="0"/>
              </a:spcBef>
              <a:spcAft>
                <a:spcPts val="0"/>
              </a:spcAft>
              <a:defRPr/>
            </a:pPr>
            <a:endParaRPr lang="zh-CN" altLang="en-US"/>
          </a:p>
        </p:txBody>
      </p:sp>
      <p:pic>
        <p:nvPicPr>
          <p:cNvPr id="7" name="Picture 2" descr="C:\Anton\research\projects 2002\open tools\application phase\story\opent tools table.jpg"/>
          <p:cNvPicPr>
            <a:picLocks noChangeAspect="1" noChangeArrowheads="1"/>
          </p:cNvPicPr>
          <p:nvPr/>
        </p:nvPicPr>
        <p:blipFill>
          <a:blip r:embed="rId12">
            <a:extLst>
              <a:ext uri="{28A0092B-C50C-407E-A947-70E740481C1C}">
                <a14:useLocalDpi xmlns:a14="http://schemas.microsoft.com/office/drawing/2010/main" val="0"/>
              </a:ext>
            </a:extLst>
          </a:blip>
          <a:srcRect t="2222" b="3334"/>
          <a:stretch>
            <a:fillRect/>
          </a:stretch>
        </p:blipFill>
        <p:spPr bwMode="auto">
          <a:xfrm>
            <a:off x="5296944" y="4133002"/>
            <a:ext cx="3847056" cy="27249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5287992" y="4123426"/>
            <a:ext cx="3856008" cy="2734574"/>
          </a:xfrm>
          <a:prstGeom prst="rect">
            <a:avLst/>
          </a:prstGeom>
          <a:solidFill>
            <a:schemeClr val="bg1">
              <a:alpha val="9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rmAutofit/>
          </a:bodyPr>
          <a:lstStyle/>
          <a:p>
            <a:pPr algn="ctr"/>
            <a:endParaRPr lang="zh-CN" altLang="en-US"/>
          </a:p>
        </p:txBody>
      </p:sp>
      <p:sp>
        <p:nvSpPr>
          <p:cNvPr id="2" name="KSO_BT1"/>
          <p:cNvSpPr>
            <a:spLocks noGrp="1"/>
          </p:cNvSpPr>
          <p:nvPr>
            <p:ph type="title"/>
          </p:nvPr>
        </p:nvSpPr>
        <p:spPr>
          <a:xfrm>
            <a:off x="419098" y="311898"/>
            <a:ext cx="8292045" cy="699594"/>
          </a:xfrm>
          <a:prstGeom prst="rect">
            <a:avLst/>
          </a:prstGeom>
        </p:spPr>
        <p:txBody>
          <a:bodyPr vert="horz" lIns="91440" tIns="45720" rIns="91440" bIns="45720" rtlCol="0" anchor="ctr" anchorCtr="0">
            <a:normAutofit/>
          </a:bodyPr>
          <a:lstStyle/>
          <a:p>
            <a:r>
              <a:rPr lang="zh-CN" altLang="en-US" dirty="0" smtClean="0"/>
              <a:t>单击此处编辑母版标题样式</a:t>
            </a:r>
            <a:endParaRPr lang="en-US" dirty="0"/>
          </a:p>
        </p:txBody>
      </p:sp>
      <p:sp>
        <p:nvSpPr>
          <p:cNvPr id="4" name="KSO_FD"/>
          <p:cNvSpPr>
            <a:spLocks noGrp="1"/>
          </p:cNvSpPr>
          <p:nvPr>
            <p:ph type="dt" sz="half" idx="2"/>
          </p:nvPr>
        </p:nvSpPr>
        <p:spPr>
          <a:xfrm>
            <a:off x="628650" y="6356351"/>
            <a:ext cx="2057400" cy="365125"/>
          </a:xfrm>
          <a:prstGeom prst="rect">
            <a:avLst/>
          </a:prstGeom>
        </p:spPr>
        <p:txBody>
          <a:bodyPr vert="horz" lIns="91440" tIns="45720" rIns="91440" bIns="45720" rtlCol="0" anchor="ctr">
            <a:normAutofit/>
          </a:bodyPr>
          <a:lstStyle>
            <a:lvl1pPr algn="l">
              <a:defRPr sz="1200">
                <a:solidFill>
                  <a:schemeClr val="tx1">
                    <a:tint val="75000"/>
                  </a:schemeClr>
                </a:solidFill>
              </a:defRPr>
            </a:lvl1pPr>
          </a:lstStyle>
          <a:p>
            <a:fld id="{13D0CE79-49FB-443D-BEF8-6B709DE8FD0C}" type="datetimeFigureOut">
              <a:rPr lang="zh-CN" altLang="en-US" smtClean="0"/>
            </a:fld>
            <a:endParaRPr lang="zh-CN" altLang="en-US"/>
          </a:p>
        </p:txBody>
      </p:sp>
      <p:sp>
        <p:nvSpPr>
          <p:cNvPr id="5" name="KSO_FT"/>
          <p:cNvSpPr>
            <a:spLocks noGrp="1"/>
          </p:cNvSpPr>
          <p:nvPr>
            <p:ph type="ftr" sz="quarter" idx="3"/>
          </p:nvPr>
        </p:nvSpPr>
        <p:spPr>
          <a:xfrm>
            <a:off x="3028950" y="6356351"/>
            <a:ext cx="3086100" cy="365125"/>
          </a:xfrm>
          <a:prstGeom prst="rect">
            <a:avLst/>
          </a:prstGeom>
        </p:spPr>
        <p:txBody>
          <a:bodyPr vert="horz" lIns="91440" tIns="45720" rIns="91440" bIns="45720" rtlCol="0" anchor="ctr">
            <a:normAutofit/>
          </a:bodyPr>
          <a:lstStyle>
            <a:lvl1pPr algn="ctr">
              <a:defRPr sz="1200">
                <a:solidFill>
                  <a:schemeClr val="tx1">
                    <a:tint val="75000"/>
                  </a:schemeClr>
                </a:solidFill>
              </a:defRPr>
            </a:lvl1pPr>
          </a:lstStyle>
          <a:p>
            <a:endParaRPr lang="zh-CN" altLang="en-US"/>
          </a:p>
        </p:txBody>
      </p:sp>
      <p:sp>
        <p:nvSpPr>
          <p:cNvPr id="6" name="KSO_FN"/>
          <p:cNvSpPr>
            <a:spLocks noGrp="1"/>
          </p:cNvSpPr>
          <p:nvPr>
            <p:ph type="sldNum" sz="quarter" idx="4"/>
          </p:nvPr>
        </p:nvSpPr>
        <p:spPr>
          <a:xfrm>
            <a:off x="6457950" y="6356351"/>
            <a:ext cx="2057400" cy="365125"/>
          </a:xfrm>
          <a:prstGeom prst="rect">
            <a:avLst/>
          </a:prstGeom>
        </p:spPr>
        <p:txBody>
          <a:bodyPr vert="horz" lIns="91440" tIns="45720" rIns="91440" bIns="45720" rtlCol="0" anchor="ctr">
            <a:normAutofit/>
          </a:bodyPr>
          <a:lstStyle>
            <a:lvl1pPr algn="r">
              <a:defRPr sz="1200">
                <a:solidFill>
                  <a:schemeClr val="tx1">
                    <a:tint val="75000"/>
                  </a:schemeClr>
                </a:solidFill>
              </a:defRPr>
            </a:lvl1pPr>
          </a:lstStyle>
          <a:p>
            <a:fld id="{EF906490-237C-474C-BA2E-D98840BC1F8F}" type="slidenum">
              <a:rPr lang="zh-CN" altLang="en-US" smtClean="0"/>
            </a:fld>
            <a:endParaRPr lang="zh-CN" altLang="en-US"/>
          </a:p>
        </p:txBody>
      </p:sp>
      <p:sp>
        <p:nvSpPr>
          <p:cNvPr id="3" name="KSO_BC1"/>
          <p:cNvSpPr>
            <a:spLocks noGrp="1"/>
          </p:cNvSpPr>
          <p:nvPr>
            <p:ph type="body" idx="1"/>
          </p:nvPr>
        </p:nvSpPr>
        <p:spPr>
          <a:xfrm>
            <a:off x="419099" y="1104818"/>
            <a:ext cx="8292045" cy="5208099"/>
          </a:xfrm>
          <a:prstGeom prst="rect">
            <a:avLst/>
          </a:prstGeom>
        </p:spPr>
        <p:txBody>
          <a:bodyPr vert="horz" lIns="91440" tIns="45720" rIns="91440" bIns="45720" rtlCol="0">
            <a:normAutofit/>
          </a:bodyPr>
          <a:lstStyle/>
          <a:p>
            <a:pPr lvl="0"/>
            <a:r>
              <a:rPr lang="zh-CN" altLang="en-US" dirty="0" smtClean="0"/>
              <a:t>单击此处编辑母版文本样式</a:t>
            </a:r>
            <a:endParaRPr lang="zh-CN" altLang="en-US" dirty="0" smtClean="0"/>
          </a:p>
          <a:p>
            <a:pPr lvl="1"/>
            <a:r>
              <a:rPr lang="zh-CN" altLang="en-US" dirty="0" smtClean="0"/>
              <a:t>第二级</a:t>
            </a:r>
            <a:endParaRPr lang="zh-CN" altLang="en-US" dirty="0" smtClean="0"/>
          </a:p>
          <a:p>
            <a:pPr lvl="2"/>
            <a:r>
              <a:rPr lang="zh-CN" altLang="en-US" dirty="0" smtClean="0"/>
              <a:t>第三级</a:t>
            </a:r>
            <a:endParaRPr lang="zh-CN" altLang="en-US" dirty="0" smtClean="0"/>
          </a:p>
          <a:p>
            <a:pPr lvl="3"/>
            <a:r>
              <a:rPr lang="zh-CN" altLang="en-US" dirty="0" smtClean="0"/>
              <a:t>第四级</a:t>
            </a:r>
            <a:endParaRPr lang="zh-CN" altLang="en-US" dirty="0" smtClean="0"/>
          </a:p>
          <a:p>
            <a:pPr lvl="4"/>
            <a:r>
              <a:rPr lang="zh-CN" altLang="en-US" dirty="0" smtClean="0"/>
              <a:t>第五级</a:t>
            </a:r>
            <a:endParaRPr lang="zh-CN" alt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2800" b="0" i="0" kern="1200" baseline="0">
          <a:solidFill>
            <a:schemeClr val="bg1"/>
          </a:solidFill>
          <a:effectLst/>
          <a:latin typeface="+mj-ea"/>
          <a:ea typeface="+mj-ea"/>
          <a:cs typeface="+mj-cs"/>
        </a:defRPr>
      </a:lvl1pPr>
    </p:titleStyle>
    <p:bodyStyle>
      <a:lvl1pPr marL="357505" indent="-271780" algn="just" defTabSz="914400" rtl="0" eaLnBrk="1" latinLnBrk="0" hangingPunct="1">
        <a:lnSpc>
          <a:spcPct val="130000"/>
        </a:lnSpc>
        <a:spcBef>
          <a:spcPts val="1800"/>
        </a:spcBef>
        <a:spcAft>
          <a:spcPts val="0"/>
        </a:spcAft>
        <a:buClr>
          <a:schemeClr val="accent1"/>
        </a:buClr>
        <a:buSzPct val="90000"/>
        <a:buFont typeface="Wingdings" panose="05000000000000000000" pitchFamily="2" charset="2"/>
        <a:buChar char="?"/>
        <a:defRPr lang="zh-CN" altLang="en-US" sz="2400" kern="1200" baseline="0" dirty="0" smtClean="0">
          <a:solidFill>
            <a:schemeClr val="accent1"/>
          </a:solidFill>
          <a:latin typeface="+mn-ea"/>
          <a:ea typeface="+mn-ea"/>
          <a:cs typeface="+mn-cs"/>
        </a:defRPr>
      </a:lvl1pPr>
      <a:lvl2pPr marL="575945" indent="-230505" algn="just" defTabSz="914400" rtl="0" eaLnBrk="1" latinLnBrk="0" hangingPunct="1">
        <a:lnSpc>
          <a:spcPct val="130000"/>
        </a:lnSpc>
        <a:spcBef>
          <a:spcPts val="500"/>
        </a:spcBef>
        <a:spcAft>
          <a:spcPts val="0"/>
        </a:spcAft>
        <a:buClr>
          <a:schemeClr val="tx1">
            <a:lumMod val="50000"/>
          </a:schemeClr>
        </a:buClr>
        <a:buFontTx/>
        <a:buChar char="•"/>
        <a:defRPr sz="2000" kern="1200" baseline="0">
          <a:solidFill>
            <a:schemeClr val="tx1">
              <a:lumMod val="50000"/>
            </a:schemeClr>
          </a:solidFill>
          <a:latin typeface="+mn-ea"/>
          <a:ea typeface="+mn-ea"/>
          <a:cs typeface="+mn-cs"/>
        </a:defRPr>
      </a:lvl2pPr>
      <a:lvl3pPr marL="1143000" indent="-228600" algn="l" defTabSz="914400" rtl="0" eaLnBrk="1" latinLnBrk="0" hangingPunct="1">
        <a:lnSpc>
          <a:spcPct val="130000"/>
        </a:lnSpc>
        <a:spcBef>
          <a:spcPts val="500"/>
        </a:spcBef>
        <a:buFontTx/>
        <a:buChar char="•"/>
        <a:defRPr sz="1800" kern="1200">
          <a:solidFill>
            <a:schemeClr val="tx1">
              <a:lumMod val="50000"/>
            </a:schemeClr>
          </a:solidFill>
          <a:latin typeface="+mn-lt"/>
          <a:ea typeface="+mn-ea"/>
          <a:cs typeface="+mn-cs"/>
        </a:defRPr>
      </a:lvl3pPr>
      <a:lvl4pPr marL="1600200" indent="-228600" algn="l" defTabSz="914400" rtl="0" eaLnBrk="1" latinLnBrk="0" hangingPunct="1">
        <a:lnSpc>
          <a:spcPct val="130000"/>
        </a:lnSpc>
        <a:spcBef>
          <a:spcPts val="500"/>
        </a:spcBef>
        <a:buFontTx/>
        <a:buChar char="•"/>
        <a:defRPr sz="1800" kern="1200">
          <a:solidFill>
            <a:schemeClr val="tx1">
              <a:lumMod val="50000"/>
            </a:schemeClr>
          </a:solidFill>
          <a:latin typeface="+mn-lt"/>
          <a:ea typeface="+mn-ea"/>
          <a:cs typeface="+mn-cs"/>
        </a:defRPr>
      </a:lvl4pPr>
      <a:lvl5pPr marL="2057400" indent="-228600" algn="l" defTabSz="914400" rtl="0" eaLnBrk="1" latinLnBrk="0" hangingPunct="1">
        <a:lnSpc>
          <a:spcPct val="130000"/>
        </a:lnSpc>
        <a:spcBef>
          <a:spcPts val="500"/>
        </a:spcBef>
        <a:buFontTx/>
        <a:buChar char="•"/>
        <a:defRPr sz="1800" kern="1200">
          <a:solidFill>
            <a:schemeClr val="tx1">
              <a:lumMod val="50000"/>
            </a:schemeClr>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9.xml"/><Relationship Id="rId1" Type="http://schemas.openxmlformats.org/officeDocument/2006/relationships/image" Target="../media/image2.png"/></Relationships>
</file>

<file path=ppt/slides/_rels/slide10.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8.xml"/><Relationship Id="rId2" Type="http://schemas.openxmlformats.org/officeDocument/2006/relationships/tags" Target="../tags/tag27.xml"/><Relationship Id="rId1" Type="http://schemas.openxmlformats.org/officeDocument/2006/relationships/tags" Target="../tags/tag26.xml"/></Relationships>
</file>

<file path=ppt/slides/_rels/slide11.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1.xml"/><Relationship Id="rId2" Type="http://schemas.openxmlformats.org/officeDocument/2006/relationships/tags" Target="../tags/tag30.xml"/><Relationship Id="rId1" Type="http://schemas.openxmlformats.org/officeDocument/2006/relationships/tags" Target="../tags/tag29.xml"/></Relationships>
</file>

<file path=ppt/slides/_rels/slide12.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4.xml"/><Relationship Id="rId2" Type="http://schemas.openxmlformats.org/officeDocument/2006/relationships/tags" Target="../tags/tag33.xml"/><Relationship Id="rId1" Type="http://schemas.openxmlformats.org/officeDocument/2006/relationships/tags" Target="../tags/tag32.xml"/></Relationships>
</file>

<file path=ppt/slides/_rels/slide1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37.xml"/><Relationship Id="rId2" Type="http://schemas.openxmlformats.org/officeDocument/2006/relationships/tags" Target="../tags/tag36.xml"/><Relationship Id="rId1" Type="http://schemas.openxmlformats.org/officeDocument/2006/relationships/tags" Target="../tags/tag35.xml"/></Relationships>
</file>

<file path=ppt/slides/_rels/slide14.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38.xml"/><Relationship Id="rId1" Type="http://schemas.openxmlformats.org/officeDocument/2006/relationships/image" Target="../media/image3.png"/></Relationships>
</file>

<file path=ppt/slides/_rels/slide1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1.xml"/><Relationship Id="rId2" Type="http://schemas.openxmlformats.org/officeDocument/2006/relationships/tags" Target="../tags/tag40.xml"/><Relationship Id="rId1" Type="http://schemas.openxmlformats.org/officeDocument/2006/relationships/tags" Target="../tags/tag39.xml"/></Relationships>
</file>

<file path=ppt/slides/_rels/slide16.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4.xml"/><Relationship Id="rId2" Type="http://schemas.openxmlformats.org/officeDocument/2006/relationships/tags" Target="../tags/tag43.xml"/><Relationship Id="rId1" Type="http://schemas.openxmlformats.org/officeDocument/2006/relationships/tags" Target="../tags/tag4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tags" Target="../tags/tag45.xml"/><Relationship Id="rId1" Type="http://schemas.openxmlformats.org/officeDocument/2006/relationships/image" Target="../media/image4.png"/></Relationships>
</file>

<file path=ppt/slides/_rels/slide18.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48.xml"/><Relationship Id="rId2" Type="http://schemas.openxmlformats.org/officeDocument/2006/relationships/tags" Target="../tags/tag47.xml"/><Relationship Id="rId1" Type="http://schemas.openxmlformats.org/officeDocument/2006/relationships/tags" Target="../tags/tag46.xml"/></Relationships>
</file>

<file path=ppt/slides/_rels/slide1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1.xml"/><Relationship Id="rId2" Type="http://schemas.openxmlformats.org/officeDocument/2006/relationships/tags" Target="../tags/tag50.xml"/><Relationship Id="rId1" Type="http://schemas.openxmlformats.org/officeDocument/2006/relationships/tags" Target="../tags/tag49.xml"/></Relationships>
</file>

<file path=ppt/slides/_rels/slide2.xml.rels><?xml version="1.0" encoding="UTF-8" standalone="yes"?>
<Relationships xmlns="http://schemas.openxmlformats.org/package/2006/relationships"><Relationship Id="rId4" Type="http://schemas.openxmlformats.org/officeDocument/2006/relationships/slideLayout" Target="../slideLayouts/slideLayout1.xml"/><Relationship Id="rId3" Type="http://schemas.openxmlformats.org/officeDocument/2006/relationships/tags" Target="../tags/tag12.xml"/><Relationship Id="rId2" Type="http://schemas.openxmlformats.org/officeDocument/2006/relationships/tags" Target="../tags/tag11.xml"/><Relationship Id="rId1" Type="http://schemas.openxmlformats.org/officeDocument/2006/relationships/tags" Target="../tags/tag10.xml"/></Relationships>
</file>

<file path=ppt/slides/_rels/slide2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2.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3.xml"/></Relationships>
</file>

<file path=ppt/slides/_rels/slide22.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tags" Target="../tags/tag54.xm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57.xml"/><Relationship Id="rId2" Type="http://schemas.openxmlformats.org/officeDocument/2006/relationships/tags" Target="../tags/tag56.xml"/><Relationship Id="rId1" Type="http://schemas.openxmlformats.org/officeDocument/2006/relationships/tags" Target="../tags/tag55.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11.xml"/><Relationship Id="rId2" Type="http://schemas.openxmlformats.org/officeDocument/2006/relationships/tags" Target="../tags/tag13.xml"/><Relationship Id="rId1" Type="http://schemas.openxmlformats.org/officeDocument/2006/relationships/slide" Target="slide2.xml"/></Relationships>
</file>

<file path=ppt/slides/_rels/slide4.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6.xml"/><Relationship Id="rId2" Type="http://schemas.openxmlformats.org/officeDocument/2006/relationships/tags" Target="../tags/tag15.xml"/><Relationship Id="rId1" Type="http://schemas.openxmlformats.org/officeDocument/2006/relationships/tags" Target="../tags/tag14.xml"/></Relationships>
</file>

<file path=ppt/slides/_rels/slide5.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19.xml"/><Relationship Id="rId2" Type="http://schemas.openxmlformats.org/officeDocument/2006/relationships/tags" Target="../tags/tag18.xml"/><Relationship Id="rId1" Type="http://schemas.openxmlformats.org/officeDocument/2006/relationships/tags" Target="../tags/tag1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0.xml"/></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1.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11.xml"/><Relationship Id="rId1" Type="http://schemas.openxmlformats.org/officeDocument/2006/relationships/tags" Target="../tags/tag22.xml"/></Relationships>
</file>

<file path=ppt/slides/_rels/slide9.xml.rels><?xml version="1.0" encoding="UTF-8" standalone="yes"?>
<Relationships xmlns="http://schemas.openxmlformats.org/package/2006/relationships"><Relationship Id="rId4" Type="http://schemas.openxmlformats.org/officeDocument/2006/relationships/slideLayout" Target="../slideLayouts/slideLayout2.xml"/><Relationship Id="rId3" Type="http://schemas.openxmlformats.org/officeDocument/2006/relationships/tags" Target="../tags/tag25.xml"/><Relationship Id="rId2" Type="http://schemas.openxmlformats.org/officeDocument/2006/relationships/tags" Target="../tags/tag24.xml"/><Relationship Id="rId1" Type="http://schemas.openxmlformats.org/officeDocument/2006/relationships/tags" Target="../tags/tag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ctrTitle"/>
          </p:nvPr>
        </p:nvSpPr>
        <p:spPr/>
        <p:txBody>
          <a:bodyPr/>
          <a:p>
            <a:endParaRPr lang="zh-CN" altLang="en-US"/>
          </a:p>
        </p:txBody>
      </p:sp>
      <p:sp>
        <p:nvSpPr>
          <p:cNvPr id="3" name="副标题 2"/>
          <p:cNvSpPr>
            <a:spLocks noGrp="1"/>
          </p:cNvSpPr>
          <p:nvPr>
            <p:ph type="subTitle" idx="1"/>
          </p:nvPr>
        </p:nvSpPr>
        <p:spPr/>
        <p:txBody>
          <a:bodyPr/>
          <a:p>
            <a:endParaRPr lang="zh-CN" altLang="en-US"/>
          </a:p>
        </p:txBody>
      </p:sp>
      <p:pic>
        <p:nvPicPr>
          <p:cNvPr id="4" name="图片 3"/>
          <p:cNvPicPr>
            <a:picLocks noChangeAspect="1"/>
          </p:cNvPicPr>
          <p:nvPr/>
        </p:nvPicPr>
        <p:blipFill>
          <a:blip r:embed="rId1"/>
          <a:stretch>
            <a:fillRect/>
          </a:stretch>
        </p:blipFill>
        <p:spPr>
          <a:xfrm>
            <a:off x="-165735" y="1270"/>
            <a:ext cx="9313545" cy="6565900"/>
          </a:xfrm>
          <a:prstGeom prst="rect">
            <a:avLst/>
          </a:prstGeom>
        </p:spPr>
      </p:pic>
    </p:spTree>
    <p:custDataLst>
      <p:tags r:id="rId2"/>
    </p:custData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sym typeface="+mn-ea"/>
              </a:rPr>
              <a:t>问题一：生命健康权的重要性表现在哪里？</a:t>
            </a:r>
            <a:endParaRPr lang="zh-CN" altLang="en-US" smtClean="0">
              <a:latin typeface="+mj-lt"/>
              <a:sym typeface="+mn-ea"/>
            </a:endParaRPr>
          </a:p>
        </p:txBody>
      </p:sp>
      <p:sp>
        <p:nvSpPr>
          <p:cNvPr id="8" name="内容占位符 7"/>
          <p:cNvSpPr>
            <a:spLocks noGrp="1"/>
          </p:cNvSpPr>
          <p:nvPr>
            <p:ph idx="1"/>
            <p:custDataLst>
              <p:tags r:id="rId2"/>
            </p:custDataLst>
          </p:nvPr>
        </p:nvSpPr>
        <p:spPr/>
        <p:txBody>
          <a:bodyPr/>
          <a:p>
            <a:pPr marL="228600" indent="-228600">
              <a:buSzTx/>
              <a:buFont typeface="Arial" panose="020B0604020202020204" pitchFamily="34" charset="0"/>
              <a:buChar char="•"/>
            </a:pPr>
            <a:r>
              <a:rPr lang="zh-CN" altLang="en-US" sz="4400" smtClean="0">
                <a:solidFill>
                  <a:srgbClr val="FF0000"/>
                </a:solidFill>
                <a:latin typeface="+mn-lt"/>
                <a:sym typeface="+mn-ea"/>
              </a:rPr>
              <a:t>指导学生分组结合自己的实际展开讨论。</a:t>
            </a:r>
            <a:endParaRPr lang="zh-CN" altLang="en-US" sz="4400" smtClean="0">
              <a:solidFill>
                <a:srgbClr val="FF0000"/>
              </a:solidFill>
              <a:latin typeface="+mn-lt"/>
              <a:sym typeface="+mn-ea"/>
            </a:endParaRPr>
          </a:p>
          <a:p>
            <a:pPr marL="228600" indent="-228600">
              <a:buSzTx/>
              <a:buFont typeface="Arial" panose="020B0604020202020204" pitchFamily="34" charset="0"/>
              <a:buChar char="•"/>
            </a:pPr>
            <a:endParaRPr lang="zh-CN" altLang="en-US" sz="4400" smtClean="0">
              <a:solidFill>
                <a:srgbClr val="FF0000"/>
              </a:solidFill>
              <a:latin typeface="+mn-lt"/>
              <a:sym typeface="+mn-ea"/>
            </a:endParaRPr>
          </a:p>
        </p:txBody>
      </p:sp>
    </p:spTree>
    <p:custDataLst>
      <p:tags r:id="rId3"/>
    </p:custData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rPr>
              <a:t>归纳总结</a:t>
            </a:r>
            <a:endParaRPr lang="zh-CN" altLang="en-US" smtClean="0">
              <a:latin typeface="+mj-lt"/>
            </a:endParaRPr>
          </a:p>
        </p:txBody>
      </p:sp>
      <p:sp>
        <p:nvSpPr>
          <p:cNvPr id="8" name="内容占位符 7"/>
          <p:cNvSpPr>
            <a:spLocks noGrp="1"/>
          </p:cNvSpPr>
          <p:nvPr>
            <p:ph idx="1"/>
            <p:custDataLst>
              <p:tags r:id="rId2"/>
            </p:custDataLst>
          </p:nvPr>
        </p:nvSpPr>
        <p:spPr/>
        <p:txBody>
          <a:bodyPr>
            <a:normAutofit fontScale="80000"/>
          </a:bodyPr>
          <a:p>
            <a:pPr marL="228600" indent="-228600">
              <a:buSzTx/>
              <a:buFont typeface="Arial" panose="020B0604020202020204" pitchFamily="34" charset="0"/>
              <a:buChar char="•"/>
            </a:pPr>
            <a:r>
              <a:rPr lang="zh-CN" altLang="en-US" smtClean="0">
                <a:latin typeface="+mn-lt"/>
              </a:rPr>
              <a:t>（1）人身权主要包括生命健康不受侵犯，人身自由不受侵犯，人格尊严不受侵犯，住宅不受侵犯，通信自由和通信秘密不受侵犯等。人身权是我们每个人独立、自由、有尊严地生活的保护神。</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（2）人最宝贵的是生命，健康是人们幸福生活乃至生命安全的重要前提。生命健康权是公民最根本的人身权，是公民参加一切社会活动、享有其他一切权利的基础。</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（3）保护公民的生命健康是我国法律的主要任务之一。</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4）未成年人是祖国的未来和民族的希望。未成年人由于年幼、能力欠缺和经验不足，生命健康权较容易受到侵害。保护未成年人的生命健康，是全社会的共同责任。我国法律还对未成年人的生命健康权给予了特殊保护。</a:t>
            </a:r>
            <a:endParaRPr lang="zh-CN" altLang="en-US" smtClean="0">
              <a:latin typeface="+mn-lt"/>
            </a:endParaRPr>
          </a:p>
        </p:txBody>
      </p:sp>
    </p:spTree>
    <p:custDataLst>
      <p:tags r:id="rId3"/>
    </p:custData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rPr>
              <a:t>问题二：怎样保护我们的生命健康？</a:t>
            </a:r>
            <a:endParaRPr lang="zh-CN" altLang="en-US" smtClean="0">
              <a:latin typeface="+mj-lt"/>
            </a:endParaRPr>
          </a:p>
        </p:txBody>
      </p:sp>
      <p:sp>
        <p:nvSpPr>
          <p:cNvPr id="8" name="内容占位符 7"/>
          <p:cNvSpPr>
            <a:spLocks noGrp="1"/>
          </p:cNvSpPr>
          <p:nvPr>
            <p:ph idx="1"/>
            <p:custDataLst>
              <p:tags r:id="rId2"/>
            </p:custDataLst>
          </p:nvPr>
        </p:nvSpPr>
        <p:spPr/>
        <p:txBody>
          <a:bodyPr/>
          <a:p>
            <a:pPr marL="228600" indent="-228600">
              <a:buSzTx/>
              <a:buFont typeface="Arial" panose="020B0604020202020204" pitchFamily="34" charset="0"/>
              <a:buChar char="•"/>
            </a:pPr>
            <a:r>
              <a:rPr lang="zh-CN" altLang="en-US" sz="4400" smtClean="0">
                <a:solidFill>
                  <a:srgbClr val="FF0000"/>
                </a:solidFill>
                <a:latin typeface="+mn-lt"/>
                <a:sym typeface="+mn-ea"/>
              </a:rPr>
              <a:t>指导学生分组结合自己的实际展开讨论。</a:t>
            </a:r>
            <a:endParaRPr lang="zh-CN" altLang="en-US" sz="4400" smtClean="0">
              <a:solidFill>
                <a:srgbClr val="FF0000"/>
              </a:solidFill>
              <a:latin typeface="+mn-lt"/>
              <a:sym typeface="+mn-ea"/>
            </a:endParaRPr>
          </a:p>
          <a:p>
            <a:pPr marL="228600" indent="-228600">
              <a:buSzTx/>
              <a:buFont typeface="Arial" panose="020B0604020202020204" pitchFamily="34" charset="0"/>
              <a:buChar char="•"/>
            </a:pPr>
            <a:endParaRPr lang="zh-CN" altLang="en-US" sz="4400" smtClean="0">
              <a:solidFill>
                <a:srgbClr val="FF0000"/>
              </a:solidFill>
              <a:latin typeface="+mn-lt"/>
              <a:sym typeface="+mn-ea"/>
            </a:endParaRPr>
          </a:p>
        </p:txBody>
      </p:sp>
    </p:spTree>
    <p:custDataLst>
      <p:tags r:id="rId3"/>
    </p:custData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rPr>
              <a:t>归纳总结</a:t>
            </a:r>
            <a:endParaRPr lang="zh-CN" altLang="en-US" smtClean="0">
              <a:latin typeface="+mj-lt"/>
            </a:endParaRPr>
          </a:p>
        </p:txBody>
      </p:sp>
      <p:sp>
        <p:nvSpPr>
          <p:cNvPr id="8" name="内容占位符 7"/>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zh-CN" altLang="en-US" smtClean="0">
                <a:latin typeface="+mn-lt"/>
              </a:rPr>
              <a:t>（1）生命健康权是法律赋予我们的基本权利，当生命和健康受到威胁和侵害时，我们一定要勇敢地拿起法律武器，通过协商、调解、请求公安机关处理、向人民法院提起诉讼等途径，依法维护我们的生命健康权。</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（2）在日常生活中，我们要注意自身的身体健康和生命安全。</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（3）人人都享有生命健康权。我们珍惜、爱护自己的生命和健康，同样也要尊重、爱护他人的生命和健康。</a:t>
            </a:r>
            <a:endParaRPr lang="zh-CN" altLang="en-US" smtClean="0">
              <a:latin typeface="+mn-lt"/>
            </a:endParaRPr>
          </a:p>
        </p:txBody>
      </p:sp>
    </p:spTree>
    <p:custDataLst>
      <p:tags r:id="rId3"/>
    </p:custData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mtClean="0">
                <a:sym typeface="+mn-ea"/>
              </a:rPr>
              <a:t>知识结构</a:t>
            </a:r>
            <a:br>
              <a:rPr lang="zh-CN" altLang="en-US" smtClean="0">
                <a:sym typeface="+mn-ea"/>
              </a:rPr>
            </a:br>
            <a:endParaRPr lang="zh-CN" altLang="en-US"/>
          </a:p>
        </p:txBody>
      </p:sp>
      <p:pic>
        <p:nvPicPr>
          <p:cNvPr id="4" name="内容占位符 3"/>
          <p:cNvPicPr>
            <a:picLocks noChangeAspect="1"/>
          </p:cNvPicPr>
          <p:nvPr>
            <p:ph idx="1"/>
          </p:nvPr>
        </p:nvPicPr>
        <p:blipFill>
          <a:blip r:embed="rId1"/>
          <a:stretch>
            <a:fillRect/>
          </a:stretch>
        </p:blipFill>
        <p:spPr>
          <a:xfrm>
            <a:off x="-40640" y="1501140"/>
            <a:ext cx="9162415" cy="2750820"/>
          </a:xfrm>
          <a:prstGeom prst="rect">
            <a:avLst/>
          </a:prstGeom>
        </p:spPr>
      </p:pic>
    </p:spTree>
    <p:custDataLst>
      <p:tags r:id="rId2"/>
    </p:custData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normAutofit fontScale="90000"/>
          </a:bodyPr>
          <a:p>
            <a:r>
              <a:rPr lang="zh-CN" altLang="zh-CN" smtClean="0">
                <a:latin typeface="+mj-lt"/>
                <a:sym typeface="宋体" panose="02010600030101010101" pitchFamily="2" charset="-122"/>
              </a:rPr>
              <a:t>典例精析</a:t>
            </a:r>
            <a:br>
              <a:rPr lang="zh-CN" altLang="zh-CN" smtClean="0">
                <a:latin typeface="+mj-lt"/>
                <a:sym typeface="宋体" panose="02010600030101010101" pitchFamily="2" charset="-122"/>
              </a:rPr>
            </a:br>
            <a:endParaRPr lang="zh-CN" altLang="zh-CN" smtClean="0">
              <a:latin typeface="+mj-lt"/>
              <a:sym typeface="宋体" panose="02010600030101010101" pitchFamily="2" charset="-122"/>
            </a:endParaRPr>
          </a:p>
        </p:txBody>
      </p:sp>
      <p:sp>
        <p:nvSpPr>
          <p:cNvPr id="8" name="内容占位符 7"/>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zh-CN" altLang="en-US" smtClean="0">
                <a:latin typeface="+mn-lt"/>
              </a:rPr>
              <a:t>例</a:t>
            </a:r>
            <a:r>
              <a:rPr lang="en-US" altLang="zh-CN" smtClean="0">
                <a:latin typeface="+mn-lt"/>
              </a:rPr>
              <a:t>1</a:t>
            </a:r>
            <a:r>
              <a:rPr lang="zh-CN" altLang="en-US" smtClean="0">
                <a:latin typeface="+mn-lt"/>
              </a:rPr>
              <a:t>、（2017•辽宁省营口中考）公民首要的、最根本的人身权利是（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A．生命健康权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 B．姓名权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C．隐私权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D．名誉权</a:t>
            </a:r>
            <a:endParaRPr lang="zh-CN" altLang="en-US" smtClean="0">
              <a:latin typeface="+mn-lt"/>
            </a:endParaRPr>
          </a:p>
        </p:txBody>
      </p:sp>
    </p:spTree>
    <p:custDataLst>
      <p:tags r:id="rId3"/>
    </p:custData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rPr>
              <a:t>答案解析</a:t>
            </a:r>
            <a:endParaRPr lang="zh-CN" altLang="en-US" smtClean="0">
              <a:latin typeface="+mj-lt"/>
            </a:endParaRPr>
          </a:p>
        </p:txBody>
      </p:sp>
      <p:sp>
        <p:nvSpPr>
          <p:cNvPr id="8" name="内容占位符 7"/>
          <p:cNvSpPr>
            <a:spLocks noGrp="1"/>
          </p:cNvSpPr>
          <p:nvPr>
            <p:ph idx="1"/>
            <p:custDataLst>
              <p:tags r:id="rId2"/>
            </p:custDataLst>
          </p:nvPr>
        </p:nvSpPr>
        <p:spPr/>
        <p:txBody>
          <a:bodyPr>
            <a:normAutofit lnSpcReduction="10000"/>
          </a:bodyPr>
          <a:p>
            <a:pPr marL="228600" indent="-228600">
              <a:buSzTx/>
              <a:buFont typeface="Arial" panose="020B0604020202020204" pitchFamily="34" charset="0"/>
              <a:buChar char="•"/>
            </a:pPr>
            <a:r>
              <a:rPr lang="zh-CN" altLang="en-US" smtClean="0">
                <a:latin typeface="+mn-lt"/>
              </a:rPr>
              <a:t>【解析】根据教材知识，生命健康权是公民参加一切社会活动、享受其他一切权利的基础，是公民首要的、最根本的人身权利。A说法正确，符合题意．其它选项不合题意。故选A。</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答案：</a:t>
            </a:r>
            <a:r>
              <a:rPr lang="en-US" altLang="zh-CN" smtClean="0">
                <a:latin typeface="+mn-lt"/>
              </a:rPr>
              <a:t>A</a:t>
            </a:r>
            <a:endParaRPr lang="en-US" altLang="zh-CN" smtClean="0">
              <a:latin typeface="+mn-lt"/>
            </a:endParaRPr>
          </a:p>
        </p:txBody>
      </p:sp>
    </p:spTree>
    <p:custDataLst>
      <p:tags r:id="rId3"/>
    </p:custData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a:xfrm>
            <a:off x="313055" y="246380"/>
            <a:ext cx="8662670" cy="6470015"/>
          </a:xfrm>
        </p:spPr>
        <p:txBody>
          <a:bodyPr>
            <a:normAutofit fontScale="60000"/>
          </a:bodyPr>
          <a:p>
            <a:endParaRPr lang="zh-CN" altLang="en-US"/>
          </a:p>
          <a:p>
            <a:endParaRPr lang="zh-CN" altLang="en-US" sz="3600"/>
          </a:p>
          <a:p>
            <a:r>
              <a:rPr lang="zh-CN" altLang="en-US" sz="3600"/>
              <a:t>例</a:t>
            </a:r>
            <a:r>
              <a:rPr lang="en-US" altLang="zh-CN" sz="3600"/>
              <a:t>2</a:t>
            </a:r>
            <a:r>
              <a:rPr lang="zh-CN" altLang="en-US" sz="3600"/>
              <a:t>、2017山东济宁思品中考）中共中央、国务院印发的《“健康中国2030”规划纲要》提出了健康中国“三步走”目标，推进健康中国建设（    ）</a:t>
            </a:r>
            <a:endParaRPr lang="zh-CN" altLang="en-US" sz="3600"/>
          </a:p>
          <a:p>
            <a:pPr marL="85725" indent="0">
              <a:buNone/>
            </a:pPr>
            <a:r>
              <a:rPr lang="zh-CN" altLang="en-US" sz="3600"/>
              <a:t>①体现了党和政府坚持以人为本、执政为民</a:t>
            </a:r>
            <a:endParaRPr lang="zh-CN" altLang="en-US" sz="3600"/>
          </a:p>
          <a:p>
            <a:r>
              <a:rPr lang="zh-CN" altLang="en-US" sz="3600"/>
              <a:t>②说明我国重视和保护公民的生命健康权</a:t>
            </a:r>
            <a:endParaRPr lang="zh-CN" altLang="en-US" sz="3600"/>
          </a:p>
          <a:p>
            <a:r>
              <a:rPr lang="zh-CN" altLang="en-US" sz="3600"/>
              <a:t>③有利于促进全面建成小康社会</a:t>
            </a:r>
            <a:endParaRPr lang="zh-CN" altLang="en-US" sz="3600"/>
          </a:p>
          <a:p>
            <a:r>
              <a:rPr lang="zh-CN" altLang="en-US" sz="3600"/>
              <a:t>④是解决我国现阶段社会主要矛盾的根本途径</a:t>
            </a:r>
            <a:endParaRPr lang="zh-CN" altLang="en-US" sz="3600"/>
          </a:p>
          <a:p>
            <a:r>
              <a:rPr lang="zh-CN" altLang="en-US" sz="3600"/>
              <a:t>A.①②③     B.①②④     C.①③④     D.②③④</a:t>
            </a:r>
            <a:endParaRPr lang="zh-CN" altLang="en-US" sz="3600"/>
          </a:p>
        </p:txBody>
      </p:sp>
      <p:pic>
        <p:nvPicPr>
          <p:cNvPr id="10" name="图片 2" descr="学科网(www.zxxk.com)--教育资源门户，提供试卷、教案、课件、论文、素材及各类教学资源下载，还有大量而丰富的教学相关资讯！"/>
          <p:cNvPicPr>
            <a:picLocks noChangeAspect="1"/>
          </p:cNvPicPr>
          <p:nvPr/>
        </p:nvPicPr>
        <p:blipFill>
          <a:blip r:embed="rId1"/>
          <a:stretch>
            <a:fillRect/>
          </a:stretch>
        </p:blipFill>
        <p:spPr>
          <a:xfrm>
            <a:off x="6249035" y="2770505"/>
            <a:ext cx="2567940" cy="2501265"/>
          </a:xfrm>
          <a:prstGeom prst="rect">
            <a:avLst/>
          </a:prstGeom>
          <a:noFill/>
          <a:ln w="9525">
            <a:noFill/>
          </a:ln>
        </p:spPr>
      </p:pic>
    </p:spTree>
    <p:custDataLst>
      <p:tags r:id="rId2"/>
    </p:custData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rPr>
              <a:t>答案解析</a:t>
            </a:r>
            <a:endParaRPr lang="zh-CN" altLang="en-US" smtClean="0">
              <a:latin typeface="+mj-lt"/>
            </a:endParaRPr>
          </a:p>
        </p:txBody>
      </p:sp>
      <p:sp>
        <p:nvSpPr>
          <p:cNvPr id="8" name="内容占位符 7"/>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zh-CN" altLang="en-US" smtClean="0">
                <a:latin typeface="+mn-lt"/>
              </a:rPr>
              <a:t>【解析】本题结合热点材料考查了学生灵活运用所学知识分析和解决实际问题的能力。材料中推进健康中国建设体现了党和政府坚持以人为本的执政理念，是对公民生命健康权的维护，有利于促进全面建成小康社会的实现，据此分析①②③各项正确；④项观点错误，解决我国现阶段社会主要矛盾的根本途径是大力发展社会生产力。故选A项。</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答案：A</a:t>
            </a:r>
            <a:endParaRPr lang="zh-CN" altLang="en-US" smtClean="0">
              <a:latin typeface="+mn-lt"/>
            </a:endParaRPr>
          </a:p>
        </p:txBody>
      </p:sp>
    </p:spTree>
    <p:custDataLst>
      <p:tags r:id="rId3"/>
    </p:custData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normAutofit fontScale="90000"/>
          </a:bodyPr>
          <a:p>
            <a:r>
              <a:rPr lang="en-US" altLang="zh-CN" smtClean="0">
                <a:latin typeface="+mj-lt"/>
                <a:sym typeface="+mn-ea"/>
              </a:rPr>
              <a:t>课后训练</a:t>
            </a:r>
            <a:br>
              <a:rPr lang="en-US" altLang="zh-CN" smtClean="0">
                <a:latin typeface="+mj-lt"/>
                <a:sym typeface="+mn-ea"/>
              </a:rPr>
            </a:br>
            <a:endParaRPr lang="en-US" altLang="zh-CN" smtClean="0">
              <a:latin typeface="+mj-lt"/>
              <a:sym typeface="+mn-ea"/>
            </a:endParaRPr>
          </a:p>
        </p:txBody>
      </p:sp>
      <p:sp>
        <p:nvSpPr>
          <p:cNvPr id="8" name="内容占位符 7"/>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en-US" altLang="zh-CN" smtClean="0">
                <a:latin typeface="+mn-lt"/>
              </a:rPr>
              <a:t>1</a:t>
            </a:r>
            <a:r>
              <a:rPr lang="zh-CN" altLang="en-US" smtClean="0">
                <a:latin typeface="+mn-lt"/>
              </a:rPr>
              <a:t>、李某到某饭店吃饭,吃完水饺后,上吐下泻。经查实该水饺馅为过期食品。饭店侵犯了消费者的（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A.生命健康权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  B.经济权利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  C.名誉权       </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  D.人格尊严</a:t>
            </a:r>
            <a:endParaRPr lang="zh-CN" altLang="en-US" smtClean="0">
              <a:latin typeface="+mn-lt"/>
            </a:endParaRPr>
          </a:p>
        </p:txBody>
      </p:sp>
    </p:spTree>
    <p:custDataLst>
      <p:tags r:id="rId3"/>
    </p:custData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5" name="副标题 4"/>
          <p:cNvSpPr>
            <a:spLocks noGrp="1"/>
          </p:cNvSpPr>
          <p:nvPr>
            <p:ph type="subTitle" idx="1"/>
            <p:custDataLst>
              <p:tags r:id="rId1"/>
            </p:custDataLst>
          </p:nvPr>
        </p:nvSpPr>
        <p:spPr/>
        <p:txBody>
          <a:bodyPr>
            <a:noAutofit/>
          </a:bodyPr>
          <a:p>
            <a:r>
              <a:rPr lang="zh-CN" altLang="en-US" sz="3200" smtClean="0">
                <a:solidFill>
                  <a:srgbClr val="00B0F0"/>
                </a:solidFill>
                <a:latin typeface="+mn-lt"/>
              </a:rPr>
              <a:t>生命健康权与我们同在</a:t>
            </a:r>
            <a:endParaRPr lang="zh-CN" altLang="en-US" sz="3200" smtClean="0">
              <a:solidFill>
                <a:srgbClr val="00B0F0"/>
              </a:solidFill>
              <a:latin typeface="+mn-lt"/>
            </a:endParaRPr>
          </a:p>
        </p:txBody>
      </p:sp>
      <p:sp>
        <p:nvSpPr>
          <p:cNvPr id="4" name="标题 3"/>
          <p:cNvSpPr>
            <a:spLocks noGrp="1"/>
          </p:cNvSpPr>
          <p:nvPr>
            <p:ph type="title"/>
            <p:custDataLst>
              <p:tags r:id="rId2"/>
            </p:custDataLst>
          </p:nvPr>
        </p:nvSpPr>
        <p:spPr/>
        <p:txBody>
          <a:bodyPr>
            <a:normAutofit fontScale="90000"/>
          </a:bodyPr>
          <a:p>
            <a:r>
              <a:rPr lang="zh-CN" altLang="en-US" sz="3200" smtClean="0">
                <a:latin typeface="+mj-lt"/>
              </a:rPr>
              <a:t>第四单元 人身权、受教育权：美好生活最相关</a:t>
            </a:r>
            <a:br>
              <a:rPr lang="zh-CN" altLang="en-US" sz="3200" smtClean="0">
                <a:latin typeface="+mj-lt"/>
              </a:rPr>
            </a:br>
            <a:r>
              <a:rPr lang="zh-CN" altLang="en-US" sz="3200" smtClean="0">
                <a:latin typeface="+mj-lt"/>
              </a:rPr>
              <a:t>第</a:t>
            </a:r>
            <a:r>
              <a:rPr lang="en-US" altLang="zh-CN" sz="3200" smtClean="0">
                <a:latin typeface="+mj-lt"/>
              </a:rPr>
              <a:t>7</a:t>
            </a:r>
            <a:r>
              <a:rPr lang="zh-CN" altLang="en-US" sz="3200" smtClean="0">
                <a:latin typeface="+mj-lt"/>
              </a:rPr>
              <a:t>课 伴我们一生的权利</a:t>
            </a:r>
            <a:endParaRPr lang="zh-CN" altLang="en-US" sz="3200" smtClean="0">
              <a:latin typeface="+mj-lt"/>
            </a:endParaRPr>
          </a:p>
        </p:txBody>
      </p:sp>
    </p:spTree>
    <p:custDataLst>
      <p:tags r:id="rId3"/>
    </p:custData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normAutofit fontScale="90000" lnSpcReduction="10000"/>
          </a:bodyPr>
          <a:p>
            <a:r>
              <a:rPr lang="en-US" altLang="zh-CN"/>
              <a:t>2</a:t>
            </a:r>
            <a:r>
              <a:rPr lang="zh-CN" altLang="en-US"/>
              <a:t>、我国刑法规定，故意伤害他人身体的，处三年以下有期徒刑、拘役或者管制。致人重伤的，处三年以上十年以下有期徒刑；致人死亡或者以特别残忍手段致人重伤造成严重残疾的，处十年以上有期徒刑、无期徒刑或者死刑。这说明（    ）</a:t>
            </a:r>
            <a:endParaRPr lang="zh-CN" altLang="en-US"/>
          </a:p>
          <a:p>
            <a:r>
              <a:rPr lang="zh-CN" altLang="en-US"/>
              <a:t>①保护公民的生命健康权是国家法律的一项重要任务</a:t>
            </a:r>
            <a:endParaRPr lang="zh-CN" altLang="en-US"/>
          </a:p>
          <a:p>
            <a:r>
              <a:rPr lang="zh-CN" altLang="en-US"/>
              <a:t>②任何非法侵害他人生命和健康的行为都要受到法律的制裁</a:t>
            </a:r>
            <a:endParaRPr lang="zh-CN" altLang="en-US"/>
          </a:p>
          <a:p>
            <a:r>
              <a:rPr lang="zh-CN" altLang="en-US"/>
              <a:t>③未成年人的生命和健康受到法律的特殊保护</a:t>
            </a:r>
            <a:endParaRPr lang="zh-CN" altLang="en-US"/>
          </a:p>
          <a:p>
            <a:r>
              <a:rPr lang="zh-CN" altLang="en-US"/>
              <a:t>④法律捍卫我们的生命健康权</a:t>
            </a:r>
            <a:endParaRPr lang="zh-CN" altLang="en-US"/>
          </a:p>
          <a:p>
            <a:r>
              <a:rPr lang="zh-CN" altLang="en-US"/>
              <a:t>A.①②    B．①②③   C．①②③④    D．①②④</a:t>
            </a:r>
            <a:endParaRPr lang="zh-CN" altLang="en-US"/>
          </a:p>
        </p:txBody>
      </p:sp>
    </p:spTree>
    <p:custDataLst>
      <p:tags r:id="rId1"/>
    </p:custData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3</a:t>
            </a:r>
            <a:r>
              <a:rPr lang="zh-CN" altLang="en-US"/>
              <a:t>、我国禁止使用童工是为了（    ）</a:t>
            </a:r>
            <a:endParaRPr lang="zh-CN" altLang="en-US"/>
          </a:p>
          <a:p>
            <a:r>
              <a:rPr lang="zh-CN" altLang="en-US"/>
              <a:t>①保障未成年人的身心健康．     ②保障未成年人的合法权益</a:t>
            </a:r>
            <a:endParaRPr lang="zh-CN" altLang="en-US"/>
          </a:p>
          <a:p>
            <a:r>
              <a:rPr lang="zh-CN" altLang="en-US"/>
              <a:t>③提高我国人力资源的综合素质   ④保护未成年人的隐私权</a:t>
            </a:r>
            <a:endParaRPr lang="zh-CN" altLang="en-US"/>
          </a:p>
          <a:p>
            <a:r>
              <a:rPr lang="zh-CN" altLang="en-US"/>
              <a:t>A．①②    B．①②③   C．②③④    D．①②④</a:t>
            </a:r>
            <a:endParaRPr lang="zh-CN" altLang="en-US"/>
          </a:p>
        </p:txBody>
      </p:sp>
    </p:spTree>
    <p:custDataLst>
      <p:tags r:id="rId1"/>
    </p:custData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3" name="内容占位符 2"/>
          <p:cNvSpPr>
            <a:spLocks noGrp="1"/>
          </p:cNvSpPr>
          <p:nvPr>
            <p:ph idx="1"/>
          </p:nvPr>
        </p:nvSpPr>
        <p:spPr/>
        <p:txBody>
          <a:bodyPr/>
          <a:p>
            <a:r>
              <a:rPr lang="en-US" altLang="zh-CN"/>
              <a:t>4</a:t>
            </a:r>
            <a:r>
              <a:rPr lang="zh-CN" altLang="en-US"/>
              <a:t>、王老汉的儿子王某平时虐待父母，横行霸道，经常欺侮乡邻。一天王某喝醉了酒回家，无故将王老汉殴打了一顿。等王某熟睡后，王老汉回想起平时儿子的所作所为，决定为民除害，于是用绳子将自己的亲生儿子勒死。事后人们对此议论纷纷，有人说王老汉大义灭亲，值得赞扬；有人说王老汉犯的是杀人罪，要判死刑。</a:t>
            </a:r>
            <a:endParaRPr lang="zh-CN" altLang="en-US"/>
          </a:p>
          <a:p>
            <a:r>
              <a:rPr lang="zh-CN" altLang="en-US"/>
              <a:t>请你运用有关知识对此事加以评析。</a:t>
            </a:r>
            <a:endParaRPr lang="zh-CN" altLang="en-US"/>
          </a:p>
        </p:txBody>
      </p:sp>
    </p:spTree>
    <p:custDataLst>
      <p:tags r:id="rId1"/>
    </p:custData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rPr>
              <a:t>参考答案</a:t>
            </a:r>
            <a:endParaRPr lang="zh-CN" altLang="en-US" smtClean="0">
              <a:latin typeface="+mj-lt"/>
            </a:endParaRPr>
          </a:p>
        </p:txBody>
      </p:sp>
      <p:sp>
        <p:nvSpPr>
          <p:cNvPr id="8" name="内容占位符 7"/>
          <p:cNvSpPr>
            <a:spLocks noGrp="1"/>
          </p:cNvSpPr>
          <p:nvPr>
            <p:ph idx="1"/>
            <p:custDataLst>
              <p:tags r:id="rId2"/>
            </p:custDataLst>
          </p:nvPr>
        </p:nvSpPr>
        <p:spPr/>
        <p:txBody>
          <a:bodyPr>
            <a:normAutofit lnSpcReduction="10000"/>
          </a:bodyPr>
          <a:p>
            <a:pPr marL="228600" indent="-228600">
              <a:buSzTx/>
              <a:buFont typeface="Arial" panose="020B0604020202020204" pitchFamily="34" charset="0"/>
              <a:buChar char="•"/>
            </a:pPr>
            <a:r>
              <a:rPr lang="en-US" altLang="zh-CN" smtClean="0">
                <a:latin typeface="+mn-lt"/>
              </a:rPr>
              <a:t>1.A2.D3.B</a:t>
            </a:r>
            <a:endParaRPr lang="en-US" altLang="zh-CN" smtClean="0">
              <a:latin typeface="+mn-lt"/>
            </a:endParaRPr>
          </a:p>
          <a:p>
            <a:pPr marL="228600" indent="-228600">
              <a:buSzTx/>
              <a:buFont typeface="Arial" panose="020B0604020202020204" pitchFamily="34" charset="0"/>
              <a:buChar char="•"/>
            </a:pPr>
            <a:r>
              <a:rPr lang="en-US" altLang="zh-CN" smtClean="0">
                <a:latin typeface="+mn-lt"/>
              </a:rPr>
              <a:t>4.王老汉的行为触犯了法律，侵犯了儿子的生命健康权。任何人不得非法剥夺他人生命,即使大义灭亲也不允许,因为这是侵害生命权的行为。对于儿子的不法行为，王老汉应该运用法律武器予以制止，而不应该擅自剥夺他人生命。</a:t>
            </a:r>
            <a:endParaRPr lang="en-US" altLang="zh-CN" smtClean="0">
              <a:latin typeface="+mn-lt"/>
            </a:endParaRPr>
          </a:p>
        </p:txBody>
      </p:sp>
    </p:spTree>
    <p:custDataLst>
      <p:tags r:id="rId3"/>
    </p:custData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5" name="Text Box 17">
            <a:hlinkClick r:id="rId1" action="ppaction://hlinksldjump"/>
          </p:cNvPr>
          <p:cNvSpPr txBox="1"/>
          <p:nvPr/>
        </p:nvSpPr>
        <p:spPr>
          <a:xfrm>
            <a:off x="3692525" y="3052763"/>
            <a:ext cx="1565275" cy="3603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rPr>
              <a:t>课前预习</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6" name="Text Box 17"/>
          <p:cNvSpPr txBox="1"/>
          <p:nvPr/>
        </p:nvSpPr>
        <p:spPr>
          <a:xfrm>
            <a:off x="3692525" y="417195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rPr>
              <a:t>典例精析</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6147" name="Text Box 17"/>
          <p:cNvSpPr txBox="1"/>
          <p:nvPr/>
        </p:nvSpPr>
        <p:spPr>
          <a:xfrm>
            <a:off x="3692525" y="4533900"/>
            <a:ext cx="1565275" cy="36195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rPr>
              <a:t>课后训练</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2" name="Text Box 17">
            <a:hlinkClick r:id="rId1" action="ppaction://hlinksldjump"/>
          </p:cNvPr>
          <p:cNvSpPr txBox="1"/>
          <p:nvPr/>
        </p:nvSpPr>
        <p:spPr>
          <a:xfrm>
            <a:off x="3692525" y="2657475"/>
            <a:ext cx="1565275" cy="393700"/>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rPr>
              <a:t>学习目标</a:t>
            </a:r>
            <a:endPar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14341" name="矩形 1"/>
          <p:cNvSpPr>
            <a:spLocks noChangeArrowheads="1"/>
          </p:cNvSpPr>
          <p:nvPr/>
        </p:nvSpPr>
        <p:spPr bwMode="auto">
          <a:xfrm>
            <a:off x="3049588" y="1982788"/>
            <a:ext cx="642937" cy="365125"/>
          </a:xfrm>
          <a:prstGeom prst="rect">
            <a:avLst/>
          </a:prstGeom>
          <a:noFill/>
          <a:ln w="9525">
            <a:noFill/>
            <a:miter lim="800000"/>
          </a:ln>
        </p:spPr>
        <p:txBody>
          <a:bodyPr wrap="none">
            <a:spAutoFit/>
          </a:bodyPr>
          <a:lstStyle/>
          <a:p>
            <a:r>
              <a:rPr lang="zh-CN" altLang="en-US" b="1">
                <a:latin typeface="Calibri" panose="020F0502020204030204" charset="0"/>
              </a:rPr>
              <a:t>目录</a:t>
            </a:r>
            <a:endParaRPr lang="zh-CN" altLang="en-US" b="1">
              <a:latin typeface="Calibri" panose="020F0502020204030204" charset="0"/>
            </a:endParaRPr>
          </a:p>
        </p:txBody>
      </p:sp>
      <p:sp>
        <p:nvSpPr>
          <p:cNvPr id="4" name="Text Box 17">
            <a:hlinkClick r:id="rId1" action="ppaction://hlinksldjump"/>
          </p:cNvPr>
          <p:cNvSpPr txBox="1"/>
          <p:nvPr/>
        </p:nvSpPr>
        <p:spPr>
          <a:xfrm>
            <a:off x="3692525" y="3811588"/>
            <a:ext cx="1565275" cy="3603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rPr>
              <a:t>知识结构</a:t>
            </a:r>
            <a:endParaRPr lang="zh-CN" altLang="zh-CN" sz="2025" b="1" dirty="0">
              <a:solidFill>
                <a:srgbClr val="FF0000"/>
              </a:solidFill>
              <a:latin typeface="Calibri" panose="020F0502020204030204" charset="0"/>
              <a:ea typeface="宋体" panose="02010600030101010101" pitchFamily="2" charset="-122"/>
              <a:sym typeface="宋体" panose="02010600030101010101" pitchFamily="2" charset="-122"/>
            </a:endParaRPr>
          </a:p>
        </p:txBody>
      </p:sp>
      <p:sp>
        <p:nvSpPr>
          <p:cNvPr id="5" name="Text Box 17">
            <a:hlinkClick r:id="rId1" action="ppaction://hlinksldjump"/>
          </p:cNvPr>
          <p:cNvSpPr txBox="1"/>
          <p:nvPr/>
        </p:nvSpPr>
        <p:spPr>
          <a:xfrm>
            <a:off x="3692525" y="2259013"/>
            <a:ext cx="1565275" cy="398462"/>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rPr>
              <a:t>情境导入</a:t>
            </a:r>
            <a:endPar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
        <p:nvSpPr>
          <p:cNvPr id="6" name="Text Box 17">
            <a:hlinkClick r:id="rId1" action="ppaction://hlinksldjump"/>
          </p:cNvPr>
          <p:cNvSpPr txBox="1"/>
          <p:nvPr/>
        </p:nvSpPr>
        <p:spPr>
          <a:xfrm>
            <a:off x="3692525" y="3413125"/>
            <a:ext cx="1565275" cy="398463"/>
          </a:xfrm>
          <a:prstGeom prst="rect">
            <a:avLst/>
          </a:prstGeom>
          <a:solidFill>
            <a:srgbClr val="99CC00">
              <a:alpha val="69019"/>
            </a:srgbClr>
          </a:solidFill>
          <a:ln w="3175" cap="flat" cmpd="sng">
            <a:solidFill>
              <a:schemeClr val="folHlink"/>
            </a:solidFill>
            <a:prstDash val="solid"/>
            <a:miter/>
            <a:headEnd type="none" w="med" len="med"/>
            <a:tailEnd type="none" w="med" len="med"/>
          </a:ln>
        </p:spPr>
        <p:txBody>
          <a:bodyPr lIns="50720" tIns="26431" rIns="50720" bIns="26431">
            <a:spAutoFit/>
          </a:bodyPr>
          <a:lstStyle/>
          <a:p>
            <a:pPr algn="ctr" fontAlgn="auto">
              <a:spcBef>
                <a:spcPts val="0"/>
              </a:spcBef>
              <a:spcAft>
                <a:spcPts val="0"/>
              </a:spcAft>
              <a:defRPr/>
            </a:pPr>
            <a:r>
              <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rPr>
              <a:t>疑难解答</a:t>
            </a:r>
            <a:endParaRPr lang="zh-CN" altLang="en-US" sz="2250" b="1" dirty="0">
              <a:solidFill>
                <a:srgbClr val="FF0000"/>
              </a:solidFill>
              <a:latin typeface="楷体" panose="02010609060101010101" pitchFamily="49" charset="-122"/>
              <a:ea typeface="楷体" panose="02010609060101010101" pitchFamily="49" charset="-122"/>
              <a:sym typeface="宋体" panose="02010600030101010101" pitchFamily="2" charset="-122"/>
            </a:endParaRPr>
          </a:p>
        </p:txBody>
      </p:sp>
    </p:spTree>
    <p:custDataLst>
      <p:tags r:id="rId2"/>
    </p:custData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sym typeface="+mn-ea"/>
              </a:rPr>
              <a:t>情境导入</a:t>
            </a:r>
            <a:endParaRPr lang="zh-CN" altLang="en-US" smtClean="0">
              <a:latin typeface="+mj-lt"/>
              <a:sym typeface="+mn-ea"/>
            </a:endParaRPr>
          </a:p>
        </p:txBody>
      </p:sp>
      <p:sp>
        <p:nvSpPr>
          <p:cNvPr id="8" name="内容占位符 7"/>
          <p:cNvSpPr>
            <a:spLocks noGrp="1"/>
          </p:cNvSpPr>
          <p:nvPr>
            <p:ph idx="1"/>
            <p:custDataLst>
              <p:tags r:id="rId2"/>
            </p:custDataLst>
          </p:nvPr>
        </p:nvSpPr>
        <p:spPr/>
        <p:txBody>
          <a:bodyPr>
            <a:normAutofit fontScale="90000"/>
          </a:bodyPr>
          <a:p>
            <a:pPr marL="228600" indent="-228600">
              <a:buSzTx/>
              <a:buFont typeface="Arial" panose="020B0604020202020204" pitchFamily="34" charset="0"/>
              <a:buChar char="•"/>
            </a:pPr>
            <a:r>
              <a:rPr lang="zh-CN" altLang="en-US" smtClean="0">
                <a:latin typeface="+mn-lt"/>
              </a:rPr>
              <a:t>小楠是个八年级的学生，家里条件不宽裕。七年级下学期时爸爸妈妈又接连下岗，靠打零工赚钱供他和姐姐上学。有一阵子，小楠感到身体不舒服，为了不给爸妈添麻烦，更为了给家里省钱，就一直忍着不去看病。半年后，小楠身体状况越来越差，终于有一天体育课时昏倒在学校操场的跑道上。在老师和同学们的帮助下，小楠被送进了医院。经检查和诊断，小楠得了很严重的糖尿病，需要尽快动手术，手术费用需10万元。小楠得知这一切时，陷入了痛苦的矛盾之中。</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小楠该怎么做呢？</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提示：珍爱生命，积极配合治疗。</a:t>
            </a:r>
            <a:endParaRPr lang="zh-CN" altLang="en-US" smtClean="0">
              <a:latin typeface="+mn-lt"/>
            </a:endParaRPr>
          </a:p>
        </p:txBody>
      </p:sp>
    </p:spTree>
    <p:custDataLst>
      <p:tags r:id="rId3"/>
    </p:custData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p>
            <a:r>
              <a:rPr lang="zh-CN" altLang="en-US" smtClean="0">
                <a:latin typeface="+mj-lt"/>
                <a:sym typeface="+mn-ea"/>
              </a:rPr>
              <a:t>学习目标</a:t>
            </a:r>
            <a:endParaRPr lang="zh-CN" altLang="en-US" smtClean="0">
              <a:latin typeface="+mj-lt"/>
              <a:sym typeface="+mn-ea"/>
            </a:endParaRPr>
          </a:p>
        </p:txBody>
      </p:sp>
      <p:sp>
        <p:nvSpPr>
          <p:cNvPr id="8" name="内容占位符 7"/>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zh-CN" altLang="en-US" smtClean="0">
                <a:latin typeface="+mn-lt"/>
              </a:rPr>
              <a:t>1．知道生命和健康的重要性，法律保护每个人的生命健康权，珍惜生命是我们的义务与责任；知道法律保护公民的生命健康权不受侵害，侵害他人生命与健康的行为要依法受到相应制裁；了解非法侵害他人生命与健康的危害。</a:t>
            </a:r>
            <a:endParaRPr lang="zh-CN" altLang="en-US" smtClean="0">
              <a:latin typeface="+mn-lt"/>
            </a:endParaRPr>
          </a:p>
          <a:p>
            <a:pPr marL="228600" indent="-228600">
              <a:buSzTx/>
              <a:buFont typeface="Arial" panose="020B0604020202020204" pitchFamily="34" charset="0"/>
              <a:buChar char="•"/>
            </a:pPr>
            <a:r>
              <a:rPr lang="zh-CN" altLang="en-US" smtClean="0">
                <a:latin typeface="+mn-lt"/>
              </a:rPr>
              <a:t>2．初步形成正确行使生命健康权的能力；提高运用法律保护自己和他人生命健康权的能力。</a:t>
            </a:r>
            <a:endParaRPr lang="zh-CN" altLang="en-US" smtClean="0">
              <a:latin typeface="+mn-lt"/>
            </a:endParaRPr>
          </a:p>
          <a:p>
            <a:pPr marL="228600" indent="-228600">
              <a:buSzTx/>
              <a:buFont typeface="Arial" panose="020B0604020202020204" pitchFamily="34" charset="0"/>
              <a:buChar char="•"/>
            </a:pPr>
            <a:r>
              <a:rPr lang="en-US" altLang="zh-CN" smtClean="0">
                <a:latin typeface="+mn-lt"/>
              </a:rPr>
              <a:t>3</a:t>
            </a:r>
            <a:r>
              <a:rPr lang="zh-CN" altLang="en-US" smtClean="0">
                <a:latin typeface="+mn-lt"/>
              </a:rPr>
              <a:t>．热爱生命，珍惜自己的生命，关注自己的健康；尊重他人生命，关爱他人的生命与健康。提高法制观念，培养乐于助人情感。</a:t>
            </a:r>
            <a:endParaRPr lang="zh-CN" altLang="en-US" smtClean="0">
              <a:latin typeface="+mn-lt"/>
            </a:endParaRPr>
          </a:p>
        </p:txBody>
      </p:sp>
    </p:spTree>
    <p:custDataLst>
      <p:tags r:id="rId3"/>
    </p:custData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smtClean="0">
                <a:sym typeface="+mn-ea"/>
              </a:rPr>
              <a:t>课前预习</a:t>
            </a:r>
            <a:endParaRPr lang="zh-CN" altLang="en-US"/>
          </a:p>
        </p:txBody>
      </p:sp>
      <p:sp>
        <p:nvSpPr>
          <p:cNvPr id="100" name="文本框 99"/>
          <p:cNvSpPr txBox="1"/>
          <p:nvPr/>
        </p:nvSpPr>
        <p:spPr>
          <a:xfrm>
            <a:off x="431800" y="1455420"/>
            <a:ext cx="8549640" cy="5631180"/>
          </a:xfrm>
          <a:prstGeom prst="rect">
            <a:avLst/>
          </a:prstGeom>
          <a:noFill/>
          <a:ln w="9525">
            <a:noFill/>
          </a:ln>
        </p:spPr>
        <p:txBody>
          <a:bodyPr wrap="square">
            <a:spAutoFit/>
          </a:bodyPr>
          <a:p>
            <a:pPr indent="0"/>
            <a:r>
              <a:rPr lang="zh-CN" altLang="en-US" sz="2400" b="0">
                <a:latin typeface="宋体" panose="02010600030101010101" pitchFamily="2" charset="-122"/>
                <a:ea typeface="宋体" panose="02010600030101010101" pitchFamily="2" charset="-122"/>
                <a:cs typeface="宋体" panose="02010600030101010101" pitchFamily="2" charset="-122"/>
              </a:rPr>
              <a:t>一、生命健康权是公民根本的人身权</a:t>
            </a:r>
            <a:endParaRPr lang="zh-CN" altLang="en-US" sz="24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0">
                <a:latin typeface="宋体" panose="02010600030101010101" pitchFamily="2" charset="-122"/>
                <a:ea typeface="宋体" panose="02010600030101010101" pitchFamily="2" charset="-122"/>
                <a:cs typeface="宋体" panose="02010600030101010101" pitchFamily="2" charset="-122"/>
              </a:rPr>
              <a:t>1.</a:t>
            </a:r>
            <a:r>
              <a:rPr lang="zh-CN" altLang="en-US" sz="2400" b="0">
                <a:latin typeface="宋体" panose="02010600030101010101" pitchFamily="2" charset="-122"/>
                <a:ea typeface="宋体" panose="02010600030101010101" pitchFamily="2" charset="-122"/>
                <a:cs typeface="宋体" panose="02010600030101010101" pitchFamily="2" charset="-122"/>
              </a:rPr>
              <a:t>人身权主要包括</a:t>
            </a:r>
            <a:r>
              <a:rPr lang="en-US" altLang="zh-CN" sz="2400" b="0">
                <a:latin typeface="宋体" panose="02010600030101010101" pitchFamily="2" charset="-122"/>
                <a:ea typeface="宋体" panose="02010600030101010101" pitchFamily="2" charset="-122"/>
                <a:cs typeface="宋体" panose="02010600030101010101" pitchFamily="2" charset="-122"/>
              </a:rPr>
              <a:t>_______</a:t>
            </a:r>
            <a:r>
              <a:rPr lang="zh-CN" altLang="en-US" sz="2400" b="0">
                <a:latin typeface="宋体" panose="02010600030101010101" pitchFamily="2" charset="-122"/>
                <a:ea typeface="宋体" panose="02010600030101010101" pitchFamily="2" charset="-122"/>
                <a:cs typeface="宋体" panose="02010600030101010101" pitchFamily="2" charset="-122"/>
              </a:rPr>
              <a:t>不受侵犯，人身自由不受侵犯，</a:t>
            </a:r>
            <a:r>
              <a:rPr lang="en-US" altLang="zh-CN" sz="2400" b="0">
                <a:latin typeface="宋体" panose="02010600030101010101" pitchFamily="2" charset="-122"/>
                <a:ea typeface="宋体" panose="02010600030101010101" pitchFamily="2" charset="-122"/>
                <a:cs typeface="宋体" panose="02010600030101010101" pitchFamily="2" charset="-122"/>
              </a:rPr>
              <a:t>______</a:t>
            </a:r>
            <a:r>
              <a:rPr lang="zh-CN" altLang="en-US" sz="2400" b="0">
                <a:latin typeface="宋体" panose="02010600030101010101" pitchFamily="2" charset="-122"/>
                <a:ea typeface="宋体" panose="02010600030101010101" pitchFamily="2" charset="-122"/>
                <a:cs typeface="宋体" panose="02010600030101010101" pitchFamily="2" charset="-122"/>
              </a:rPr>
              <a:t>不受侵犯，</a:t>
            </a:r>
            <a:r>
              <a:rPr lang="en-US" altLang="zh-CN" sz="2400" b="0">
                <a:latin typeface="宋体" panose="02010600030101010101" pitchFamily="2" charset="-122"/>
                <a:ea typeface="宋体" panose="02010600030101010101" pitchFamily="2" charset="-122"/>
                <a:cs typeface="宋体" panose="02010600030101010101" pitchFamily="2" charset="-122"/>
              </a:rPr>
              <a:t>____</a:t>
            </a:r>
            <a:r>
              <a:rPr lang="zh-CN" altLang="en-US" sz="2400" b="0">
                <a:latin typeface="宋体" panose="02010600030101010101" pitchFamily="2" charset="-122"/>
                <a:ea typeface="宋体" panose="02010600030101010101" pitchFamily="2" charset="-122"/>
                <a:cs typeface="宋体" panose="02010600030101010101" pitchFamily="2" charset="-122"/>
              </a:rPr>
              <a:t>不受侵犯，通信自由和通信秘密不受侵犯等。</a:t>
            </a:r>
            <a:endParaRPr lang="zh-CN" altLang="en-US" sz="24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0">
                <a:latin typeface="宋体" panose="02010600030101010101" pitchFamily="2" charset="-122"/>
                <a:ea typeface="宋体" panose="02010600030101010101" pitchFamily="2" charset="-122"/>
                <a:cs typeface="宋体" panose="02010600030101010101" pitchFamily="2" charset="-122"/>
              </a:rPr>
              <a:t>2.</a:t>
            </a:r>
            <a:r>
              <a:rPr lang="zh-CN" altLang="en-US" sz="2400" b="0">
                <a:latin typeface="宋体" panose="02010600030101010101" pitchFamily="2" charset="-122"/>
                <a:ea typeface="宋体" panose="02010600030101010101" pitchFamily="2" charset="-122"/>
                <a:cs typeface="宋体" panose="02010600030101010101" pitchFamily="2" charset="-122"/>
              </a:rPr>
              <a:t>人身权是我们每个人独立、自由、有尊严地生活的</a:t>
            </a:r>
            <a:r>
              <a:rPr lang="en-US" altLang="zh-CN" sz="2400" b="0">
                <a:latin typeface="宋体" panose="02010600030101010101" pitchFamily="2" charset="-122"/>
                <a:ea typeface="宋体" panose="02010600030101010101" pitchFamily="2" charset="-122"/>
                <a:cs typeface="宋体" panose="02010600030101010101" pitchFamily="2" charset="-122"/>
              </a:rPr>
              <a:t>_____</a:t>
            </a:r>
            <a:r>
              <a:rPr lang="zh-CN" altLang="en-US" sz="2400" b="0">
                <a:latin typeface="宋体" panose="02010600030101010101" pitchFamily="2" charset="-122"/>
                <a:ea typeface="宋体" panose="02010600030101010101" pitchFamily="2" charset="-122"/>
                <a:cs typeface="宋体" panose="02010600030101010101" pitchFamily="2" charset="-122"/>
              </a:rPr>
              <a:t>。</a:t>
            </a:r>
            <a:endParaRPr lang="zh-CN" altLang="en-US" sz="24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0">
                <a:latin typeface="宋体" panose="02010600030101010101" pitchFamily="2" charset="-122"/>
                <a:ea typeface="宋体" panose="02010600030101010101" pitchFamily="2" charset="-122"/>
                <a:cs typeface="宋体" panose="02010600030101010101" pitchFamily="2" charset="-122"/>
              </a:rPr>
              <a:t>3.</a:t>
            </a:r>
            <a:r>
              <a:rPr lang="zh-CN" altLang="en-US" sz="2400" b="0">
                <a:latin typeface="宋体" panose="02010600030101010101" pitchFamily="2" charset="-122"/>
                <a:ea typeface="宋体" panose="02010600030101010101" pitchFamily="2" charset="-122"/>
                <a:cs typeface="宋体" panose="02010600030101010101" pitchFamily="2" charset="-122"/>
              </a:rPr>
              <a:t>人</a:t>
            </a:r>
            <a:r>
              <a:rPr lang="en-US" altLang="zh-CN" sz="2400" b="0">
                <a:latin typeface="宋体" panose="02010600030101010101" pitchFamily="2" charset="-122"/>
                <a:ea typeface="宋体" panose="02010600030101010101" pitchFamily="2" charset="-122"/>
                <a:cs typeface="宋体" panose="02010600030101010101" pitchFamily="2" charset="-122"/>
              </a:rPr>
              <a:t>______</a:t>
            </a:r>
            <a:r>
              <a:rPr lang="zh-CN" altLang="en-US" sz="2400" b="0">
                <a:latin typeface="宋体" panose="02010600030101010101" pitchFamily="2" charset="-122"/>
                <a:ea typeface="宋体" panose="02010600030101010101" pitchFamily="2" charset="-122"/>
                <a:cs typeface="宋体" panose="02010600030101010101" pitchFamily="2" charset="-122"/>
              </a:rPr>
              <a:t>的是生命，健康是人们幸福生活乃至生命安全的</a:t>
            </a:r>
            <a:r>
              <a:rPr lang="en-US" altLang="zh-CN" sz="2400" b="0">
                <a:latin typeface="宋体" panose="02010600030101010101" pitchFamily="2" charset="-122"/>
                <a:ea typeface="宋体" panose="02010600030101010101" pitchFamily="2" charset="-122"/>
                <a:cs typeface="宋体" panose="02010600030101010101" pitchFamily="2" charset="-122"/>
              </a:rPr>
              <a:t>______</a:t>
            </a:r>
            <a:r>
              <a:rPr lang="zh-CN" altLang="en-US" sz="2400" b="0">
                <a:latin typeface="宋体" panose="02010600030101010101" pitchFamily="2" charset="-122"/>
                <a:ea typeface="宋体" panose="02010600030101010101" pitchFamily="2" charset="-122"/>
                <a:cs typeface="宋体" panose="02010600030101010101" pitchFamily="2" charset="-122"/>
              </a:rPr>
              <a:t>。生命健康权是公民</a:t>
            </a:r>
            <a:r>
              <a:rPr lang="en-US" altLang="zh-CN" sz="2400" b="0">
                <a:latin typeface="宋体" panose="02010600030101010101" pitchFamily="2" charset="-122"/>
                <a:ea typeface="宋体" panose="02010600030101010101" pitchFamily="2" charset="-122"/>
                <a:cs typeface="宋体" panose="02010600030101010101" pitchFamily="2" charset="-122"/>
              </a:rPr>
              <a:t>_____</a:t>
            </a:r>
            <a:r>
              <a:rPr lang="zh-CN" altLang="en-US" sz="2400" b="0">
                <a:latin typeface="宋体" panose="02010600030101010101" pitchFamily="2" charset="-122"/>
                <a:ea typeface="宋体" panose="02010600030101010101" pitchFamily="2" charset="-122"/>
                <a:cs typeface="宋体" panose="02010600030101010101" pitchFamily="2" charset="-122"/>
              </a:rPr>
              <a:t>的人身权，是公民参加一切社会活动、享有其他一切权利的</a:t>
            </a:r>
            <a:r>
              <a:rPr lang="en-US" altLang="zh-CN" sz="2400" b="0">
                <a:latin typeface="宋体" panose="02010600030101010101" pitchFamily="2" charset="-122"/>
                <a:ea typeface="宋体" panose="02010600030101010101" pitchFamily="2" charset="-122"/>
                <a:cs typeface="宋体" panose="02010600030101010101" pitchFamily="2" charset="-122"/>
              </a:rPr>
              <a:t>_____</a:t>
            </a:r>
            <a:r>
              <a:rPr lang="zh-CN" altLang="en-US" sz="2400" b="0">
                <a:latin typeface="宋体" panose="02010600030101010101" pitchFamily="2" charset="-122"/>
                <a:ea typeface="宋体" panose="02010600030101010101" pitchFamily="2" charset="-122"/>
                <a:cs typeface="宋体" panose="02010600030101010101" pitchFamily="2" charset="-122"/>
              </a:rPr>
              <a:t>。</a:t>
            </a:r>
            <a:endParaRPr lang="zh-CN" altLang="en-US" sz="24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0">
                <a:latin typeface="宋体" panose="02010600030101010101" pitchFamily="2" charset="-122"/>
                <a:ea typeface="宋体" panose="02010600030101010101" pitchFamily="2" charset="-122"/>
                <a:cs typeface="宋体" panose="02010600030101010101" pitchFamily="2" charset="-122"/>
              </a:rPr>
              <a:t>4.</a:t>
            </a:r>
            <a:r>
              <a:rPr lang="zh-CN" altLang="en-US" sz="2400" b="0">
                <a:latin typeface="宋体" panose="02010600030101010101" pitchFamily="2" charset="-122"/>
                <a:ea typeface="宋体" panose="02010600030101010101" pitchFamily="2" charset="-122"/>
                <a:cs typeface="宋体" panose="02010600030101010101" pitchFamily="2" charset="-122"/>
              </a:rPr>
              <a:t>保护公民的生命健康是我国法律的</a:t>
            </a:r>
            <a:r>
              <a:rPr lang="en-US" altLang="zh-CN" sz="2400" b="0">
                <a:latin typeface="宋体" panose="02010600030101010101" pitchFamily="2" charset="-122"/>
                <a:ea typeface="宋体" panose="02010600030101010101" pitchFamily="2" charset="-122"/>
                <a:cs typeface="宋体" panose="02010600030101010101" pitchFamily="2" charset="-122"/>
              </a:rPr>
              <a:t>_______</a:t>
            </a:r>
            <a:r>
              <a:rPr lang="zh-CN" altLang="en-US" sz="2400" b="0">
                <a:latin typeface="宋体" panose="02010600030101010101" pitchFamily="2" charset="-122"/>
                <a:ea typeface="宋体" panose="02010600030101010101" pitchFamily="2" charset="-122"/>
                <a:cs typeface="宋体" panose="02010600030101010101" pitchFamily="2" charset="-122"/>
              </a:rPr>
              <a:t>之一。公民的生命健康权不受非法侵犯，侵犯公民生命健康权的行为应承担相应的</a:t>
            </a:r>
            <a:r>
              <a:rPr lang="en-US" altLang="zh-CN" sz="2400" b="0">
                <a:latin typeface="宋体" panose="02010600030101010101" pitchFamily="2" charset="-122"/>
                <a:ea typeface="宋体" panose="02010600030101010101" pitchFamily="2" charset="-122"/>
                <a:cs typeface="宋体" panose="02010600030101010101" pitchFamily="2" charset="-122"/>
              </a:rPr>
              <a:t>_______</a:t>
            </a:r>
            <a:r>
              <a:rPr lang="zh-CN" altLang="en-US" sz="2400" b="0">
                <a:latin typeface="宋体" panose="02010600030101010101" pitchFamily="2" charset="-122"/>
                <a:ea typeface="宋体" panose="02010600030101010101" pitchFamily="2" charset="-122"/>
                <a:cs typeface="宋体" panose="02010600030101010101" pitchFamily="2" charset="-122"/>
              </a:rPr>
              <a:t>。</a:t>
            </a:r>
            <a:endParaRPr lang="zh-CN" altLang="en-US" sz="24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400" b="0">
                <a:latin typeface="宋体" panose="02010600030101010101" pitchFamily="2" charset="-122"/>
                <a:ea typeface="宋体" panose="02010600030101010101" pitchFamily="2" charset="-122"/>
                <a:cs typeface="宋体" panose="02010600030101010101" pitchFamily="2" charset="-122"/>
              </a:rPr>
              <a:t>5.</a:t>
            </a:r>
            <a:r>
              <a:rPr lang="zh-CN" altLang="en-US" sz="2400" b="0">
                <a:latin typeface="宋体" panose="02010600030101010101" pitchFamily="2" charset="-122"/>
                <a:ea typeface="宋体" panose="02010600030101010101" pitchFamily="2" charset="-122"/>
                <a:cs typeface="宋体" panose="02010600030101010101" pitchFamily="2" charset="-122"/>
              </a:rPr>
              <a:t>未成年人是祖国的</a:t>
            </a:r>
            <a:r>
              <a:rPr lang="en-US" altLang="zh-CN" sz="2400" b="0">
                <a:latin typeface="宋体" panose="02010600030101010101" pitchFamily="2" charset="-122"/>
                <a:ea typeface="宋体" panose="02010600030101010101" pitchFamily="2" charset="-122"/>
                <a:cs typeface="宋体" panose="02010600030101010101" pitchFamily="2" charset="-122"/>
              </a:rPr>
              <a:t>_____</a:t>
            </a:r>
            <a:r>
              <a:rPr lang="zh-CN" altLang="en-US" sz="2400" b="0">
                <a:latin typeface="宋体" panose="02010600030101010101" pitchFamily="2" charset="-122"/>
                <a:ea typeface="宋体" panose="02010600030101010101" pitchFamily="2" charset="-122"/>
                <a:cs typeface="宋体" panose="02010600030101010101" pitchFamily="2" charset="-122"/>
              </a:rPr>
              <a:t>和民族的</a:t>
            </a:r>
            <a:r>
              <a:rPr lang="en-US" altLang="zh-CN" sz="2400" b="0">
                <a:latin typeface="宋体" panose="02010600030101010101" pitchFamily="2" charset="-122"/>
                <a:ea typeface="宋体" panose="02010600030101010101" pitchFamily="2" charset="-122"/>
                <a:cs typeface="宋体" panose="02010600030101010101" pitchFamily="2" charset="-122"/>
              </a:rPr>
              <a:t>_____</a:t>
            </a:r>
            <a:r>
              <a:rPr lang="zh-CN" altLang="en-US" sz="2400" b="0">
                <a:latin typeface="宋体" panose="02010600030101010101" pitchFamily="2" charset="-122"/>
                <a:ea typeface="宋体" panose="02010600030101010101" pitchFamily="2" charset="-122"/>
                <a:cs typeface="宋体" panose="02010600030101010101" pitchFamily="2" charset="-122"/>
              </a:rPr>
              <a:t>。未成年人由于年幼、能力欠缺和经验不足，生命健康权</a:t>
            </a:r>
            <a:r>
              <a:rPr lang="en-US" altLang="zh-CN" sz="2400" b="0">
                <a:latin typeface="宋体" panose="02010600030101010101" pitchFamily="2" charset="-122"/>
                <a:ea typeface="宋体" panose="02010600030101010101" pitchFamily="2" charset="-122"/>
                <a:cs typeface="宋体" panose="02010600030101010101" pitchFamily="2" charset="-122"/>
              </a:rPr>
              <a:t>______</a:t>
            </a:r>
            <a:r>
              <a:rPr lang="zh-CN" altLang="en-US" sz="2400" b="0">
                <a:latin typeface="宋体" panose="02010600030101010101" pitchFamily="2" charset="-122"/>
                <a:ea typeface="宋体" panose="02010600030101010101" pitchFamily="2" charset="-122"/>
                <a:cs typeface="宋体" panose="02010600030101010101" pitchFamily="2" charset="-122"/>
              </a:rPr>
              <a:t>受到侵害。保护未成年人的生命健康，是全社会的</a:t>
            </a:r>
            <a:r>
              <a:rPr lang="en-US" altLang="zh-CN" sz="2400" b="0">
                <a:latin typeface="宋体" panose="02010600030101010101" pitchFamily="2" charset="-122"/>
                <a:ea typeface="宋体" panose="02010600030101010101" pitchFamily="2" charset="-122"/>
                <a:cs typeface="宋体" panose="02010600030101010101" pitchFamily="2" charset="-122"/>
              </a:rPr>
              <a:t>_____</a:t>
            </a:r>
            <a:r>
              <a:rPr lang="zh-CN" altLang="en-US" sz="2400" b="0">
                <a:latin typeface="宋体" panose="02010600030101010101" pitchFamily="2" charset="-122"/>
                <a:ea typeface="宋体" panose="02010600030101010101" pitchFamily="2" charset="-122"/>
                <a:cs typeface="宋体" panose="02010600030101010101" pitchFamily="2" charset="-122"/>
              </a:rPr>
              <a:t>。我国法律还对未成年人的生命健康权给予了</a:t>
            </a:r>
            <a:r>
              <a:rPr lang="en-US" altLang="zh-CN" sz="2400" b="0">
                <a:latin typeface="宋体" panose="02010600030101010101" pitchFamily="2" charset="-122"/>
                <a:ea typeface="宋体" panose="02010600030101010101" pitchFamily="2" charset="-122"/>
                <a:cs typeface="宋体" panose="02010600030101010101" pitchFamily="2" charset="-122"/>
              </a:rPr>
              <a:t>_______</a:t>
            </a:r>
            <a:r>
              <a:rPr lang="zh-CN" altLang="en-US" sz="2400" b="0">
                <a:latin typeface="宋体" panose="02010600030101010101" pitchFamily="2" charset="-122"/>
                <a:ea typeface="宋体" panose="02010600030101010101" pitchFamily="2" charset="-122"/>
                <a:cs typeface="宋体" panose="02010600030101010101" pitchFamily="2" charset="-122"/>
              </a:rPr>
              <a:t>。</a:t>
            </a:r>
            <a:endParaRPr lang="zh-CN" altLang="en-US" sz="2400"/>
          </a:p>
        </p:txBody>
      </p:sp>
    </p:spTree>
    <p:custDataLst>
      <p:tags r:id="rId1"/>
    </p:custData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100" name="文本框 99"/>
          <p:cNvSpPr txBox="1"/>
          <p:nvPr/>
        </p:nvSpPr>
        <p:spPr>
          <a:xfrm>
            <a:off x="321310" y="262255"/>
            <a:ext cx="8554085" cy="5692775"/>
          </a:xfrm>
          <a:prstGeom prst="rect">
            <a:avLst/>
          </a:prstGeom>
          <a:noFill/>
          <a:ln w="9525">
            <a:noFill/>
          </a:ln>
        </p:spPr>
        <p:txBody>
          <a:bodyPr wrap="square">
            <a:spAutoFit/>
          </a:bodyPr>
          <a:p>
            <a:pPr indent="0"/>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r>
              <a:rPr lang="zh-CN" altLang="en-US" sz="2800" b="0">
                <a:latin typeface="宋体" panose="02010600030101010101" pitchFamily="2" charset="-122"/>
                <a:ea typeface="宋体" panose="02010600030101010101" pitchFamily="2" charset="-122"/>
                <a:cs typeface="宋体" panose="02010600030101010101" pitchFamily="2" charset="-122"/>
              </a:rPr>
              <a:t>二、积极保护我们的生命健康</a:t>
            </a:r>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800" b="0">
                <a:latin typeface="宋体" panose="02010600030101010101" pitchFamily="2" charset="-122"/>
                <a:ea typeface="宋体" panose="02010600030101010101" pitchFamily="2" charset="-122"/>
                <a:cs typeface="宋体" panose="02010600030101010101" pitchFamily="2" charset="-122"/>
              </a:rPr>
              <a:t>6.</a:t>
            </a:r>
            <a:r>
              <a:rPr lang="zh-CN" altLang="en-US" sz="2800" b="0">
                <a:latin typeface="宋体" panose="02010600030101010101" pitchFamily="2" charset="-122"/>
                <a:ea typeface="宋体" panose="02010600030101010101" pitchFamily="2" charset="-122"/>
                <a:cs typeface="宋体" panose="02010600030101010101" pitchFamily="2" charset="-122"/>
              </a:rPr>
              <a:t>生命健康权是法律赋予我们的</a:t>
            </a:r>
            <a:r>
              <a:rPr lang="en-US" altLang="zh-CN" sz="2800" b="0">
                <a:latin typeface="宋体" panose="02010600030101010101" pitchFamily="2" charset="-122"/>
                <a:ea typeface="宋体" panose="02010600030101010101" pitchFamily="2" charset="-122"/>
                <a:cs typeface="宋体" panose="02010600030101010101" pitchFamily="2" charset="-122"/>
              </a:rPr>
              <a:t>_______</a:t>
            </a:r>
            <a:r>
              <a:rPr lang="zh-CN" altLang="en-US" sz="2800" b="0">
                <a:latin typeface="宋体" panose="02010600030101010101" pitchFamily="2" charset="-122"/>
                <a:ea typeface="宋体" panose="02010600030101010101" pitchFamily="2" charset="-122"/>
                <a:cs typeface="宋体" panose="02010600030101010101" pitchFamily="2" charset="-122"/>
              </a:rPr>
              <a:t>，当生命和健康受到</a:t>
            </a:r>
            <a:r>
              <a:rPr lang="en-US" altLang="zh-CN" sz="2800" b="0">
                <a:latin typeface="宋体" panose="02010600030101010101" pitchFamily="2" charset="-122"/>
                <a:ea typeface="宋体" panose="02010600030101010101" pitchFamily="2" charset="-122"/>
                <a:cs typeface="宋体" panose="02010600030101010101" pitchFamily="2" charset="-122"/>
              </a:rPr>
              <a:t>______</a:t>
            </a:r>
            <a:r>
              <a:rPr lang="zh-CN" altLang="en-US" sz="2800" b="0">
                <a:latin typeface="宋体" panose="02010600030101010101" pitchFamily="2" charset="-122"/>
                <a:ea typeface="宋体" panose="02010600030101010101" pitchFamily="2" charset="-122"/>
                <a:cs typeface="宋体" panose="02010600030101010101" pitchFamily="2" charset="-122"/>
              </a:rPr>
              <a:t>时，我们一定要</a:t>
            </a:r>
            <a:r>
              <a:rPr lang="en-US" altLang="zh-CN" sz="2800" b="0">
                <a:latin typeface="宋体" panose="02010600030101010101" pitchFamily="2" charset="-122"/>
                <a:ea typeface="宋体" panose="02010600030101010101" pitchFamily="2" charset="-122"/>
                <a:cs typeface="宋体" panose="02010600030101010101" pitchFamily="2" charset="-122"/>
              </a:rPr>
              <a:t>____</a:t>
            </a:r>
            <a:r>
              <a:rPr lang="zh-CN" altLang="en-US" sz="2800" b="0">
                <a:latin typeface="宋体" panose="02010600030101010101" pitchFamily="2" charset="-122"/>
                <a:ea typeface="宋体" panose="02010600030101010101" pitchFamily="2" charset="-122"/>
                <a:cs typeface="宋体" panose="02010600030101010101" pitchFamily="2" charset="-122"/>
              </a:rPr>
              <a:t>地拿起法律武器，通过协商、调解、请求公安机关处理、向人民法院提起诉讼等途径，</a:t>
            </a:r>
            <a:r>
              <a:rPr lang="en-US" altLang="zh-CN" sz="2800" b="0">
                <a:latin typeface="宋体" panose="02010600030101010101" pitchFamily="2" charset="-122"/>
                <a:ea typeface="宋体" panose="02010600030101010101" pitchFamily="2" charset="-122"/>
                <a:cs typeface="宋体" panose="02010600030101010101" pitchFamily="2" charset="-122"/>
              </a:rPr>
              <a:t>_____</a:t>
            </a:r>
            <a:r>
              <a:rPr lang="zh-CN" altLang="en-US" sz="2800" b="0">
                <a:latin typeface="宋体" panose="02010600030101010101" pitchFamily="2" charset="-122"/>
                <a:ea typeface="宋体" panose="02010600030101010101" pitchFamily="2" charset="-122"/>
                <a:cs typeface="宋体" panose="02010600030101010101" pitchFamily="2" charset="-122"/>
              </a:rPr>
              <a:t>我们的生命健康权。</a:t>
            </a:r>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800" b="0">
                <a:latin typeface="宋体" panose="02010600030101010101" pitchFamily="2" charset="-122"/>
                <a:ea typeface="宋体" panose="02010600030101010101" pitchFamily="2" charset="-122"/>
                <a:cs typeface="宋体" panose="02010600030101010101" pitchFamily="2" charset="-122"/>
              </a:rPr>
              <a:t>7.</a:t>
            </a:r>
            <a:r>
              <a:rPr lang="zh-CN" altLang="en-US" sz="2800" b="0">
                <a:latin typeface="宋体" panose="02010600030101010101" pitchFamily="2" charset="-122"/>
                <a:ea typeface="宋体" panose="02010600030101010101" pitchFamily="2" charset="-122"/>
                <a:cs typeface="宋体" panose="02010600030101010101" pitchFamily="2" charset="-122"/>
              </a:rPr>
              <a:t>我们既不能</a:t>
            </a:r>
            <a:r>
              <a:rPr lang="en-US" altLang="zh-CN" sz="2800" b="0">
                <a:latin typeface="宋体" panose="02010600030101010101" pitchFamily="2" charset="-122"/>
                <a:ea typeface="宋体" panose="02010600030101010101" pitchFamily="2" charset="-122"/>
                <a:cs typeface="宋体" panose="02010600030101010101" pitchFamily="2" charset="-122"/>
              </a:rPr>
              <a:t>_______</a:t>
            </a:r>
            <a:r>
              <a:rPr lang="zh-CN" altLang="en-US" sz="2800" b="0">
                <a:latin typeface="宋体" panose="02010600030101010101" pitchFamily="2" charset="-122"/>
                <a:ea typeface="宋体" panose="02010600030101010101" pitchFamily="2" charset="-122"/>
                <a:cs typeface="宋体" panose="02010600030101010101" pitchFamily="2" charset="-122"/>
              </a:rPr>
              <a:t>，让侵害者逍遥法外；也不能</a:t>
            </a:r>
            <a:r>
              <a:rPr lang="en-US" altLang="zh-CN" sz="2800" b="0">
                <a:latin typeface="宋体" panose="02010600030101010101" pitchFamily="2" charset="-122"/>
                <a:ea typeface="宋体" panose="02010600030101010101" pitchFamily="2" charset="-122"/>
                <a:cs typeface="宋体" panose="02010600030101010101" pitchFamily="2" charset="-122"/>
              </a:rPr>
              <a:t>______</a:t>
            </a:r>
            <a:r>
              <a:rPr lang="zh-CN" altLang="en-US" sz="2800" b="0">
                <a:latin typeface="宋体" panose="02010600030101010101" pitchFamily="2" charset="-122"/>
                <a:ea typeface="宋体" panose="02010600030101010101" pitchFamily="2" charset="-122"/>
                <a:cs typeface="宋体" panose="02010600030101010101" pitchFamily="2" charset="-122"/>
              </a:rPr>
              <a:t>、以牙还牙，以恶制恶。</a:t>
            </a:r>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800" b="0">
                <a:latin typeface="宋体" panose="02010600030101010101" pitchFamily="2" charset="-122"/>
                <a:ea typeface="宋体" panose="02010600030101010101" pitchFamily="2" charset="-122"/>
                <a:cs typeface="宋体" panose="02010600030101010101" pitchFamily="2" charset="-122"/>
              </a:rPr>
              <a:t>8.</a:t>
            </a:r>
            <a:r>
              <a:rPr lang="zh-CN" altLang="en-US" sz="2800" b="0">
                <a:latin typeface="宋体" panose="02010600030101010101" pitchFamily="2" charset="-122"/>
                <a:ea typeface="宋体" panose="02010600030101010101" pitchFamily="2" charset="-122"/>
                <a:cs typeface="宋体" panose="02010600030101010101" pitchFamily="2" charset="-122"/>
              </a:rPr>
              <a:t>在日常生活中，我们要注意</a:t>
            </a:r>
            <a:r>
              <a:rPr lang="en-US" altLang="zh-CN" sz="2800" b="0">
                <a:latin typeface="宋体" panose="02010600030101010101" pitchFamily="2" charset="-122"/>
                <a:ea typeface="宋体" panose="02010600030101010101" pitchFamily="2" charset="-122"/>
                <a:cs typeface="宋体" panose="02010600030101010101" pitchFamily="2" charset="-122"/>
              </a:rPr>
              <a:t>_____</a:t>
            </a:r>
            <a:r>
              <a:rPr lang="zh-CN" altLang="en-US" sz="2800" b="0">
                <a:latin typeface="宋体" panose="02010600030101010101" pitchFamily="2" charset="-122"/>
                <a:ea typeface="宋体" panose="02010600030101010101" pitchFamily="2" charset="-122"/>
                <a:cs typeface="宋体" panose="02010600030101010101" pitchFamily="2" charset="-122"/>
              </a:rPr>
              <a:t>的身体健康和生命安全。</a:t>
            </a:r>
            <a:endParaRPr lang="zh-CN" altLang="en-US" sz="28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2800" b="0">
                <a:latin typeface="宋体" panose="02010600030101010101" pitchFamily="2" charset="-122"/>
                <a:ea typeface="宋体" panose="02010600030101010101" pitchFamily="2" charset="-122"/>
                <a:cs typeface="宋体" panose="02010600030101010101" pitchFamily="2" charset="-122"/>
              </a:rPr>
              <a:t>9.</a:t>
            </a:r>
            <a:r>
              <a:rPr lang="zh-CN" altLang="en-US" sz="2800" b="0">
                <a:latin typeface="宋体" panose="02010600030101010101" pitchFamily="2" charset="-122"/>
                <a:ea typeface="宋体" panose="02010600030101010101" pitchFamily="2" charset="-122"/>
                <a:cs typeface="宋体" panose="02010600030101010101" pitchFamily="2" charset="-122"/>
              </a:rPr>
              <a:t>人人都享有</a:t>
            </a:r>
            <a:r>
              <a:rPr lang="en-US" altLang="zh-CN" sz="2800" b="0">
                <a:latin typeface="宋体" panose="02010600030101010101" pitchFamily="2" charset="-122"/>
                <a:ea typeface="宋体" panose="02010600030101010101" pitchFamily="2" charset="-122"/>
                <a:cs typeface="宋体" panose="02010600030101010101" pitchFamily="2" charset="-122"/>
              </a:rPr>
              <a:t>______</a:t>
            </a:r>
            <a:r>
              <a:rPr lang="zh-CN" altLang="en-US" sz="2800" b="0">
                <a:latin typeface="宋体" panose="02010600030101010101" pitchFamily="2" charset="-122"/>
                <a:ea typeface="宋体" panose="02010600030101010101" pitchFamily="2" charset="-122"/>
                <a:cs typeface="宋体" panose="02010600030101010101" pitchFamily="2" charset="-122"/>
              </a:rPr>
              <a:t>。我们珍惜、爱护</a:t>
            </a:r>
            <a:r>
              <a:rPr lang="en-US" altLang="zh-CN" sz="2800" b="0">
                <a:latin typeface="宋体" panose="02010600030101010101" pitchFamily="2" charset="-122"/>
                <a:ea typeface="宋体" panose="02010600030101010101" pitchFamily="2" charset="-122"/>
                <a:cs typeface="宋体" panose="02010600030101010101" pitchFamily="2" charset="-122"/>
              </a:rPr>
              <a:t>_____</a:t>
            </a:r>
            <a:r>
              <a:rPr lang="zh-CN" altLang="en-US" sz="2800" b="0">
                <a:latin typeface="宋体" panose="02010600030101010101" pitchFamily="2" charset="-122"/>
                <a:ea typeface="宋体" panose="02010600030101010101" pitchFamily="2" charset="-122"/>
                <a:cs typeface="宋体" panose="02010600030101010101" pitchFamily="2" charset="-122"/>
              </a:rPr>
              <a:t>的生命和健康，同样也要尊重、爱护</a:t>
            </a:r>
            <a:r>
              <a:rPr lang="en-US" altLang="zh-CN" sz="2800" b="0">
                <a:latin typeface="宋体" panose="02010600030101010101" pitchFamily="2" charset="-122"/>
                <a:ea typeface="宋体" panose="02010600030101010101" pitchFamily="2" charset="-122"/>
                <a:cs typeface="宋体" panose="02010600030101010101" pitchFamily="2" charset="-122"/>
              </a:rPr>
              <a:t>_____</a:t>
            </a:r>
            <a:r>
              <a:rPr lang="zh-CN" altLang="en-US" sz="2800" b="0">
                <a:latin typeface="宋体" panose="02010600030101010101" pitchFamily="2" charset="-122"/>
                <a:ea typeface="宋体" panose="02010600030101010101" pitchFamily="2" charset="-122"/>
                <a:cs typeface="宋体" panose="02010600030101010101" pitchFamily="2" charset="-122"/>
              </a:rPr>
              <a:t>的生命和健康。</a:t>
            </a:r>
            <a:endParaRPr lang="zh-CN" altLang="en-US" sz="2800"/>
          </a:p>
        </p:txBody>
      </p:sp>
    </p:spTree>
    <p:custDataLst>
      <p:tags r:id="rId1"/>
    </p:custData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2" name="标题 1"/>
          <p:cNvSpPr>
            <a:spLocks noGrp="1"/>
          </p:cNvSpPr>
          <p:nvPr>
            <p:ph type="title"/>
          </p:nvPr>
        </p:nvSpPr>
        <p:spPr/>
        <p:txBody>
          <a:bodyPr/>
          <a:p>
            <a:r>
              <a:rPr lang="zh-CN" altLang="en-US"/>
              <a:t>答案</a:t>
            </a:r>
            <a:endParaRPr lang="zh-CN" altLang="en-US"/>
          </a:p>
        </p:txBody>
      </p:sp>
      <p:sp>
        <p:nvSpPr>
          <p:cNvPr id="100" name="文本框 99"/>
          <p:cNvSpPr txBox="1"/>
          <p:nvPr/>
        </p:nvSpPr>
        <p:spPr>
          <a:xfrm>
            <a:off x="821690" y="1574165"/>
            <a:ext cx="7922260" cy="4523105"/>
          </a:xfrm>
          <a:prstGeom prst="rect">
            <a:avLst/>
          </a:prstGeom>
          <a:noFill/>
          <a:ln w="9525">
            <a:noFill/>
          </a:ln>
        </p:spPr>
        <p:txBody>
          <a:bodyPr wrap="square">
            <a:spAutoFit/>
          </a:bodyPr>
          <a:p>
            <a:pPr indent="0"/>
            <a:r>
              <a:rPr lang="en-US" altLang="zh-CN" sz="3200" b="0">
                <a:latin typeface="宋体" panose="02010600030101010101" pitchFamily="2" charset="-122"/>
                <a:ea typeface="宋体" panose="02010600030101010101" pitchFamily="2" charset="-122"/>
                <a:cs typeface="宋体" panose="02010600030101010101" pitchFamily="2" charset="-122"/>
              </a:rPr>
              <a:t>1.</a:t>
            </a:r>
            <a:r>
              <a:rPr lang="zh-CN" altLang="en-US" sz="3200" b="0">
                <a:latin typeface="宋体" panose="02010600030101010101" pitchFamily="2" charset="-122"/>
                <a:ea typeface="宋体" panose="02010600030101010101" pitchFamily="2" charset="-122"/>
                <a:cs typeface="宋体" panose="02010600030101010101" pitchFamily="2" charset="-122"/>
              </a:rPr>
              <a:t>生命健康 人格尊严 住宅</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2.</a:t>
            </a:r>
            <a:r>
              <a:rPr lang="zh-CN" altLang="en-US" sz="3200" b="0">
                <a:latin typeface="宋体" panose="02010600030101010101" pitchFamily="2" charset="-122"/>
                <a:ea typeface="宋体" panose="02010600030101010101" pitchFamily="2" charset="-122"/>
                <a:cs typeface="宋体" panose="02010600030101010101" pitchFamily="2" charset="-122"/>
              </a:rPr>
              <a:t>保护神</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3.</a:t>
            </a:r>
            <a:r>
              <a:rPr lang="zh-CN" altLang="en-US" sz="3200" b="0">
                <a:latin typeface="宋体" panose="02010600030101010101" pitchFamily="2" charset="-122"/>
                <a:ea typeface="宋体" panose="02010600030101010101" pitchFamily="2" charset="-122"/>
                <a:cs typeface="宋体" panose="02010600030101010101" pitchFamily="2" charset="-122"/>
              </a:rPr>
              <a:t>最宝贵 重要前提 最根本 基础</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4.</a:t>
            </a:r>
            <a:r>
              <a:rPr lang="zh-CN" altLang="en-US" sz="3200" b="0">
                <a:latin typeface="宋体" panose="02010600030101010101" pitchFamily="2" charset="-122"/>
                <a:ea typeface="宋体" panose="02010600030101010101" pitchFamily="2" charset="-122"/>
                <a:cs typeface="宋体" panose="02010600030101010101" pitchFamily="2" charset="-122"/>
              </a:rPr>
              <a:t>主要任务 法律责任</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5.</a:t>
            </a:r>
            <a:r>
              <a:rPr lang="zh-CN" altLang="en-US" sz="3200" b="0">
                <a:latin typeface="宋体" panose="02010600030101010101" pitchFamily="2" charset="-122"/>
                <a:ea typeface="宋体" panose="02010600030101010101" pitchFamily="2" charset="-122"/>
                <a:cs typeface="宋体" panose="02010600030101010101" pitchFamily="2" charset="-122"/>
              </a:rPr>
              <a:t>未来 希望 较容易 共同责任 特殊保护</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6.</a:t>
            </a:r>
            <a:r>
              <a:rPr lang="zh-CN" altLang="en-US" sz="3200" b="0">
                <a:latin typeface="宋体" panose="02010600030101010101" pitchFamily="2" charset="-122"/>
                <a:ea typeface="宋体" panose="02010600030101010101" pitchFamily="2" charset="-122"/>
                <a:cs typeface="宋体" panose="02010600030101010101" pitchFamily="2" charset="-122"/>
              </a:rPr>
              <a:t>基本权利 威胁和侵害 勇敢 依法维护</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7.</a:t>
            </a:r>
            <a:r>
              <a:rPr lang="zh-CN" altLang="en-US" sz="3200" b="0">
                <a:latin typeface="宋体" panose="02010600030101010101" pitchFamily="2" charset="-122"/>
                <a:ea typeface="宋体" panose="02010600030101010101" pitchFamily="2" charset="-122"/>
                <a:cs typeface="宋体" panose="02010600030101010101" pitchFamily="2" charset="-122"/>
              </a:rPr>
              <a:t>忍气吞声 非法报复</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8.</a:t>
            </a:r>
            <a:r>
              <a:rPr lang="zh-CN" altLang="en-US" sz="3200" b="0">
                <a:latin typeface="宋体" panose="02010600030101010101" pitchFamily="2" charset="-122"/>
                <a:ea typeface="宋体" panose="02010600030101010101" pitchFamily="2" charset="-122"/>
                <a:cs typeface="宋体" panose="02010600030101010101" pitchFamily="2" charset="-122"/>
              </a:rPr>
              <a:t>自身</a:t>
            </a:r>
            <a:endParaRPr lang="zh-CN" altLang="en-US" sz="3200" b="0">
              <a:latin typeface="宋体" panose="02010600030101010101" pitchFamily="2" charset="-122"/>
              <a:ea typeface="宋体" panose="02010600030101010101" pitchFamily="2" charset="-122"/>
              <a:cs typeface="宋体" panose="02010600030101010101" pitchFamily="2" charset="-122"/>
            </a:endParaRPr>
          </a:p>
          <a:p>
            <a:pPr indent="0"/>
            <a:r>
              <a:rPr lang="en-US" altLang="zh-CN" sz="3200" b="0">
                <a:latin typeface="宋体" panose="02010600030101010101" pitchFamily="2" charset="-122"/>
                <a:ea typeface="宋体" panose="02010600030101010101" pitchFamily="2" charset="-122"/>
                <a:cs typeface="宋体" panose="02010600030101010101" pitchFamily="2" charset="-122"/>
              </a:rPr>
              <a:t>9.</a:t>
            </a:r>
            <a:r>
              <a:rPr lang="zh-CN" altLang="en-US" sz="3200" b="0">
                <a:latin typeface="宋体" panose="02010600030101010101" pitchFamily="2" charset="-122"/>
                <a:ea typeface="宋体" panose="02010600030101010101" pitchFamily="2" charset="-122"/>
                <a:cs typeface="宋体" panose="02010600030101010101" pitchFamily="2" charset="-122"/>
              </a:rPr>
              <a:t>生命健康权 自己 他人</a:t>
            </a:r>
            <a:endParaRPr lang="zh-CN" altLang="en-US" sz="3200"/>
          </a:p>
        </p:txBody>
      </p:sp>
    </p:spTree>
    <p:custDataLst>
      <p:tags r:id="rId1"/>
    </p:custData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p:sp>
        <p:nvSpPr>
          <p:cNvPr id="7" name="标题 6"/>
          <p:cNvSpPr>
            <a:spLocks noGrp="1"/>
          </p:cNvSpPr>
          <p:nvPr>
            <p:ph type="title"/>
            <p:custDataLst>
              <p:tags r:id="rId1"/>
            </p:custDataLst>
          </p:nvPr>
        </p:nvSpPr>
        <p:spPr/>
        <p:txBody>
          <a:bodyPr>
            <a:normAutofit fontScale="90000"/>
          </a:bodyPr>
          <a:p>
            <a:r>
              <a:rPr lang="zh-CN" altLang="en-US" smtClean="0">
                <a:latin typeface="+mj-lt"/>
                <a:sym typeface="宋体" panose="02010600030101010101" pitchFamily="2" charset="-122"/>
              </a:rPr>
              <a:t>疑难解答</a:t>
            </a:r>
            <a:br>
              <a:rPr lang="zh-CN" altLang="en-US" smtClean="0">
                <a:latin typeface="+mj-lt"/>
                <a:sym typeface="宋体" panose="02010600030101010101" pitchFamily="2" charset="-122"/>
              </a:rPr>
            </a:br>
            <a:endParaRPr lang="zh-CN" altLang="en-US" smtClean="0">
              <a:latin typeface="+mj-lt"/>
              <a:sym typeface="宋体" panose="02010600030101010101" pitchFamily="2" charset="-122"/>
            </a:endParaRPr>
          </a:p>
        </p:txBody>
      </p:sp>
      <p:sp>
        <p:nvSpPr>
          <p:cNvPr id="8" name="内容占位符 7"/>
          <p:cNvSpPr>
            <a:spLocks noGrp="1"/>
          </p:cNvSpPr>
          <p:nvPr>
            <p:ph idx="1"/>
            <p:custDataLst>
              <p:tags r:id="rId2"/>
            </p:custDataLst>
          </p:nvPr>
        </p:nvSpPr>
        <p:spPr/>
        <p:txBody>
          <a:bodyPr>
            <a:normAutofit/>
          </a:bodyPr>
          <a:p>
            <a:pPr marL="228600" indent="-228600">
              <a:buSzTx/>
              <a:buFont typeface="Arial" panose="020B0604020202020204" pitchFamily="34" charset="0"/>
              <a:buChar char="•"/>
            </a:pPr>
            <a:r>
              <a:rPr lang="zh-CN" altLang="x-none" dirty="0" smtClean="0">
                <a:latin typeface="+mn-lt"/>
                <a:sym typeface="+mn-ea"/>
              </a:rPr>
              <a:t>有人认为自杀自残只是个人行为，自己有权决定放弃自己的生命和健康。你同意这个观点吗？为什么？</a:t>
            </a:r>
            <a:r>
              <a:rPr lang="zh-CN" altLang="en-US" dirty="0" smtClean="0">
                <a:latin typeface="+mn-lt"/>
                <a:sym typeface="+mn-ea"/>
              </a:rPr>
              <a:t>这有什么样的后果？</a:t>
            </a:r>
            <a:endParaRPr lang="zh-CN" altLang="en-US" dirty="0" smtClean="0">
              <a:latin typeface="+mn-lt"/>
              <a:sym typeface="+mn-ea"/>
            </a:endParaRPr>
          </a:p>
          <a:p>
            <a:pPr marL="228600" indent="-228600">
              <a:buSzTx/>
              <a:buFont typeface="Arial" panose="020B0604020202020204" pitchFamily="34" charset="0"/>
              <a:buChar char="•"/>
            </a:pPr>
            <a:r>
              <a:rPr lang="zh-CN" altLang="en-US" smtClean="0">
                <a:latin typeface="+mn-lt"/>
              </a:rPr>
              <a:t>提示：</a:t>
            </a:r>
            <a:r>
              <a:rPr lang="zh-CN" altLang="en-US" dirty="0" smtClean="0">
                <a:latin typeface="+mn-lt"/>
                <a:sym typeface="+mn-ea"/>
              </a:rPr>
              <a:t>不同意。</a:t>
            </a:r>
            <a:endParaRPr lang="zh-CN" altLang="en-US" dirty="0" smtClean="0">
              <a:latin typeface="+mn-lt"/>
              <a:sym typeface="+mn-ea"/>
            </a:endParaRPr>
          </a:p>
          <a:p>
            <a:pPr marL="228600" indent="-228600">
              <a:buSzTx/>
              <a:buFont typeface="Arial" panose="020B0604020202020204" pitchFamily="34" charset="0"/>
              <a:buChar char="•"/>
            </a:pPr>
            <a:r>
              <a:rPr lang="zh-CN" altLang="en-US" dirty="0" smtClean="0">
                <a:latin typeface="+mn-lt"/>
                <a:sym typeface="+mn-ea"/>
              </a:rPr>
              <a:t>（</a:t>
            </a:r>
            <a:r>
              <a:rPr lang="en-US" altLang="zh-CN" dirty="0" smtClean="0">
                <a:latin typeface="+mn-lt"/>
                <a:sym typeface="+mn-ea"/>
              </a:rPr>
              <a:t>1</a:t>
            </a:r>
            <a:r>
              <a:rPr lang="zh-CN" altLang="en-US" dirty="0" smtClean="0">
                <a:latin typeface="+mn-lt"/>
                <a:sym typeface="+mn-ea"/>
              </a:rPr>
              <a:t>）这是不珍爱自己生命健康的行为。</a:t>
            </a:r>
            <a:r>
              <a:rPr lang="zh-CN" altLang="x-none" dirty="0" smtClean="0">
                <a:latin typeface="+mn-lt"/>
                <a:sym typeface="+mn-ea"/>
              </a:rPr>
              <a:t>关爱生命不仅是我们每个公民的权利，也是我们对自己的关爱和责任。</a:t>
            </a:r>
            <a:endParaRPr lang="zh-CN" altLang="x-none" dirty="0" smtClean="0">
              <a:latin typeface="+mn-lt"/>
              <a:sym typeface="+mn-ea"/>
            </a:endParaRPr>
          </a:p>
          <a:p>
            <a:pPr marL="228600" indent="-228600">
              <a:buSzTx/>
              <a:buFont typeface="Arial" panose="020B0604020202020204" pitchFamily="34" charset="0"/>
              <a:buChar char="•"/>
            </a:pPr>
            <a:r>
              <a:rPr lang="zh-CN" altLang="en-US" dirty="0" smtClean="0">
                <a:latin typeface="+mn-lt"/>
                <a:sym typeface="+mn-ea"/>
              </a:rPr>
              <a:t> （</a:t>
            </a:r>
            <a:r>
              <a:rPr lang="en-US" altLang="zh-CN" dirty="0" smtClean="0">
                <a:latin typeface="+mn-lt"/>
                <a:sym typeface="+mn-ea"/>
              </a:rPr>
              <a:t>2</a:t>
            </a:r>
            <a:r>
              <a:rPr lang="zh-CN" altLang="en-US" dirty="0" smtClean="0">
                <a:latin typeface="+mn-lt"/>
                <a:sym typeface="+mn-ea"/>
              </a:rPr>
              <a:t>）除了为正义献身外，公民的生命健康权不得转让或抛弃，轻生或自残等行为都与社会道义相悖，与法不合，也是对自己极度的不负责。</a:t>
            </a:r>
            <a:endParaRPr lang="zh-CN" altLang="en-US" dirty="0" smtClean="0">
              <a:latin typeface="+mn-lt"/>
              <a:sym typeface="+mn-ea"/>
            </a:endParaRPr>
          </a:p>
        </p:txBody>
      </p:sp>
    </p:spTree>
    <p:custDataLst>
      <p:tags r:id="rId3"/>
    </p:custDataLst>
  </p:cSld>
  <p:clrMapOvr>
    <a:masterClrMapping/>
  </p:clrMapOvr>
</p:sld>
</file>

<file path=ppt/tags/tag1.xml><?xml version="1.0" encoding="utf-8"?>
<p:tagLst xmlns:p="http://schemas.openxmlformats.org/presentationml/2006/main">
  <p:tag name="KSO_WM_TAG_VERSION" val="1.0"/>
  <p:tag name="KSO_WM_BEAUTIFY_FLAG" val="#wm#"/>
  <p:tag name="KSO_WM_UNIT_TYPE" val="i"/>
  <p:tag name="KSO_WM_UNIT_ID" val="custom154_29*i*0"/>
  <p:tag name="KSO_WM_TEMPLATE_CATEGORY" val="custom"/>
  <p:tag name="KSO_WM_TEMPLATE_INDEX" val="154"/>
</p:tagLst>
</file>

<file path=ppt/tags/tag10.xml><?xml version="1.0" encoding="utf-8"?>
<p:tagLst xmlns:p="http://schemas.openxmlformats.org/presentationml/2006/main">
  <p:tag name="KSO_WM_TAG_VERSION" val="1.0"/>
  <p:tag name="KSO_WM_BEAUTIFY_FLAG" val="#wm#"/>
  <p:tag name="KSO_WM_TEMPLATE_CATEGORY" val="custom"/>
  <p:tag name="KSO_WM_TEMPLATE_INDEX" val="154"/>
  <p:tag name="KSO_WM_UNIT_TYPE" val="b"/>
  <p:tag name="KSO_WM_UNIT_INDEX" val="1"/>
  <p:tag name="KSO_WM_UNIT_ID" val="custom154_1*b*1"/>
  <p:tag name="KSO_WM_UNIT_CLEAR" val="1"/>
  <p:tag name="KSO_WM_UNIT_LAYERLEVEL" val="1"/>
  <p:tag name="KSO_WM_UNIT_VALUE" val="24"/>
  <p:tag name="KSO_WM_UNIT_ISCONTENTSTITLE" val="0"/>
  <p:tag name="KSO_WM_UNIT_HIGHLIGHT" val="0"/>
  <p:tag name="KSO_WM_UNIT_COMPATIBLE" val="0"/>
  <p:tag name="KSO_WM_UNIT_PRESET_TEXT_INDEX" val="4"/>
  <p:tag name="KSO_WM_UNIT_PRESET_TEXT_LEN" val="36"/>
</p:tagLst>
</file>

<file path=ppt/tags/tag11.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1*a*1"/>
  <p:tag name="KSO_WM_UNIT_CLEAR" val="1"/>
  <p:tag name="KSO_WM_UNIT_LAYERLEVEL" val="1"/>
  <p:tag name="KSO_WM_UNIT_VALUE" val="30"/>
  <p:tag name="KSO_WM_UNIT_ISCONTENTSTITLE" val="0"/>
  <p:tag name="KSO_WM_UNIT_HIGHLIGHT" val="0"/>
  <p:tag name="KSO_WM_UNIT_COMPATIBLE" val="0"/>
  <p:tag name="KSO_WM_UNIT_PRESET_TEXT_INDEX" val="3"/>
  <p:tag name="KSO_WM_UNIT_PRESET_TEXT_LEN" val="17"/>
</p:tagLst>
</file>

<file path=ppt/tags/tag12.xml><?xml version="1.0" encoding="utf-8"?>
<p:tagLst xmlns:p="http://schemas.openxmlformats.org/presentationml/2006/main">
  <p:tag name="KSO_WM_TEMPLATE_THUMBS_INDEX" val="1、8、15、18、19、20、24、29"/>
  <p:tag name="KSO_WM_TEMPLATE_CATEGORY" val="custom"/>
  <p:tag name="KSO_WM_TEMPLATE_INDEX" val="154"/>
  <p:tag name="KSO_WM_SLIDE_ID" val="custom154_1"/>
  <p:tag name="KSO_WM_SLIDE_INDEX" val="1"/>
  <p:tag name="KSO_WM_SLIDE_ITEM_CNT" val="2"/>
  <p:tag name="KSO_WM_SLIDE_LAYOUT" val="a_b"/>
  <p:tag name="KSO_WM_SLIDE_LAYOUT_CNT" val="1_1"/>
  <p:tag name="KSO_WM_SLIDE_TYPE" val="title"/>
  <p:tag name="KSO_WM_BEAUTIFY_FLAG" val="#wm#"/>
  <p:tag name="KSO_WM_TAG_VERSION" val="1.0"/>
</p:tagLst>
</file>

<file path=ppt/tags/tag13.xml><?xml version="1.0" encoding="utf-8"?>
<p:tagLst xmlns:p="http://schemas.openxmlformats.org/presentationml/2006/main">
  <p:tag name="KSO_WM_TEMPLATE_CATEGORY" val="custom"/>
  <p:tag name="KSO_WM_TEMPLATE_INDEX" val="154"/>
</p:tagLst>
</file>

<file path=ppt/tags/tag14.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15.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16.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17.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18.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19.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2.xml><?xml version="1.0" encoding="utf-8"?>
<p:tagLst xmlns:p="http://schemas.openxmlformats.org/presentationml/2006/main">
  <p:tag name="KSO_WM_TAG_VERSION" val="1.0"/>
  <p:tag name="KSO_WM_BEAUTIFY_FLAG" val="#wm#"/>
  <p:tag name="KSO_WM_UNIT_TYPE" val="i"/>
  <p:tag name="KSO_WM_UNIT_ID" val="custom154_29*i*1"/>
  <p:tag name="KSO_WM_TEMPLATE_CATEGORY" val="custom"/>
  <p:tag name="KSO_WM_TEMPLATE_INDEX" val="154"/>
</p:tagLst>
</file>

<file path=ppt/tags/tag20.xml><?xml version="1.0" encoding="utf-8"?>
<p:tagLst xmlns:p="http://schemas.openxmlformats.org/presentationml/2006/main">
  <p:tag name="KSO_WM_BEAUTIFY_FLAG" val="#wm#"/>
  <p:tag name="KSO_WM_TEMPLATE_CATEGORY" val="custom"/>
  <p:tag name="KSO_WM_TEMPLATE_INDEX" val="154"/>
</p:tagLst>
</file>

<file path=ppt/tags/tag21.xml><?xml version="1.0" encoding="utf-8"?>
<p:tagLst xmlns:p="http://schemas.openxmlformats.org/presentationml/2006/main">
  <p:tag name="KSO_WM_BEAUTIFY_FLAG" val="#wm#"/>
  <p:tag name="KSO_WM_TEMPLATE_CATEGORY" val="custom"/>
  <p:tag name="KSO_WM_TEMPLATE_INDEX" val="154"/>
</p:tagLst>
</file>

<file path=ppt/tags/tag22.xml><?xml version="1.0" encoding="utf-8"?>
<p:tagLst xmlns:p="http://schemas.openxmlformats.org/presentationml/2006/main">
  <p:tag name="KSO_WM_BEAUTIFY_FLAG" val="#wm#"/>
  <p:tag name="KSO_WM_TEMPLATE_CATEGORY" val="custom"/>
  <p:tag name="KSO_WM_TEMPLATE_INDEX" val="154"/>
</p:tagLst>
</file>

<file path=ppt/tags/tag23.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24.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25.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26.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27.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28.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29.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xml><?xml version="1.0" encoding="utf-8"?>
<p:tagLst xmlns:p="http://schemas.openxmlformats.org/presentationml/2006/main">
  <p:tag name="KSO_WM_TAG_VERSION" val="1.0"/>
  <p:tag name="KSO_WM_BEAUTIFY_FLAG" val="#wm#"/>
  <p:tag name="KSO_WM_UNIT_TYPE" val="i"/>
  <p:tag name="KSO_WM_UNIT_ID" val="custom154_29*i*2"/>
  <p:tag name="KSO_WM_TEMPLATE_CATEGORY" val="custom"/>
  <p:tag name="KSO_WM_TEMPLATE_INDEX" val="154"/>
</p:tagLst>
</file>

<file path=ppt/tags/tag30.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31.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32.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3.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34.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35.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36.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37.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38.xml><?xml version="1.0" encoding="utf-8"?>
<p:tagLst xmlns:p="http://schemas.openxmlformats.org/presentationml/2006/main">
  <p:tag name="KSO_WM_BEAUTIFY_FLAG" val="#wm#"/>
  <p:tag name="KSO_WM_TEMPLATE_CATEGORY" val="custom"/>
  <p:tag name="KSO_WM_TEMPLATE_INDEX" val="154"/>
</p:tagLst>
</file>

<file path=ppt/tags/tag39.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xml><?xml version="1.0" encoding="utf-8"?>
<p:tagLst xmlns:p="http://schemas.openxmlformats.org/presentationml/2006/main">
  <p:tag name="KSO_WM_TAG_VERSION" val="1.0"/>
  <p:tag name="KSO_WM_BEAUTIFY_FLAG" val="#wm#"/>
  <p:tag name="KSO_WM_UNIT_TYPE" val="i"/>
  <p:tag name="KSO_WM_UNIT_ID" val="custom154_29*i*3"/>
  <p:tag name="KSO_WM_TEMPLATE_CATEGORY" val="custom"/>
  <p:tag name="KSO_WM_TEMPLATE_INDEX" val="154"/>
</p:tagLst>
</file>

<file path=ppt/tags/tag40.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41.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42.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3.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44.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45.xml><?xml version="1.0" encoding="utf-8"?>
<p:tagLst xmlns:p="http://schemas.openxmlformats.org/presentationml/2006/main">
  <p:tag name="KSO_WM_BEAUTIFY_FLAG" val="#wm#"/>
  <p:tag name="KSO_WM_TEMPLATE_CATEGORY" val="custom"/>
  <p:tag name="KSO_WM_TEMPLATE_INDEX" val="154"/>
</p:tagLst>
</file>

<file path=ppt/tags/tag46.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47.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48.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49.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5.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2"/>
  <p:tag name="KSO_WM_UNIT_ID" val="custom154_29*f*2"/>
  <p:tag name="KSO_WM_UNIT_CLEAR" val="1"/>
  <p:tag name="KSO_WM_UNIT_LAYERLEVEL" val="1"/>
  <p:tag name="KSO_WM_UNIT_VALUE" val="7"/>
  <p:tag name="KSO_WM_UNIT_HIGHLIGHT" val="0"/>
  <p:tag name="KSO_WM_UNIT_COMPATIBLE" val="0"/>
  <p:tag name="KSO_WM_UNIT_PRESET_TEXT" val="THANKS"/>
</p:tagLst>
</file>

<file path=ppt/tags/tag50.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51.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52.xml><?xml version="1.0" encoding="utf-8"?>
<p:tagLst xmlns:p="http://schemas.openxmlformats.org/presentationml/2006/main">
  <p:tag name="KSO_WM_BEAUTIFY_FLAG" val="#wm#"/>
  <p:tag name="KSO_WM_TEMPLATE_CATEGORY" val="custom"/>
  <p:tag name="KSO_WM_TEMPLATE_INDEX" val="154"/>
</p:tagLst>
</file>

<file path=ppt/tags/tag53.xml><?xml version="1.0" encoding="utf-8"?>
<p:tagLst xmlns:p="http://schemas.openxmlformats.org/presentationml/2006/main">
  <p:tag name="KSO_WM_BEAUTIFY_FLAG" val="#wm#"/>
  <p:tag name="KSO_WM_TEMPLATE_CATEGORY" val="custom"/>
  <p:tag name="KSO_WM_TEMPLATE_INDEX" val="154"/>
</p:tagLst>
</file>

<file path=ppt/tags/tag54.xml><?xml version="1.0" encoding="utf-8"?>
<p:tagLst xmlns:p="http://schemas.openxmlformats.org/presentationml/2006/main">
  <p:tag name="KSO_WM_BEAUTIFY_FLAG" val="#wm#"/>
  <p:tag name="KSO_WM_TEMPLATE_CATEGORY" val="custom"/>
  <p:tag name="KSO_WM_TEMPLATE_INDEX" val="154"/>
</p:tagLst>
</file>

<file path=ppt/tags/tag55.xml><?xml version="1.0" encoding="utf-8"?>
<p:tagLst xmlns:p="http://schemas.openxmlformats.org/presentationml/2006/main">
  <p:tag name="KSO_WM_TAG_VERSION" val="1.0"/>
  <p:tag name="KSO_WM_BEAUTIFY_FLAG" val="#wm#"/>
  <p:tag name="KSO_WM_TEMPLATE_CATEGORY" val="custom"/>
  <p:tag name="KSO_WM_TEMPLATE_INDEX" val="154"/>
  <p:tag name="KSO_WM_UNIT_TYPE" val="a"/>
  <p:tag name="KSO_WM_UNIT_INDEX" val="1"/>
  <p:tag name="KSO_WM_UNIT_ID" val="custom154_27*a*1"/>
  <p:tag name="KSO_WM_UNIT_CLEAR" val="1"/>
  <p:tag name="KSO_WM_UNIT_LAYERLEVEL" val="1"/>
  <p:tag name="KSO_WM_UNIT_VALUE" val="26"/>
  <p:tag name="KSO_WM_UNIT_ISCONTENTSTITLE" val="0"/>
  <p:tag name="KSO_WM_UNIT_HIGHLIGHT" val="0"/>
  <p:tag name="KSO_WM_UNIT_COMPATIBLE" val="0"/>
  <p:tag name="KSO_WM_UNIT_PRESET_TEXT_INDEX" val="3"/>
  <p:tag name="KSO_WM_UNIT_PRESET_TEXT_LEN" val="17"/>
</p:tagLst>
</file>

<file path=ppt/tags/tag56.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7*f*1"/>
  <p:tag name="KSO_WM_UNIT_CLEAR" val="1"/>
  <p:tag name="KSO_WM_UNIT_LAYERLEVEL" val="1"/>
  <p:tag name="KSO_WM_UNIT_VALUE" val="260"/>
  <p:tag name="KSO_WM_UNIT_HIGHLIGHT" val="0"/>
  <p:tag name="KSO_WM_UNIT_COMPATIBLE" val="0"/>
  <p:tag name="KSO_WM_UNIT_PRESET_TEXT_INDEX" val="5"/>
  <p:tag name="KSO_WM_UNIT_PRESET_TEXT_LEN" val="232"/>
</p:tagLst>
</file>

<file path=ppt/tags/tag57.xml><?xml version="1.0" encoding="utf-8"?>
<p:tagLst xmlns:p="http://schemas.openxmlformats.org/presentationml/2006/main">
  <p:tag name="KSO_WM_BEAUTIFY_FLAG" val="#wm#"/>
  <p:tag name="KSO_WM_TEMPLATE_CATEGORY" val="custom"/>
  <p:tag name="KSO_WM_TEMPLATE_INDEX" val="154"/>
  <p:tag name="KSO_WM_TAG_VERSION" val="1.0"/>
  <p:tag name="KSO_WM_SLIDE_ID" val="custom154_27"/>
  <p:tag name="KSO_WM_SLIDE_INDEX" val="27"/>
  <p:tag name="KSO_WM_SLIDE_ITEM_CNT" val="1"/>
  <p:tag name="KSO_WM_SLIDE_LAYOUT" val="a_f"/>
  <p:tag name="KSO_WM_SLIDE_LAYOUT_CNT" val="1_1"/>
  <p:tag name="KSO_WM_SLIDE_TYPE" val="text"/>
  <p:tag name="KSO_WM_SLIDE_POSITION" val="33*87"/>
  <p:tag name="KSO_WM_SLIDE_SIZE" val="653*410"/>
</p:tagLst>
</file>

<file path=ppt/tags/tag6.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3"/>
  <p:tag name="KSO_WM_UNIT_ID" val="custom154_29*f*3"/>
  <p:tag name="KSO_WM_UNIT_CLEAR" val="1"/>
  <p:tag name="KSO_WM_UNIT_LAYERLEVEL" val="1"/>
  <p:tag name="KSO_WM_UNIT_VALUE" val="32"/>
  <p:tag name="KSO_WM_UNIT_HIGHLIGHT" val="0"/>
  <p:tag name="KSO_WM_UNIT_COMPATIBLE" val="0"/>
  <p:tag name="KSO_WM_UNIT_PRESET_TEXT" val="YourName"/>
</p:tagLst>
</file>

<file path=ppt/tags/tag7.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4"/>
  <p:tag name="KSO_WM_UNIT_ID" val="custom154_29*f*4"/>
  <p:tag name="KSO_WM_UNIT_CLEAR" val="1"/>
  <p:tag name="KSO_WM_UNIT_LAYERLEVEL" val="1"/>
  <p:tag name="KSO_WM_UNIT_VALUE" val="32"/>
  <p:tag name="KSO_WM_UNIT_HIGHLIGHT" val="0"/>
  <p:tag name="KSO_WM_UNIT_COMPATIBLE" val="0"/>
  <p:tag name="KSO_WM_UNIT_PRESET_TEXT" val="@YourName"/>
</p:tagLst>
</file>

<file path=ppt/tags/tag8.xml><?xml version="1.0" encoding="utf-8"?>
<p:tagLst xmlns:p="http://schemas.openxmlformats.org/presentationml/2006/main">
  <p:tag name="KSO_WM_TAG_VERSION" val="1.0"/>
  <p:tag name="KSO_WM_BEAUTIFY_FLAG" val="#wm#"/>
  <p:tag name="KSO_WM_TEMPLATE_CATEGORY" val="custom"/>
  <p:tag name="KSO_WM_TEMPLATE_INDEX" val="154"/>
  <p:tag name="KSO_WM_UNIT_TYPE" val="f"/>
  <p:tag name="KSO_WM_UNIT_INDEX" val="1"/>
  <p:tag name="KSO_WM_UNIT_ID" val="custom154_29*f*1"/>
  <p:tag name="KSO_WM_UNIT_CLEAR" val="1"/>
  <p:tag name="KSO_WM_UNIT_LAYERLEVEL" val="1"/>
  <p:tag name="KSO_WM_UNIT_VALUE" val="5"/>
  <p:tag name="KSO_WM_UNIT_HIGHLIGHT" val="0"/>
  <p:tag name="KSO_WM_UNIT_COMPATIBLE" val="0"/>
  <p:tag name="KSO_WM_UNIT_PRESET_TEXT" val="END"/>
</p:tagLst>
</file>

<file path=ppt/tags/tag9.xml><?xml version="1.0" encoding="utf-8"?>
<p:tagLst xmlns:p="http://schemas.openxmlformats.org/presentationml/2006/main">
  <p:tag name="KSO_WM_TEMPLATE_CATEGORY" val="custom"/>
  <p:tag name="KSO_WM_TEMPLATE_INDEX" val="154"/>
</p:tagLst>
</file>

<file path=ppt/theme/theme1.xml><?xml version="1.0" encoding="utf-8"?>
<a:theme xmlns:a="http://schemas.openxmlformats.org/drawingml/2006/main" name="1_A000120140530A99PPBG">
  <a:themeElements>
    <a:clrScheme name="自定义 1">
      <a:dk1>
        <a:srgbClr val="696464"/>
      </a:dk1>
      <a:lt1>
        <a:sysClr val="window" lastClr="FFFFFF"/>
      </a:lt1>
      <a:dk2>
        <a:srgbClr val="696464"/>
      </a:dk2>
      <a:lt2>
        <a:srgbClr val="FFFFFF"/>
      </a:lt2>
      <a:accent1>
        <a:srgbClr val="E92100"/>
      </a:accent1>
      <a:accent2>
        <a:srgbClr val="F3C324"/>
      </a:accent2>
      <a:accent3>
        <a:srgbClr val="F66B16"/>
      </a:accent3>
      <a:accent4>
        <a:srgbClr val="956251"/>
      </a:accent4>
      <a:accent5>
        <a:srgbClr val="918485"/>
      </a:accent5>
      <a:accent6>
        <a:srgbClr val="855D5D"/>
      </a:accent6>
      <a:hlink>
        <a:srgbClr val="CC9900"/>
      </a:hlink>
      <a:folHlink>
        <a:srgbClr val="96A9A9"/>
      </a:folHlink>
    </a:clrScheme>
    <a:fontScheme name="Arial">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txDef>
      <a:spPr>
        <a:noFill/>
      </a:spPr>
      <a:bodyPr wrap="none" rtlCol="0">
        <a:spAutoFit/>
      </a:bodyPr>
      <a:lstStyle>
        <a:defPPr>
          <a:lnSpc>
            <a:spcPct val="130000"/>
          </a:lnSpc>
          <a:defRPr sz="1400" dirty="0" smtClean="0">
            <a:latin typeface="Arial" panose="020B0604020202020204" pitchFamily="34" charset="0"/>
            <a:ea typeface="微软雅黑" panose="020B0503020204020204" charset="-122"/>
          </a:defRPr>
        </a:defPPr>
      </a:lstStyle>
    </a:txDef>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3163</Words>
  <Application>WPS 演示</Application>
  <PresentationFormat/>
  <Paragraphs>146</Paragraphs>
  <Slides>23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23</vt:i4>
      </vt:variant>
    </vt:vector>
  </HeadingPairs>
  <TitlesOfParts>
    <vt:vector size="34" baseType="lpstr">
      <vt:lpstr>Arial</vt:lpstr>
      <vt:lpstr>宋体</vt:lpstr>
      <vt:lpstr>Wingdings</vt:lpstr>
      <vt:lpstr>Calibri</vt:lpstr>
      <vt:lpstr>楷体</vt:lpstr>
      <vt:lpstr>Calibri Light</vt:lpstr>
      <vt:lpstr>微软雅黑</vt:lpstr>
      <vt:lpstr>Arial Unicode MS</vt:lpstr>
      <vt:lpstr>Times New Roman</vt:lpstr>
      <vt:lpstr>黑体</vt:lpstr>
      <vt:lpstr>1_A000120140530A99PPBG</vt:lpstr>
      <vt:lpstr>PowerPoint 演示文稿</vt:lpstr>
      <vt:lpstr>第四单元 人身权、受教育权：美好生活最相关 第7课 伴我们一生的权利</vt:lpstr>
      <vt:lpstr>PowerPoint 演示文稿</vt:lpstr>
      <vt:lpstr>情境导入</vt:lpstr>
      <vt:lpstr>学习目标</vt:lpstr>
      <vt:lpstr>课前预习</vt:lpstr>
      <vt:lpstr>PowerPoint 演示文稿</vt:lpstr>
      <vt:lpstr>答案</vt:lpstr>
      <vt:lpstr>疑难解答 </vt:lpstr>
      <vt:lpstr>问题一：生命健康权的重要性表现在哪里？</vt:lpstr>
      <vt:lpstr>归纳总结</vt:lpstr>
      <vt:lpstr>问题二：怎样保护我们的生命健康？</vt:lpstr>
      <vt:lpstr>归纳总结</vt:lpstr>
      <vt:lpstr>PowerPoint 演示文稿</vt:lpstr>
      <vt:lpstr>典例精析 </vt:lpstr>
      <vt:lpstr>答案解析</vt:lpstr>
      <vt:lpstr>PowerPoint 演示文稿</vt:lpstr>
      <vt:lpstr>答案解析</vt:lpstr>
      <vt:lpstr>课后训练 </vt:lpstr>
      <vt:lpstr>PowerPoint 演示文稿</vt:lpstr>
      <vt:lpstr>PowerPoint 演示文稿</vt:lpstr>
      <vt:lpstr>PowerPoint 演示文稿</vt:lpstr>
      <vt:lpstr>参考答案</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keywords/>
  <dc:description/>
  <cp:lastModifiedBy>Administrator</cp:lastModifiedBy>
  <cp:revision/>
  <dcterms:created xsi:type="dcterms:W3CDTF">2017-09-09T00:46:00Z</dcterms:created>
  <dcterms:modified xsi:type="dcterms:W3CDTF">2018-08-11T20:36:07Z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2052-10.1.0.6749</vt:lpwstr>
  </property>
</Properties>
</file>