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79" r:id="rId3"/>
    <p:sldId id="256" r:id="rId4"/>
    <p:sldId id="258" r:id="rId5"/>
    <p:sldId id="259" r:id="rId6"/>
    <p:sldId id="260" r:id="rId7"/>
    <p:sldId id="261" r:id="rId8"/>
    <p:sldId id="267" r:id="rId9"/>
    <p:sldId id="268" r:id="rId10"/>
    <p:sldId id="262" r:id="rId11"/>
    <p:sldId id="269" r:id="rId12"/>
    <p:sldId id="263" r:id="rId13"/>
    <p:sldId id="270" r:id="rId14"/>
    <p:sldId id="264" r:id="rId15"/>
    <p:sldId id="265" r:id="rId16"/>
    <p:sldId id="271" r:id="rId17"/>
    <p:sldId id="272" r:id="rId18"/>
    <p:sldId id="273" r:id="rId19"/>
    <p:sldId id="266" r:id="rId20"/>
    <p:sldId id="274" r:id="rId21"/>
    <p:sldId id="275" r:id="rId22"/>
    <p:sldId id="276" r:id="rId23"/>
    <p:sldId id="277" r:id="rId24"/>
    <p:sldId id="278" r:id="rId25"/>
  </p:sldIdLst>
  <p:sldSz cx="9144000" cy="6858000" type="screen4x3"/>
  <p:notesSz cx="7103745" cy="10234295"/>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66" d="100"/>
          <a:sy n="66" d="100"/>
        </p:scale>
        <p:origin x="-108" y="-4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4470401"/>
            <a:ext cx="6858000" cy="1176421"/>
          </a:xfrm>
        </p:spPr>
        <p:txBody>
          <a:bodyPr anchor="b">
            <a:normAutofit/>
          </a:bodyPr>
          <a:lstStyle>
            <a:lvl1pPr algn="ctr">
              <a:defRPr sz="4000">
                <a:solidFill>
                  <a:schemeClr val="accent1">
                    <a:lumMod val="50000"/>
                  </a:schemeClr>
                </a:solidFill>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143000" y="5669006"/>
            <a:ext cx="6858000" cy="687344"/>
          </a:xfrm>
        </p:spPr>
        <p:txBody>
          <a:bodyPr>
            <a:normAutofit/>
          </a:bodyPr>
          <a:lstStyle>
            <a:lvl1pPr marL="0" indent="0" algn="ctr">
              <a:buNone/>
              <a:defRPr sz="2400">
                <a:solidFill>
                  <a:schemeClr val="accent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normAutofit/>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2654D154-DEB9-4DCD-801B-B3341D74A27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BC47A4-756D-490B-A52F-7D9E2C9FC05F}" type="slidenum">
              <a:rPr lang="zh-CN" altLang="en-US" smtClean="0"/>
            </a:fld>
            <a:endParaRPr lang="zh-CN" altLang="en-US"/>
          </a:p>
        </p:txBody>
      </p:sp>
      <p:sp>
        <p:nvSpPr>
          <p:cNvPr id="7" name="内容占位符 6"/>
          <p:cNvSpPr>
            <a:spLocks noGrp="1"/>
          </p:cNvSpPr>
          <p:nvPr>
            <p:ph sz="quarter" idx="13"/>
          </p:nvPr>
        </p:nvSpPr>
        <p:spPr>
          <a:xfrm>
            <a:off x="1094874" y="673768"/>
            <a:ext cx="7420476" cy="558027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18" name="组合 17"/>
          <p:cNvGrpSpPr/>
          <p:nvPr/>
        </p:nvGrpSpPr>
        <p:grpSpPr>
          <a:xfrm>
            <a:off x="1012067" y="3024188"/>
            <a:ext cx="7119866" cy="1064220"/>
            <a:chOff x="2566230" y="3024188"/>
            <a:chExt cx="7119866" cy="1064220"/>
          </a:xfrm>
        </p:grpSpPr>
        <p:sp>
          <p:nvSpPr>
            <p:cNvPr id="13" name="矩形 12"/>
            <p:cNvSpPr/>
            <p:nvPr/>
          </p:nvSpPr>
          <p:spPr bwMode="auto">
            <a:xfrm>
              <a:off x="2566230" y="3162999"/>
              <a:ext cx="7119866" cy="925409"/>
            </a:xfrm>
            <a:prstGeom prst="rect">
              <a:avLst/>
            </a:prstGeom>
            <a:gradFill flip="none" rotWithShape="1">
              <a:gsLst>
                <a:gs pos="53000">
                  <a:schemeClr val="accent2"/>
                </a:gs>
                <a:gs pos="100000">
                  <a:schemeClr val="accent2">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2000"/>
            </a:p>
          </p:txBody>
        </p:sp>
        <p:sp>
          <p:nvSpPr>
            <p:cNvPr id="14" name="矩形 13"/>
            <p:cNvSpPr/>
            <p:nvPr/>
          </p:nvSpPr>
          <p:spPr bwMode="auto">
            <a:xfrm>
              <a:off x="2600933" y="3203486"/>
              <a:ext cx="7053353" cy="850219"/>
            </a:xfrm>
            <a:prstGeom prst="rect">
              <a:avLst/>
            </a:prstGeom>
            <a:gradFill flip="none" rotWithShape="1">
              <a:gsLst>
                <a:gs pos="100000">
                  <a:schemeClr val="accent1"/>
                </a:gs>
                <a:gs pos="74000">
                  <a:schemeClr val="accent1">
                    <a:lumMod val="75000"/>
                  </a:schemeClr>
                </a:gs>
                <a:gs pos="0">
                  <a:schemeClr val="accent1">
                    <a:lumMod val="60000"/>
                    <a:lumOff val="40000"/>
                  </a:schemeClr>
                </a:gs>
                <a:gs pos="31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3600" b="1" dirty="0">
                <a:solidFill>
                  <a:schemeClr val="accent2"/>
                </a:solidFill>
              </a:endParaRPr>
            </a:p>
          </p:txBody>
        </p:sp>
        <p:sp>
          <p:nvSpPr>
            <p:cNvPr id="15" name="任意多边形 14"/>
            <p:cNvSpPr/>
            <p:nvPr/>
          </p:nvSpPr>
          <p:spPr bwMode="auto">
            <a:xfrm>
              <a:off x="2624068" y="3220837"/>
              <a:ext cx="428002" cy="428002"/>
            </a:xfrm>
            <a:custGeom>
              <a:avLst/>
              <a:gdLst>
                <a:gd name="connsiteX0" fmla="*/ 586469 w 5423364"/>
                <a:gd name="connsiteY0" fmla="*/ 3778531 h 5416741"/>
                <a:gd name="connsiteX1" fmla="*/ 586469 w 5423364"/>
                <a:gd name="connsiteY1" fmla="*/ 4093221 h 5416741"/>
                <a:gd name="connsiteX2" fmla="*/ 901159 w 5423364"/>
                <a:gd name="connsiteY2" fmla="*/ 4093221 h 5416741"/>
                <a:gd name="connsiteX3" fmla="*/ 901159 w 5423364"/>
                <a:gd name="connsiteY3" fmla="*/ 3778531 h 5416741"/>
                <a:gd name="connsiteX4" fmla="*/ 941931 w 5423364"/>
                <a:gd name="connsiteY4" fmla="*/ 1734100 h 5416741"/>
                <a:gd name="connsiteX5" fmla="*/ 941931 w 5423364"/>
                <a:gd name="connsiteY5" fmla="*/ 2362054 h 5416741"/>
                <a:gd name="connsiteX6" fmla="*/ 1569884 w 5423364"/>
                <a:gd name="connsiteY6" fmla="*/ 2362054 h 5416741"/>
                <a:gd name="connsiteX7" fmla="*/ 1569884 w 5423364"/>
                <a:gd name="connsiteY7" fmla="*/ 1734100 h 5416741"/>
                <a:gd name="connsiteX8" fmla="*/ 947912 w 5423364"/>
                <a:gd name="connsiteY8" fmla="*/ 945546 h 5416741"/>
                <a:gd name="connsiteX9" fmla="*/ 947912 w 5423364"/>
                <a:gd name="connsiteY9" fmla="*/ 1573498 h 5416741"/>
                <a:gd name="connsiteX10" fmla="*/ 1575865 w 5423364"/>
                <a:gd name="connsiteY10" fmla="*/ 1573498 h 5416741"/>
                <a:gd name="connsiteX11" fmla="*/ 1575865 w 5423364"/>
                <a:gd name="connsiteY11" fmla="*/ 945546 h 5416741"/>
                <a:gd name="connsiteX12" fmla="*/ 1738596 w 5423364"/>
                <a:gd name="connsiteY12" fmla="*/ 945546 h 5416741"/>
                <a:gd name="connsiteX13" fmla="*/ 1738596 w 5423364"/>
                <a:gd name="connsiteY13" fmla="*/ 1573498 h 5416741"/>
                <a:gd name="connsiteX14" fmla="*/ 2366549 w 5423364"/>
                <a:gd name="connsiteY14" fmla="*/ 1573498 h 5416741"/>
                <a:gd name="connsiteX15" fmla="*/ 2366549 w 5423364"/>
                <a:gd name="connsiteY15" fmla="*/ 945546 h 5416741"/>
                <a:gd name="connsiteX16" fmla="*/ 3785154 w 5423364"/>
                <a:gd name="connsiteY16" fmla="*/ 579766 h 5416741"/>
                <a:gd name="connsiteX17" fmla="*/ 3785154 w 5423364"/>
                <a:gd name="connsiteY17" fmla="*/ 894456 h 5416741"/>
                <a:gd name="connsiteX18" fmla="*/ 4099844 w 5423364"/>
                <a:gd name="connsiteY18" fmla="*/ 894456 h 5416741"/>
                <a:gd name="connsiteX19" fmla="*/ 4099844 w 5423364"/>
                <a:gd name="connsiteY19" fmla="*/ 579766 h 5416741"/>
                <a:gd name="connsiteX20" fmla="*/ 156988 w 5423364"/>
                <a:gd name="connsiteY20" fmla="*/ 156989 h 5416741"/>
                <a:gd name="connsiteX21" fmla="*/ 156988 w 5423364"/>
                <a:gd name="connsiteY21" fmla="*/ 784943 h 5416741"/>
                <a:gd name="connsiteX22" fmla="*/ 784942 w 5423364"/>
                <a:gd name="connsiteY22" fmla="*/ 784943 h 5416741"/>
                <a:gd name="connsiteX23" fmla="*/ 784942 w 5423364"/>
                <a:gd name="connsiteY23" fmla="*/ 156989 h 5416741"/>
                <a:gd name="connsiteX24" fmla="*/ 3314221 w 5423364"/>
                <a:gd name="connsiteY24" fmla="*/ 0 h 5416741"/>
                <a:gd name="connsiteX25" fmla="*/ 3471209 w 5423364"/>
                <a:gd name="connsiteY25" fmla="*/ 0 h 5416741"/>
                <a:gd name="connsiteX26" fmla="*/ 3471209 w 5423364"/>
                <a:gd name="connsiteY26" fmla="*/ 1287546 h 5416741"/>
                <a:gd name="connsiteX27" fmla="*/ 4102777 w 5423364"/>
                <a:gd name="connsiteY27" fmla="*/ 1287546 h 5416741"/>
                <a:gd name="connsiteX28" fmla="*/ 4102777 w 5423364"/>
                <a:gd name="connsiteY28" fmla="*/ 1054378 h 5416741"/>
                <a:gd name="connsiteX29" fmla="*/ 3625233 w 5423364"/>
                <a:gd name="connsiteY29" fmla="*/ 1054378 h 5416741"/>
                <a:gd name="connsiteX30" fmla="*/ 3625233 w 5423364"/>
                <a:gd name="connsiteY30" fmla="*/ 419845 h 5416741"/>
                <a:gd name="connsiteX31" fmla="*/ 4259765 w 5423364"/>
                <a:gd name="connsiteY31" fmla="*/ 419845 h 5416741"/>
                <a:gd name="connsiteX32" fmla="*/ 4259765 w 5423364"/>
                <a:gd name="connsiteY32" fmla="*/ 723813 h 5416741"/>
                <a:gd name="connsiteX33" fmla="*/ 4259765 w 5423364"/>
                <a:gd name="connsiteY33" fmla="*/ 897390 h 5416741"/>
                <a:gd name="connsiteX34" fmla="*/ 4474599 w 5423364"/>
                <a:gd name="connsiteY34" fmla="*/ 897390 h 5416741"/>
                <a:gd name="connsiteX35" fmla="*/ 4474599 w 5423364"/>
                <a:gd name="connsiteY35" fmla="*/ 10377 h 5416741"/>
                <a:gd name="connsiteX36" fmla="*/ 4480164 w 5423364"/>
                <a:gd name="connsiteY36" fmla="*/ 10377 h 5416741"/>
                <a:gd name="connsiteX37" fmla="*/ 4480164 w 5423364"/>
                <a:gd name="connsiteY37" fmla="*/ 1 h 5416741"/>
                <a:gd name="connsiteX38" fmla="*/ 5423364 w 5423364"/>
                <a:gd name="connsiteY38" fmla="*/ 1 h 5416741"/>
                <a:gd name="connsiteX39" fmla="*/ 5423364 w 5423364"/>
                <a:gd name="connsiteY39" fmla="*/ 156268 h 5416741"/>
                <a:gd name="connsiteX40" fmla="*/ 4631587 w 5423364"/>
                <a:gd name="connsiteY40" fmla="*/ 156268 h 5416741"/>
                <a:gd name="connsiteX41" fmla="*/ 4631587 w 5423364"/>
                <a:gd name="connsiteY41" fmla="*/ 1054377 h 5416741"/>
                <a:gd name="connsiteX42" fmla="*/ 4474599 w 5423364"/>
                <a:gd name="connsiteY42" fmla="*/ 1054377 h 5416741"/>
                <a:gd name="connsiteX43" fmla="*/ 4474599 w 5423364"/>
                <a:gd name="connsiteY43" fmla="*/ 1053657 h 5416741"/>
                <a:gd name="connsiteX44" fmla="*/ 4259765 w 5423364"/>
                <a:gd name="connsiteY44" fmla="*/ 1053657 h 5416741"/>
                <a:gd name="connsiteX45" fmla="*/ 4259765 w 5423364"/>
                <a:gd name="connsiteY45" fmla="*/ 1054378 h 5416741"/>
                <a:gd name="connsiteX46" fmla="*/ 4259765 w 5423364"/>
                <a:gd name="connsiteY46" fmla="*/ 1287546 h 5416741"/>
                <a:gd name="connsiteX47" fmla="*/ 4259766 w 5423364"/>
                <a:gd name="connsiteY47" fmla="*/ 1287546 h 5416741"/>
                <a:gd name="connsiteX48" fmla="*/ 4259766 w 5423364"/>
                <a:gd name="connsiteY48" fmla="*/ 1443813 h 5416741"/>
                <a:gd name="connsiteX49" fmla="*/ 3323766 w 5423364"/>
                <a:gd name="connsiteY49" fmla="*/ 1443813 h 5416741"/>
                <a:gd name="connsiteX50" fmla="*/ 3323766 w 5423364"/>
                <a:gd name="connsiteY50" fmla="*/ 1440000 h 5416741"/>
                <a:gd name="connsiteX51" fmla="*/ 3314221 w 5423364"/>
                <a:gd name="connsiteY51" fmla="*/ 1440000 h 5416741"/>
                <a:gd name="connsiteX52" fmla="*/ 3314221 w 5423364"/>
                <a:gd name="connsiteY52" fmla="*/ 156989 h 5416741"/>
                <a:gd name="connsiteX53" fmla="*/ 1737874 w 5423364"/>
                <a:gd name="connsiteY53" fmla="*/ 156989 h 5416741"/>
                <a:gd name="connsiteX54" fmla="*/ 1737874 w 5423364"/>
                <a:gd name="connsiteY54" fmla="*/ 788557 h 5416741"/>
                <a:gd name="connsiteX55" fmla="*/ 2523537 w 5423364"/>
                <a:gd name="connsiteY55" fmla="*/ 788557 h 5416741"/>
                <a:gd name="connsiteX56" fmla="*/ 2523537 w 5423364"/>
                <a:gd name="connsiteY56" fmla="*/ 1730486 h 5416741"/>
                <a:gd name="connsiteX57" fmla="*/ 1732853 w 5423364"/>
                <a:gd name="connsiteY57" fmla="*/ 1730486 h 5416741"/>
                <a:gd name="connsiteX58" fmla="*/ 1726872 w 5423364"/>
                <a:gd name="connsiteY58" fmla="*/ 1730486 h 5416741"/>
                <a:gd name="connsiteX59" fmla="*/ 1726872 w 5423364"/>
                <a:gd name="connsiteY59" fmla="*/ 2519042 h 5416741"/>
                <a:gd name="connsiteX60" fmla="*/ 784942 w 5423364"/>
                <a:gd name="connsiteY60" fmla="*/ 2519042 h 5416741"/>
                <a:gd name="connsiteX61" fmla="*/ 784942 w 5423364"/>
                <a:gd name="connsiteY61" fmla="*/ 1734100 h 5416741"/>
                <a:gd name="connsiteX62" fmla="*/ 162970 w 5423364"/>
                <a:gd name="connsiteY62" fmla="*/ 1734100 h 5416741"/>
                <a:gd name="connsiteX63" fmla="*/ 162970 w 5423364"/>
                <a:gd name="connsiteY63" fmla="*/ 3307598 h 5416741"/>
                <a:gd name="connsiteX64" fmla="*/ 1446703 w 5423364"/>
                <a:gd name="connsiteY64" fmla="*/ 3307598 h 5416741"/>
                <a:gd name="connsiteX65" fmla="*/ 1446703 w 5423364"/>
                <a:gd name="connsiteY65" fmla="*/ 3317142 h 5416741"/>
                <a:gd name="connsiteX66" fmla="*/ 1450516 w 5423364"/>
                <a:gd name="connsiteY66" fmla="*/ 3317142 h 5416741"/>
                <a:gd name="connsiteX67" fmla="*/ 1450516 w 5423364"/>
                <a:gd name="connsiteY67" fmla="*/ 4096154 h 5416741"/>
                <a:gd name="connsiteX68" fmla="*/ 1450516 w 5423364"/>
                <a:gd name="connsiteY68" fmla="*/ 4253142 h 5416741"/>
                <a:gd name="connsiteX69" fmla="*/ 1294249 w 5423364"/>
                <a:gd name="connsiteY69" fmla="*/ 4253142 h 5416741"/>
                <a:gd name="connsiteX70" fmla="*/ 1061080 w 5423364"/>
                <a:gd name="connsiteY70" fmla="*/ 4253142 h 5416741"/>
                <a:gd name="connsiteX71" fmla="*/ 1060359 w 5423364"/>
                <a:gd name="connsiteY71" fmla="*/ 4253142 h 5416741"/>
                <a:gd name="connsiteX72" fmla="*/ 1060359 w 5423364"/>
                <a:gd name="connsiteY72" fmla="*/ 4467976 h 5416741"/>
                <a:gd name="connsiteX73" fmla="*/ 1061080 w 5423364"/>
                <a:gd name="connsiteY73" fmla="*/ 4467976 h 5416741"/>
                <a:gd name="connsiteX74" fmla="*/ 1061080 w 5423364"/>
                <a:gd name="connsiteY74" fmla="*/ 4624964 h 5416741"/>
                <a:gd name="connsiteX75" fmla="*/ 162970 w 5423364"/>
                <a:gd name="connsiteY75" fmla="*/ 4624964 h 5416741"/>
                <a:gd name="connsiteX76" fmla="*/ 162970 w 5423364"/>
                <a:gd name="connsiteY76" fmla="*/ 5416741 h 5416741"/>
                <a:gd name="connsiteX77" fmla="*/ 6703 w 5423364"/>
                <a:gd name="connsiteY77" fmla="*/ 5416741 h 5416741"/>
                <a:gd name="connsiteX78" fmla="*/ 6703 w 5423364"/>
                <a:gd name="connsiteY78" fmla="*/ 4473541 h 5416741"/>
                <a:gd name="connsiteX79" fmla="*/ 17080 w 5423364"/>
                <a:gd name="connsiteY79" fmla="*/ 4473541 h 5416741"/>
                <a:gd name="connsiteX80" fmla="*/ 17080 w 5423364"/>
                <a:gd name="connsiteY80" fmla="*/ 4467976 h 5416741"/>
                <a:gd name="connsiteX81" fmla="*/ 904092 w 5423364"/>
                <a:gd name="connsiteY81" fmla="*/ 4467976 h 5416741"/>
                <a:gd name="connsiteX82" fmla="*/ 904092 w 5423364"/>
                <a:gd name="connsiteY82" fmla="*/ 4253142 h 5416741"/>
                <a:gd name="connsiteX83" fmla="*/ 730516 w 5423364"/>
                <a:gd name="connsiteY83" fmla="*/ 4253142 h 5416741"/>
                <a:gd name="connsiteX84" fmla="*/ 426548 w 5423364"/>
                <a:gd name="connsiteY84" fmla="*/ 4253142 h 5416741"/>
                <a:gd name="connsiteX85" fmla="*/ 426548 w 5423364"/>
                <a:gd name="connsiteY85" fmla="*/ 3618610 h 5416741"/>
                <a:gd name="connsiteX86" fmla="*/ 1061080 w 5423364"/>
                <a:gd name="connsiteY86" fmla="*/ 3618610 h 5416741"/>
                <a:gd name="connsiteX87" fmla="*/ 1061080 w 5423364"/>
                <a:gd name="connsiteY87" fmla="*/ 4096154 h 5416741"/>
                <a:gd name="connsiteX88" fmla="*/ 1294249 w 5423364"/>
                <a:gd name="connsiteY88" fmla="*/ 4096154 h 5416741"/>
                <a:gd name="connsiteX89" fmla="*/ 1294249 w 5423364"/>
                <a:gd name="connsiteY89" fmla="*/ 3464586 h 5416741"/>
                <a:gd name="connsiteX90" fmla="*/ 6703 w 5423364"/>
                <a:gd name="connsiteY90" fmla="*/ 3464586 h 5416741"/>
                <a:gd name="connsiteX91" fmla="*/ 6703 w 5423364"/>
                <a:gd name="connsiteY91" fmla="*/ 3449112 h 5416741"/>
                <a:gd name="connsiteX92" fmla="*/ 6703 w 5423364"/>
                <a:gd name="connsiteY92" fmla="*/ 3307598 h 5416741"/>
                <a:gd name="connsiteX93" fmla="*/ 6703 w 5423364"/>
                <a:gd name="connsiteY93" fmla="*/ 1734100 h 5416741"/>
                <a:gd name="connsiteX94" fmla="*/ 5981 w 5423364"/>
                <a:gd name="connsiteY94" fmla="*/ 1734100 h 5416741"/>
                <a:gd name="connsiteX95" fmla="*/ 5981 w 5423364"/>
                <a:gd name="connsiteY95" fmla="*/ 1577112 h 5416741"/>
                <a:gd name="connsiteX96" fmla="*/ 6703 w 5423364"/>
                <a:gd name="connsiteY96" fmla="*/ 1577112 h 5416741"/>
                <a:gd name="connsiteX97" fmla="*/ 162970 w 5423364"/>
                <a:gd name="connsiteY97" fmla="*/ 1577112 h 5416741"/>
                <a:gd name="connsiteX98" fmla="*/ 784942 w 5423364"/>
                <a:gd name="connsiteY98" fmla="*/ 1577112 h 5416741"/>
                <a:gd name="connsiteX99" fmla="*/ 790923 w 5423364"/>
                <a:gd name="connsiteY99" fmla="*/ 1577112 h 5416741"/>
                <a:gd name="connsiteX100" fmla="*/ 790923 w 5423364"/>
                <a:gd name="connsiteY100" fmla="*/ 941931 h 5416741"/>
                <a:gd name="connsiteX101" fmla="*/ 0 w 5423364"/>
                <a:gd name="connsiteY101" fmla="*/ 941931 h 5416741"/>
                <a:gd name="connsiteX102" fmla="*/ 0 w 5423364"/>
                <a:gd name="connsiteY102" fmla="*/ 1 h 5416741"/>
                <a:gd name="connsiteX103" fmla="*/ 941930 w 5423364"/>
                <a:gd name="connsiteY103" fmla="*/ 1 h 5416741"/>
                <a:gd name="connsiteX104" fmla="*/ 941930 w 5423364"/>
                <a:gd name="connsiteY104" fmla="*/ 788557 h 5416741"/>
                <a:gd name="connsiteX105" fmla="*/ 1581607 w 5423364"/>
                <a:gd name="connsiteY105" fmla="*/ 788557 h 5416741"/>
                <a:gd name="connsiteX106" fmla="*/ 1581607 w 5423364"/>
                <a:gd name="connsiteY106" fmla="*/ 156989 h 5416741"/>
                <a:gd name="connsiteX107" fmla="*/ 1581607 w 5423364"/>
                <a:gd name="connsiteY107" fmla="*/ 1 h 5416741"/>
                <a:gd name="connsiteX108" fmla="*/ 1581607 w 5423364"/>
                <a:gd name="connsiteY108" fmla="*/ 1 h 5416741"/>
                <a:gd name="connsiteX109" fmla="*/ 1737874 w 5423364"/>
                <a:gd name="connsiteY109" fmla="*/ 1 h 5416741"/>
                <a:gd name="connsiteX110" fmla="*/ 1737874 w 5423364"/>
                <a:gd name="connsiteY110" fmla="*/ 1 h 5416741"/>
                <a:gd name="connsiteX111" fmla="*/ 3314221 w 5423364"/>
                <a:gd name="connsiteY111" fmla="*/ 1 h 5416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5423364" h="5416741">
                  <a:moveTo>
                    <a:pt x="586469" y="3778531"/>
                  </a:moveTo>
                  <a:lnTo>
                    <a:pt x="586469" y="4093221"/>
                  </a:lnTo>
                  <a:lnTo>
                    <a:pt x="901159" y="4093221"/>
                  </a:lnTo>
                  <a:lnTo>
                    <a:pt x="901159" y="3778531"/>
                  </a:lnTo>
                  <a:close/>
                  <a:moveTo>
                    <a:pt x="941931" y="1734100"/>
                  </a:moveTo>
                  <a:lnTo>
                    <a:pt x="941931" y="2362054"/>
                  </a:lnTo>
                  <a:lnTo>
                    <a:pt x="1569884" y="2362054"/>
                  </a:lnTo>
                  <a:lnTo>
                    <a:pt x="1569884" y="1734100"/>
                  </a:lnTo>
                  <a:close/>
                  <a:moveTo>
                    <a:pt x="947912" y="945546"/>
                  </a:moveTo>
                  <a:lnTo>
                    <a:pt x="947912" y="1573498"/>
                  </a:lnTo>
                  <a:lnTo>
                    <a:pt x="1575865" y="1573498"/>
                  </a:lnTo>
                  <a:lnTo>
                    <a:pt x="1575865" y="945546"/>
                  </a:lnTo>
                  <a:close/>
                  <a:moveTo>
                    <a:pt x="1738596" y="945546"/>
                  </a:moveTo>
                  <a:lnTo>
                    <a:pt x="1738596" y="1573498"/>
                  </a:lnTo>
                  <a:lnTo>
                    <a:pt x="2366549" y="1573498"/>
                  </a:lnTo>
                  <a:lnTo>
                    <a:pt x="2366549" y="945546"/>
                  </a:lnTo>
                  <a:close/>
                  <a:moveTo>
                    <a:pt x="3785154" y="579766"/>
                  </a:moveTo>
                  <a:lnTo>
                    <a:pt x="3785154" y="894456"/>
                  </a:lnTo>
                  <a:lnTo>
                    <a:pt x="4099844" y="894456"/>
                  </a:lnTo>
                  <a:lnTo>
                    <a:pt x="4099844" y="579766"/>
                  </a:lnTo>
                  <a:close/>
                  <a:moveTo>
                    <a:pt x="156988" y="156989"/>
                  </a:moveTo>
                  <a:lnTo>
                    <a:pt x="156988" y="784943"/>
                  </a:lnTo>
                  <a:lnTo>
                    <a:pt x="784942" y="784943"/>
                  </a:lnTo>
                  <a:lnTo>
                    <a:pt x="784942" y="156989"/>
                  </a:lnTo>
                  <a:close/>
                  <a:moveTo>
                    <a:pt x="3314221" y="0"/>
                  </a:moveTo>
                  <a:lnTo>
                    <a:pt x="3471209" y="0"/>
                  </a:lnTo>
                  <a:lnTo>
                    <a:pt x="3471209" y="1287546"/>
                  </a:lnTo>
                  <a:lnTo>
                    <a:pt x="4102777" y="1287546"/>
                  </a:lnTo>
                  <a:lnTo>
                    <a:pt x="4102777" y="1054378"/>
                  </a:lnTo>
                  <a:lnTo>
                    <a:pt x="3625233" y="1054378"/>
                  </a:lnTo>
                  <a:lnTo>
                    <a:pt x="3625233" y="419845"/>
                  </a:lnTo>
                  <a:lnTo>
                    <a:pt x="4259765" y="419845"/>
                  </a:lnTo>
                  <a:lnTo>
                    <a:pt x="4259765" y="723813"/>
                  </a:lnTo>
                  <a:lnTo>
                    <a:pt x="4259765" y="897390"/>
                  </a:lnTo>
                  <a:lnTo>
                    <a:pt x="4474599" y="897390"/>
                  </a:lnTo>
                  <a:lnTo>
                    <a:pt x="4474599" y="10377"/>
                  </a:lnTo>
                  <a:lnTo>
                    <a:pt x="4480164" y="10377"/>
                  </a:lnTo>
                  <a:lnTo>
                    <a:pt x="4480164" y="1"/>
                  </a:lnTo>
                  <a:lnTo>
                    <a:pt x="5423364" y="1"/>
                  </a:lnTo>
                  <a:lnTo>
                    <a:pt x="5423364" y="156268"/>
                  </a:lnTo>
                  <a:lnTo>
                    <a:pt x="4631587" y="156268"/>
                  </a:lnTo>
                  <a:lnTo>
                    <a:pt x="4631587" y="1054377"/>
                  </a:lnTo>
                  <a:lnTo>
                    <a:pt x="4474599" y="1054377"/>
                  </a:lnTo>
                  <a:lnTo>
                    <a:pt x="4474599" y="1053657"/>
                  </a:lnTo>
                  <a:lnTo>
                    <a:pt x="4259765" y="1053657"/>
                  </a:lnTo>
                  <a:lnTo>
                    <a:pt x="4259765" y="1054378"/>
                  </a:lnTo>
                  <a:lnTo>
                    <a:pt x="4259765" y="1287546"/>
                  </a:lnTo>
                  <a:lnTo>
                    <a:pt x="4259766" y="1287546"/>
                  </a:lnTo>
                  <a:lnTo>
                    <a:pt x="4259766" y="1443813"/>
                  </a:lnTo>
                  <a:lnTo>
                    <a:pt x="3323766" y="1443813"/>
                  </a:lnTo>
                  <a:lnTo>
                    <a:pt x="3323766" y="1440000"/>
                  </a:lnTo>
                  <a:lnTo>
                    <a:pt x="3314221" y="1440000"/>
                  </a:lnTo>
                  <a:lnTo>
                    <a:pt x="3314221" y="156989"/>
                  </a:lnTo>
                  <a:lnTo>
                    <a:pt x="1737874" y="156989"/>
                  </a:lnTo>
                  <a:lnTo>
                    <a:pt x="1737874" y="788557"/>
                  </a:lnTo>
                  <a:lnTo>
                    <a:pt x="2523537" y="788557"/>
                  </a:lnTo>
                  <a:lnTo>
                    <a:pt x="2523537" y="1730486"/>
                  </a:lnTo>
                  <a:lnTo>
                    <a:pt x="1732853" y="1730486"/>
                  </a:lnTo>
                  <a:lnTo>
                    <a:pt x="1726872" y="1730486"/>
                  </a:lnTo>
                  <a:lnTo>
                    <a:pt x="1726872" y="2519042"/>
                  </a:lnTo>
                  <a:lnTo>
                    <a:pt x="784942" y="2519042"/>
                  </a:lnTo>
                  <a:lnTo>
                    <a:pt x="784942" y="1734100"/>
                  </a:lnTo>
                  <a:lnTo>
                    <a:pt x="162970" y="1734100"/>
                  </a:lnTo>
                  <a:lnTo>
                    <a:pt x="162970" y="3307598"/>
                  </a:lnTo>
                  <a:lnTo>
                    <a:pt x="1446703" y="3307598"/>
                  </a:lnTo>
                  <a:lnTo>
                    <a:pt x="1446703" y="3317142"/>
                  </a:lnTo>
                  <a:lnTo>
                    <a:pt x="1450516" y="3317142"/>
                  </a:lnTo>
                  <a:lnTo>
                    <a:pt x="1450516" y="4096154"/>
                  </a:lnTo>
                  <a:lnTo>
                    <a:pt x="1450516" y="4253142"/>
                  </a:lnTo>
                  <a:lnTo>
                    <a:pt x="1294249" y="4253142"/>
                  </a:lnTo>
                  <a:lnTo>
                    <a:pt x="1061080" y="4253142"/>
                  </a:lnTo>
                  <a:lnTo>
                    <a:pt x="1060359" y="4253142"/>
                  </a:lnTo>
                  <a:lnTo>
                    <a:pt x="1060359" y="4467976"/>
                  </a:lnTo>
                  <a:lnTo>
                    <a:pt x="1061080" y="4467976"/>
                  </a:lnTo>
                  <a:lnTo>
                    <a:pt x="1061080" y="4624964"/>
                  </a:lnTo>
                  <a:lnTo>
                    <a:pt x="162970" y="4624964"/>
                  </a:lnTo>
                  <a:lnTo>
                    <a:pt x="162970" y="5416741"/>
                  </a:lnTo>
                  <a:lnTo>
                    <a:pt x="6703" y="5416741"/>
                  </a:lnTo>
                  <a:lnTo>
                    <a:pt x="6703" y="4473541"/>
                  </a:lnTo>
                  <a:lnTo>
                    <a:pt x="17080" y="4473541"/>
                  </a:lnTo>
                  <a:lnTo>
                    <a:pt x="17080" y="4467976"/>
                  </a:lnTo>
                  <a:lnTo>
                    <a:pt x="904092" y="4467976"/>
                  </a:lnTo>
                  <a:lnTo>
                    <a:pt x="904092" y="4253142"/>
                  </a:lnTo>
                  <a:lnTo>
                    <a:pt x="730516" y="4253142"/>
                  </a:lnTo>
                  <a:lnTo>
                    <a:pt x="426548" y="4253142"/>
                  </a:lnTo>
                  <a:lnTo>
                    <a:pt x="426548" y="3618610"/>
                  </a:lnTo>
                  <a:lnTo>
                    <a:pt x="1061080" y="3618610"/>
                  </a:lnTo>
                  <a:lnTo>
                    <a:pt x="1061080" y="4096154"/>
                  </a:lnTo>
                  <a:lnTo>
                    <a:pt x="1294249" y="4096154"/>
                  </a:lnTo>
                  <a:lnTo>
                    <a:pt x="1294249" y="3464586"/>
                  </a:lnTo>
                  <a:lnTo>
                    <a:pt x="6703" y="3464586"/>
                  </a:lnTo>
                  <a:lnTo>
                    <a:pt x="6703" y="3449112"/>
                  </a:lnTo>
                  <a:lnTo>
                    <a:pt x="6703" y="3307598"/>
                  </a:lnTo>
                  <a:lnTo>
                    <a:pt x="6703" y="1734100"/>
                  </a:lnTo>
                  <a:lnTo>
                    <a:pt x="5981" y="1734100"/>
                  </a:lnTo>
                  <a:lnTo>
                    <a:pt x="5981" y="1577112"/>
                  </a:lnTo>
                  <a:lnTo>
                    <a:pt x="6703" y="1577112"/>
                  </a:lnTo>
                  <a:lnTo>
                    <a:pt x="162970" y="1577112"/>
                  </a:lnTo>
                  <a:lnTo>
                    <a:pt x="784942" y="1577112"/>
                  </a:lnTo>
                  <a:lnTo>
                    <a:pt x="790923" y="1577112"/>
                  </a:lnTo>
                  <a:lnTo>
                    <a:pt x="790923" y="941931"/>
                  </a:lnTo>
                  <a:lnTo>
                    <a:pt x="0" y="941931"/>
                  </a:lnTo>
                  <a:lnTo>
                    <a:pt x="0" y="1"/>
                  </a:lnTo>
                  <a:lnTo>
                    <a:pt x="941930" y="1"/>
                  </a:lnTo>
                  <a:lnTo>
                    <a:pt x="941930" y="788557"/>
                  </a:lnTo>
                  <a:lnTo>
                    <a:pt x="1581607" y="788557"/>
                  </a:lnTo>
                  <a:lnTo>
                    <a:pt x="1581607" y="156989"/>
                  </a:lnTo>
                  <a:lnTo>
                    <a:pt x="1581607" y="1"/>
                  </a:lnTo>
                  <a:lnTo>
                    <a:pt x="1581607" y="1"/>
                  </a:lnTo>
                  <a:lnTo>
                    <a:pt x="1737874" y="1"/>
                  </a:lnTo>
                  <a:lnTo>
                    <a:pt x="1737874" y="1"/>
                  </a:lnTo>
                  <a:lnTo>
                    <a:pt x="3314221" y="1"/>
                  </a:lnTo>
                  <a:close/>
                </a:path>
              </a:pathLst>
            </a:custGeom>
            <a:gradFill>
              <a:gsLst>
                <a:gs pos="53000">
                  <a:schemeClr val="accent2"/>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2000"/>
            </a:p>
          </p:txBody>
        </p:sp>
        <p:sp>
          <p:nvSpPr>
            <p:cNvPr id="16" name="任意多边形 15"/>
            <p:cNvSpPr/>
            <p:nvPr/>
          </p:nvSpPr>
          <p:spPr bwMode="auto">
            <a:xfrm rot="10800000">
              <a:off x="9182905" y="3573650"/>
              <a:ext cx="448246" cy="445353"/>
            </a:xfrm>
            <a:custGeom>
              <a:avLst/>
              <a:gdLst>
                <a:gd name="connsiteX0" fmla="*/ 586469 w 5423364"/>
                <a:gd name="connsiteY0" fmla="*/ 3778531 h 5416741"/>
                <a:gd name="connsiteX1" fmla="*/ 586469 w 5423364"/>
                <a:gd name="connsiteY1" fmla="*/ 4093221 h 5416741"/>
                <a:gd name="connsiteX2" fmla="*/ 901159 w 5423364"/>
                <a:gd name="connsiteY2" fmla="*/ 4093221 h 5416741"/>
                <a:gd name="connsiteX3" fmla="*/ 901159 w 5423364"/>
                <a:gd name="connsiteY3" fmla="*/ 3778531 h 5416741"/>
                <a:gd name="connsiteX4" fmla="*/ 941931 w 5423364"/>
                <a:gd name="connsiteY4" fmla="*/ 1734100 h 5416741"/>
                <a:gd name="connsiteX5" fmla="*/ 941931 w 5423364"/>
                <a:gd name="connsiteY5" fmla="*/ 2362054 h 5416741"/>
                <a:gd name="connsiteX6" fmla="*/ 1569884 w 5423364"/>
                <a:gd name="connsiteY6" fmla="*/ 2362054 h 5416741"/>
                <a:gd name="connsiteX7" fmla="*/ 1569884 w 5423364"/>
                <a:gd name="connsiteY7" fmla="*/ 1734100 h 5416741"/>
                <a:gd name="connsiteX8" fmla="*/ 947912 w 5423364"/>
                <a:gd name="connsiteY8" fmla="*/ 945546 h 5416741"/>
                <a:gd name="connsiteX9" fmla="*/ 947912 w 5423364"/>
                <a:gd name="connsiteY9" fmla="*/ 1573498 h 5416741"/>
                <a:gd name="connsiteX10" fmla="*/ 1575865 w 5423364"/>
                <a:gd name="connsiteY10" fmla="*/ 1573498 h 5416741"/>
                <a:gd name="connsiteX11" fmla="*/ 1575865 w 5423364"/>
                <a:gd name="connsiteY11" fmla="*/ 945546 h 5416741"/>
                <a:gd name="connsiteX12" fmla="*/ 1738596 w 5423364"/>
                <a:gd name="connsiteY12" fmla="*/ 945546 h 5416741"/>
                <a:gd name="connsiteX13" fmla="*/ 1738596 w 5423364"/>
                <a:gd name="connsiteY13" fmla="*/ 1573498 h 5416741"/>
                <a:gd name="connsiteX14" fmla="*/ 2366549 w 5423364"/>
                <a:gd name="connsiteY14" fmla="*/ 1573498 h 5416741"/>
                <a:gd name="connsiteX15" fmla="*/ 2366549 w 5423364"/>
                <a:gd name="connsiteY15" fmla="*/ 945546 h 5416741"/>
                <a:gd name="connsiteX16" fmla="*/ 3785154 w 5423364"/>
                <a:gd name="connsiteY16" fmla="*/ 579766 h 5416741"/>
                <a:gd name="connsiteX17" fmla="*/ 3785154 w 5423364"/>
                <a:gd name="connsiteY17" fmla="*/ 894456 h 5416741"/>
                <a:gd name="connsiteX18" fmla="*/ 4099844 w 5423364"/>
                <a:gd name="connsiteY18" fmla="*/ 894456 h 5416741"/>
                <a:gd name="connsiteX19" fmla="*/ 4099844 w 5423364"/>
                <a:gd name="connsiteY19" fmla="*/ 579766 h 5416741"/>
                <a:gd name="connsiteX20" fmla="*/ 156988 w 5423364"/>
                <a:gd name="connsiteY20" fmla="*/ 156989 h 5416741"/>
                <a:gd name="connsiteX21" fmla="*/ 156988 w 5423364"/>
                <a:gd name="connsiteY21" fmla="*/ 784943 h 5416741"/>
                <a:gd name="connsiteX22" fmla="*/ 784942 w 5423364"/>
                <a:gd name="connsiteY22" fmla="*/ 784943 h 5416741"/>
                <a:gd name="connsiteX23" fmla="*/ 784942 w 5423364"/>
                <a:gd name="connsiteY23" fmla="*/ 156989 h 5416741"/>
                <a:gd name="connsiteX24" fmla="*/ 3314221 w 5423364"/>
                <a:gd name="connsiteY24" fmla="*/ 0 h 5416741"/>
                <a:gd name="connsiteX25" fmla="*/ 3471209 w 5423364"/>
                <a:gd name="connsiteY25" fmla="*/ 0 h 5416741"/>
                <a:gd name="connsiteX26" fmla="*/ 3471209 w 5423364"/>
                <a:gd name="connsiteY26" fmla="*/ 1287546 h 5416741"/>
                <a:gd name="connsiteX27" fmla="*/ 4102777 w 5423364"/>
                <a:gd name="connsiteY27" fmla="*/ 1287546 h 5416741"/>
                <a:gd name="connsiteX28" fmla="*/ 4102777 w 5423364"/>
                <a:gd name="connsiteY28" fmla="*/ 1054378 h 5416741"/>
                <a:gd name="connsiteX29" fmla="*/ 3625233 w 5423364"/>
                <a:gd name="connsiteY29" fmla="*/ 1054378 h 5416741"/>
                <a:gd name="connsiteX30" fmla="*/ 3625233 w 5423364"/>
                <a:gd name="connsiteY30" fmla="*/ 419845 h 5416741"/>
                <a:gd name="connsiteX31" fmla="*/ 4259765 w 5423364"/>
                <a:gd name="connsiteY31" fmla="*/ 419845 h 5416741"/>
                <a:gd name="connsiteX32" fmla="*/ 4259765 w 5423364"/>
                <a:gd name="connsiteY32" fmla="*/ 723813 h 5416741"/>
                <a:gd name="connsiteX33" fmla="*/ 4259765 w 5423364"/>
                <a:gd name="connsiteY33" fmla="*/ 897390 h 5416741"/>
                <a:gd name="connsiteX34" fmla="*/ 4474599 w 5423364"/>
                <a:gd name="connsiteY34" fmla="*/ 897390 h 5416741"/>
                <a:gd name="connsiteX35" fmla="*/ 4474599 w 5423364"/>
                <a:gd name="connsiteY35" fmla="*/ 10377 h 5416741"/>
                <a:gd name="connsiteX36" fmla="*/ 4480164 w 5423364"/>
                <a:gd name="connsiteY36" fmla="*/ 10377 h 5416741"/>
                <a:gd name="connsiteX37" fmla="*/ 4480164 w 5423364"/>
                <a:gd name="connsiteY37" fmla="*/ 1 h 5416741"/>
                <a:gd name="connsiteX38" fmla="*/ 5423364 w 5423364"/>
                <a:gd name="connsiteY38" fmla="*/ 1 h 5416741"/>
                <a:gd name="connsiteX39" fmla="*/ 5423364 w 5423364"/>
                <a:gd name="connsiteY39" fmla="*/ 156268 h 5416741"/>
                <a:gd name="connsiteX40" fmla="*/ 4631587 w 5423364"/>
                <a:gd name="connsiteY40" fmla="*/ 156268 h 5416741"/>
                <a:gd name="connsiteX41" fmla="*/ 4631587 w 5423364"/>
                <a:gd name="connsiteY41" fmla="*/ 1054377 h 5416741"/>
                <a:gd name="connsiteX42" fmla="*/ 4474599 w 5423364"/>
                <a:gd name="connsiteY42" fmla="*/ 1054377 h 5416741"/>
                <a:gd name="connsiteX43" fmla="*/ 4474599 w 5423364"/>
                <a:gd name="connsiteY43" fmla="*/ 1053657 h 5416741"/>
                <a:gd name="connsiteX44" fmla="*/ 4259765 w 5423364"/>
                <a:gd name="connsiteY44" fmla="*/ 1053657 h 5416741"/>
                <a:gd name="connsiteX45" fmla="*/ 4259765 w 5423364"/>
                <a:gd name="connsiteY45" fmla="*/ 1054378 h 5416741"/>
                <a:gd name="connsiteX46" fmla="*/ 4259765 w 5423364"/>
                <a:gd name="connsiteY46" fmla="*/ 1287546 h 5416741"/>
                <a:gd name="connsiteX47" fmla="*/ 4259766 w 5423364"/>
                <a:gd name="connsiteY47" fmla="*/ 1287546 h 5416741"/>
                <a:gd name="connsiteX48" fmla="*/ 4259766 w 5423364"/>
                <a:gd name="connsiteY48" fmla="*/ 1443813 h 5416741"/>
                <a:gd name="connsiteX49" fmla="*/ 3323766 w 5423364"/>
                <a:gd name="connsiteY49" fmla="*/ 1443813 h 5416741"/>
                <a:gd name="connsiteX50" fmla="*/ 3323766 w 5423364"/>
                <a:gd name="connsiteY50" fmla="*/ 1440000 h 5416741"/>
                <a:gd name="connsiteX51" fmla="*/ 3314221 w 5423364"/>
                <a:gd name="connsiteY51" fmla="*/ 1440000 h 5416741"/>
                <a:gd name="connsiteX52" fmla="*/ 3314221 w 5423364"/>
                <a:gd name="connsiteY52" fmla="*/ 156989 h 5416741"/>
                <a:gd name="connsiteX53" fmla="*/ 1737874 w 5423364"/>
                <a:gd name="connsiteY53" fmla="*/ 156989 h 5416741"/>
                <a:gd name="connsiteX54" fmla="*/ 1737874 w 5423364"/>
                <a:gd name="connsiteY54" fmla="*/ 788557 h 5416741"/>
                <a:gd name="connsiteX55" fmla="*/ 2523537 w 5423364"/>
                <a:gd name="connsiteY55" fmla="*/ 788557 h 5416741"/>
                <a:gd name="connsiteX56" fmla="*/ 2523537 w 5423364"/>
                <a:gd name="connsiteY56" fmla="*/ 1730486 h 5416741"/>
                <a:gd name="connsiteX57" fmla="*/ 1732853 w 5423364"/>
                <a:gd name="connsiteY57" fmla="*/ 1730486 h 5416741"/>
                <a:gd name="connsiteX58" fmla="*/ 1726872 w 5423364"/>
                <a:gd name="connsiteY58" fmla="*/ 1730486 h 5416741"/>
                <a:gd name="connsiteX59" fmla="*/ 1726872 w 5423364"/>
                <a:gd name="connsiteY59" fmla="*/ 2519042 h 5416741"/>
                <a:gd name="connsiteX60" fmla="*/ 784942 w 5423364"/>
                <a:gd name="connsiteY60" fmla="*/ 2519042 h 5416741"/>
                <a:gd name="connsiteX61" fmla="*/ 784942 w 5423364"/>
                <a:gd name="connsiteY61" fmla="*/ 1734100 h 5416741"/>
                <a:gd name="connsiteX62" fmla="*/ 162970 w 5423364"/>
                <a:gd name="connsiteY62" fmla="*/ 1734100 h 5416741"/>
                <a:gd name="connsiteX63" fmla="*/ 162970 w 5423364"/>
                <a:gd name="connsiteY63" fmla="*/ 3307598 h 5416741"/>
                <a:gd name="connsiteX64" fmla="*/ 1446703 w 5423364"/>
                <a:gd name="connsiteY64" fmla="*/ 3307598 h 5416741"/>
                <a:gd name="connsiteX65" fmla="*/ 1446703 w 5423364"/>
                <a:gd name="connsiteY65" fmla="*/ 3317142 h 5416741"/>
                <a:gd name="connsiteX66" fmla="*/ 1450516 w 5423364"/>
                <a:gd name="connsiteY66" fmla="*/ 3317142 h 5416741"/>
                <a:gd name="connsiteX67" fmla="*/ 1450516 w 5423364"/>
                <a:gd name="connsiteY67" fmla="*/ 4096154 h 5416741"/>
                <a:gd name="connsiteX68" fmla="*/ 1450516 w 5423364"/>
                <a:gd name="connsiteY68" fmla="*/ 4253142 h 5416741"/>
                <a:gd name="connsiteX69" fmla="*/ 1294249 w 5423364"/>
                <a:gd name="connsiteY69" fmla="*/ 4253142 h 5416741"/>
                <a:gd name="connsiteX70" fmla="*/ 1061080 w 5423364"/>
                <a:gd name="connsiteY70" fmla="*/ 4253142 h 5416741"/>
                <a:gd name="connsiteX71" fmla="*/ 1060359 w 5423364"/>
                <a:gd name="connsiteY71" fmla="*/ 4253142 h 5416741"/>
                <a:gd name="connsiteX72" fmla="*/ 1060359 w 5423364"/>
                <a:gd name="connsiteY72" fmla="*/ 4467976 h 5416741"/>
                <a:gd name="connsiteX73" fmla="*/ 1061080 w 5423364"/>
                <a:gd name="connsiteY73" fmla="*/ 4467976 h 5416741"/>
                <a:gd name="connsiteX74" fmla="*/ 1061080 w 5423364"/>
                <a:gd name="connsiteY74" fmla="*/ 4624964 h 5416741"/>
                <a:gd name="connsiteX75" fmla="*/ 162970 w 5423364"/>
                <a:gd name="connsiteY75" fmla="*/ 4624964 h 5416741"/>
                <a:gd name="connsiteX76" fmla="*/ 162970 w 5423364"/>
                <a:gd name="connsiteY76" fmla="*/ 5416741 h 5416741"/>
                <a:gd name="connsiteX77" fmla="*/ 6703 w 5423364"/>
                <a:gd name="connsiteY77" fmla="*/ 5416741 h 5416741"/>
                <a:gd name="connsiteX78" fmla="*/ 6703 w 5423364"/>
                <a:gd name="connsiteY78" fmla="*/ 4473541 h 5416741"/>
                <a:gd name="connsiteX79" fmla="*/ 17080 w 5423364"/>
                <a:gd name="connsiteY79" fmla="*/ 4473541 h 5416741"/>
                <a:gd name="connsiteX80" fmla="*/ 17080 w 5423364"/>
                <a:gd name="connsiteY80" fmla="*/ 4467976 h 5416741"/>
                <a:gd name="connsiteX81" fmla="*/ 904092 w 5423364"/>
                <a:gd name="connsiteY81" fmla="*/ 4467976 h 5416741"/>
                <a:gd name="connsiteX82" fmla="*/ 904092 w 5423364"/>
                <a:gd name="connsiteY82" fmla="*/ 4253142 h 5416741"/>
                <a:gd name="connsiteX83" fmla="*/ 730516 w 5423364"/>
                <a:gd name="connsiteY83" fmla="*/ 4253142 h 5416741"/>
                <a:gd name="connsiteX84" fmla="*/ 426548 w 5423364"/>
                <a:gd name="connsiteY84" fmla="*/ 4253142 h 5416741"/>
                <a:gd name="connsiteX85" fmla="*/ 426548 w 5423364"/>
                <a:gd name="connsiteY85" fmla="*/ 3618610 h 5416741"/>
                <a:gd name="connsiteX86" fmla="*/ 1061080 w 5423364"/>
                <a:gd name="connsiteY86" fmla="*/ 3618610 h 5416741"/>
                <a:gd name="connsiteX87" fmla="*/ 1061080 w 5423364"/>
                <a:gd name="connsiteY87" fmla="*/ 4096154 h 5416741"/>
                <a:gd name="connsiteX88" fmla="*/ 1294249 w 5423364"/>
                <a:gd name="connsiteY88" fmla="*/ 4096154 h 5416741"/>
                <a:gd name="connsiteX89" fmla="*/ 1294249 w 5423364"/>
                <a:gd name="connsiteY89" fmla="*/ 3464586 h 5416741"/>
                <a:gd name="connsiteX90" fmla="*/ 6703 w 5423364"/>
                <a:gd name="connsiteY90" fmla="*/ 3464586 h 5416741"/>
                <a:gd name="connsiteX91" fmla="*/ 6703 w 5423364"/>
                <a:gd name="connsiteY91" fmla="*/ 3449112 h 5416741"/>
                <a:gd name="connsiteX92" fmla="*/ 6703 w 5423364"/>
                <a:gd name="connsiteY92" fmla="*/ 3307598 h 5416741"/>
                <a:gd name="connsiteX93" fmla="*/ 6703 w 5423364"/>
                <a:gd name="connsiteY93" fmla="*/ 1734100 h 5416741"/>
                <a:gd name="connsiteX94" fmla="*/ 5981 w 5423364"/>
                <a:gd name="connsiteY94" fmla="*/ 1734100 h 5416741"/>
                <a:gd name="connsiteX95" fmla="*/ 5981 w 5423364"/>
                <a:gd name="connsiteY95" fmla="*/ 1577112 h 5416741"/>
                <a:gd name="connsiteX96" fmla="*/ 6703 w 5423364"/>
                <a:gd name="connsiteY96" fmla="*/ 1577112 h 5416741"/>
                <a:gd name="connsiteX97" fmla="*/ 162970 w 5423364"/>
                <a:gd name="connsiteY97" fmla="*/ 1577112 h 5416741"/>
                <a:gd name="connsiteX98" fmla="*/ 784942 w 5423364"/>
                <a:gd name="connsiteY98" fmla="*/ 1577112 h 5416741"/>
                <a:gd name="connsiteX99" fmla="*/ 790923 w 5423364"/>
                <a:gd name="connsiteY99" fmla="*/ 1577112 h 5416741"/>
                <a:gd name="connsiteX100" fmla="*/ 790923 w 5423364"/>
                <a:gd name="connsiteY100" fmla="*/ 941931 h 5416741"/>
                <a:gd name="connsiteX101" fmla="*/ 0 w 5423364"/>
                <a:gd name="connsiteY101" fmla="*/ 941931 h 5416741"/>
                <a:gd name="connsiteX102" fmla="*/ 0 w 5423364"/>
                <a:gd name="connsiteY102" fmla="*/ 1 h 5416741"/>
                <a:gd name="connsiteX103" fmla="*/ 941930 w 5423364"/>
                <a:gd name="connsiteY103" fmla="*/ 1 h 5416741"/>
                <a:gd name="connsiteX104" fmla="*/ 941930 w 5423364"/>
                <a:gd name="connsiteY104" fmla="*/ 788557 h 5416741"/>
                <a:gd name="connsiteX105" fmla="*/ 1581607 w 5423364"/>
                <a:gd name="connsiteY105" fmla="*/ 788557 h 5416741"/>
                <a:gd name="connsiteX106" fmla="*/ 1581607 w 5423364"/>
                <a:gd name="connsiteY106" fmla="*/ 156989 h 5416741"/>
                <a:gd name="connsiteX107" fmla="*/ 1581607 w 5423364"/>
                <a:gd name="connsiteY107" fmla="*/ 1 h 5416741"/>
                <a:gd name="connsiteX108" fmla="*/ 1581607 w 5423364"/>
                <a:gd name="connsiteY108" fmla="*/ 1 h 5416741"/>
                <a:gd name="connsiteX109" fmla="*/ 1737874 w 5423364"/>
                <a:gd name="connsiteY109" fmla="*/ 1 h 5416741"/>
                <a:gd name="connsiteX110" fmla="*/ 1737874 w 5423364"/>
                <a:gd name="connsiteY110" fmla="*/ 1 h 5416741"/>
                <a:gd name="connsiteX111" fmla="*/ 3314221 w 5423364"/>
                <a:gd name="connsiteY111" fmla="*/ 1 h 5416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5423364" h="5416741">
                  <a:moveTo>
                    <a:pt x="586469" y="3778531"/>
                  </a:moveTo>
                  <a:lnTo>
                    <a:pt x="586469" y="4093221"/>
                  </a:lnTo>
                  <a:lnTo>
                    <a:pt x="901159" y="4093221"/>
                  </a:lnTo>
                  <a:lnTo>
                    <a:pt x="901159" y="3778531"/>
                  </a:lnTo>
                  <a:close/>
                  <a:moveTo>
                    <a:pt x="941931" y="1734100"/>
                  </a:moveTo>
                  <a:lnTo>
                    <a:pt x="941931" y="2362054"/>
                  </a:lnTo>
                  <a:lnTo>
                    <a:pt x="1569884" y="2362054"/>
                  </a:lnTo>
                  <a:lnTo>
                    <a:pt x="1569884" y="1734100"/>
                  </a:lnTo>
                  <a:close/>
                  <a:moveTo>
                    <a:pt x="947912" y="945546"/>
                  </a:moveTo>
                  <a:lnTo>
                    <a:pt x="947912" y="1573498"/>
                  </a:lnTo>
                  <a:lnTo>
                    <a:pt x="1575865" y="1573498"/>
                  </a:lnTo>
                  <a:lnTo>
                    <a:pt x="1575865" y="945546"/>
                  </a:lnTo>
                  <a:close/>
                  <a:moveTo>
                    <a:pt x="1738596" y="945546"/>
                  </a:moveTo>
                  <a:lnTo>
                    <a:pt x="1738596" y="1573498"/>
                  </a:lnTo>
                  <a:lnTo>
                    <a:pt x="2366549" y="1573498"/>
                  </a:lnTo>
                  <a:lnTo>
                    <a:pt x="2366549" y="945546"/>
                  </a:lnTo>
                  <a:close/>
                  <a:moveTo>
                    <a:pt x="3785154" y="579766"/>
                  </a:moveTo>
                  <a:lnTo>
                    <a:pt x="3785154" y="894456"/>
                  </a:lnTo>
                  <a:lnTo>
                    <a:pt x="4099844" y="894456"/>
                  </a:lnTo>
                  <a:lnTo>
                    <a:pt x="4099844" y="579766"/>
                  </a:lnTo>
                  <a:close/>
                  <a:moveTo>
                    <a:pt x="156988" y="156989"/>
                  </a:moveTo>
                  <a:lnTo>
                    <a:pt x="156988" y="784943"/>
                  </a:lnTo>
                  <a:lnTo>
                    <a:pt x="784942" y="784943"/>
                  </a:lnTo>
                  <a:lnTo>
                    <a:pt x="784942" y="156989"/>
                  </a:lnTo>
                  <a:close/>
                  <a:moveTo>
                    <a:pt x="3314221" y="0"/>
                  </a:moveTo>
                  <a:lnTo>
                    <a:pt x="3471209" y="0"/>
                  </a:lnTo>
                  <a:lnTo>
                    <a:pt x="3471209" y="1287546"/>
                  </a:lnTo>
                  <a:lnTo>
                    <a:pt x="4102777" y="1287546"/>
                  </a:lnTo>
                  <a:lnTo>
                    <a:pt x="4102777" y="1054378"/>
                  </a:lnTo>
                  <a:lnTo>
                    <a:pt x="3625233" y="1054378"/>
                  </a:lnTo>
                  <a:lnTo>
                    <a:pt x="3625233" y="419845"/>
                  </a:lnTo>
                  <a:lnTo>
                    <a:pt x="4259765" y="419845"/>
                  </a:lnTo>
                  <a:lnTo>
                    <a:pt x="4259765" y="723813"/>
                  </a:lnTo>
                  <a:lnTo>
                    <a:pt x="4259765" y="897390"/>
                  </a:lnTo>
                  <a:lnTo>
                    <a:pt x="4474599" y="897390"/>
                  </a:lnTo>
                  <a:lnTo>
                    <a:pt x="4474599" y="10377"/>
                  </a:lnTo>
                  <a:lnTo>
                    <a:pt x="4480164" y="10377"/>
                  </a:lnTo>
                  <a:lnTo>
                    <a:pt x="4480164" y="1"/>
                  </a:lnTo>
                  <a:lnTo>
                    <a:pt x="5423364" y="1"/>
                  </a:lnTo>
                  <a:lnTo>
                    <a:pt x="5423364" y="156268"/>
                  </a:lnTo>
                  <a:lnTo>
                    <a:pt x="4631587" y="156268"/>
                  </a:lnTo>
                  <a:lnTo>
                    <a:pt x="4631587" y="1054377"/>
                  </a:lnTo>
                  <a:lnTo>
                    <a:pt x="4474599" y="1054377"/>
                  </a:lnTo>
                  <a:lnTo>
                    <a:pt x="4474599" y="1053657"/>
                  </a:lnTo>
                  <a:lnTo>
                    <a:pt x="4259765" y="1053657"/>
                  </a:lnTo>
                  <a:lnTo>
                    <a:pt x="4259765" y="1054378"/>
                  </a:lnTo>
                  <a:lnTo>
                    <a:pt x="4259765" y="1287546"/>
                  </a:lnTo>
                  <a:lnTo>
                    <a:pt x="4259766" y="1287546"/>
                  </a:lnTo>
                  <a:lnTo>
                    <a:pt x="4259766" y="1443813"/>
                  </a:lnTo>
                  <a:lnTo>
                    <a:pt x="3323766" y="1443813"/>
                  </a:lnTo>
                  <a:lnTo>
                    <a:pt x="3323766" y="1440000"/>
                  </a:lnTo>
                  <a:lnTo>
                    <a:pt x="3314221" y="1440000"/>
                  </a:lnTo>
                  <a:lnTo>
                    <a:pt x="3314221" y="156989"/>
                  </a:lnTo>
                  <a:lnTo>
                    <a:pt x="1737874" y="156989"/>
                  </a:lnTo>
                  <a:lnTo>
                    <a:pt x="1737874" y="788557"/>
                  </a:lnTo>
                  <a:lnTo>
                    <a:pt x="2523537" y="788557"/>
                  </a:lnTo>
                  <a:lnTo>
                    <a:pt x="2523537" y="1730486"/>
                  </a:lnTo>
                  <a:lnTo>
                    <a:pt x="1732853" y="1730486"/>
                  </a:lnTo>
                  <a:lnTo>
                    <a:pt x="1726872" y="1730486"/>
                  </a:lnTo>
                  <a:lnTo>
                    <a:pt x="1726872" y="2519042"/>
                  </a:lnTo>
                  <a:lnTo>
                    <a:pt x="784942" y="2519042"/>
                  </a:lnTo>
                  <a:lnTo>
                    <a:pt x="784942" y="1734100"/>
                  </a:lnTo>
                  <a:lnTo>
                    <a:pt x="162970" y="1734100"/>
                  </a:lnTo>
                  <a:lnTo>
                    <a:pt x="162970" y="3307598"/>
                  </a:lnTo>
                  <a:lnTo>
                    <a:pt x="1446703" y="3307598"/>
                  </a:lnTo>
                  <a:lnTo>
                    <a:pt x="1446703" y="3317142"/>
                  </a:lnTo>
                  <a:lnTo>
                    <a:pt x="1450516" y="3317142"/>
                  </a:lnTo>
                  <a:lnTo>
                    <a:pt x="1450516" y="4096154"/>
                  </a:lnTo>
                  <a:lnTo>
                    <a:pt x="1450516" y="4253142"/>
                  </a:lnTo>
                  <a:lnTo>
                    <a:pt x="1294249" y="4253142"/>
                  </a:lnTo>
                  <a:lnTo>
                    <a:pt x="1061080" y="4253142"/>
                  </a:lnTo>
                  <a:lnTo>
                    <a:pt x="1060359" y="4253142"/>
                  </a:lnTo>
                  <a:lnTo>
                    <a:pt x="1060359" y="4467976"/>
                  </a:lnTo>
                  <a:lnTo>
                    <a:pt x="1061080" y="4467976"/>
                  </a:lnTo>
                  <a:lnTo>
                    <a:pt x="1061080" y="4624964"/>
                  </a:lnTo>
                  <a:lnTo>
                    <a:pt x="162970" y="4624964"/>
                  </a:lnTo>
                  <a:lnTo>
                    <a:pt x="162970" y="5416741"/>
                  </a:lnTo>
                  <a:lnTo>
                    <a:pt x="6703" y="5416741"/>
                  </a:lnTo>
                  <a:lnTo>
                    <a:pt x="6703" y="4473541"/>
                  </a:lnTo>
                  <a:lnTo>
                    <a:pt x="17080" y="4473541"/>
                  </a:lnTo>
                  <a:lnTo>
                    <a:pt x="17080" y="4467976"/>
                  </a:lnTo>
                  <a:lnTo>
                    <a:pt x="904092" y="4467976"/>
                  </a:lnTo>
                  <a:lnTo>
                    <a:pt x="904092" y="4253142"/>
                  </a:lnTo>
                  <a:lnTo>
                    <a:pt x="730516" y="4253142"/>
                  </a:lnTo>
                  <a:lnTo>
                    <a:pt x="426548" y="4253142"/>
                  </a:lnTo>
                  <a:lnTo>
                    <a:pt x="426548" y="3618610"/>
                  </a:lnTo>
                  <a:lnTo>
                    <a:pt x="1061080" y="3618610"/>
                  </a:lnTo>
                  <a:lnTo>
                    <a:pt x="1061080" y="4096154"/>
                  </a:lnTo>
                  <a:lnTo>
                    <a:pt x="1294249" y="4096154"/>
                  </a:lnTo>
                  <a:lnTo>
                    <a:pt x="1294249" y="3464586"/>
                  </a:lnTo>
                  <a:lnTo>
                    <a:pt x="6703" y="3464586"/>
                  </a:lnTo>
                  <a:lnTo>
                    <a:pt x="6703" y="3449112"/>
                  </a:lnTo>
                  <a:lnTo>
                    <a:pt x="6703" y="3307598"/>
                  </a:lnTo>
                  <a:lnTo>
                    <a:pt x="6703" y="1734100"/>
                  </a:lnTo>
                  <a:lnTo>
                    <a:pt x="5981" y="1734100"/>
                  </a:lnTo>
                  <a:lnTo>
                    <a:pt x="5981" y="1577112"/>
                  </a:lnTo>
                  <a:lnTo>
                    <a:pt x="6703" y="1577112"/>
                  </a:lnTo>
                  <a:lnTo>
                    <a:pt x="162970" y="1577112"/>
                  </a:lnTo>
                  <a:lnTo>
                    <a:pt x="784942" y="1577112"/>
                  </a:lnTo>
                  <a:lnTo>
                    <a:pt x="790923" y="1577112"/>
                  </a:lnTo>
                  <a:lnTo>
                    <a:pt x="790923" y="941931"/>
                  </a:lnTo>
                  <a:lnTo>
                    <a:pt x="0" y="941931"/>
                  </a:lnTo>
                  <a:lnTo>
                    <a:pt x="0" y="1"/>
                  </a:lnTo>
                  <a:lnTo>
                    <a:pt x="941930" y="1"/>
                  </a:lnTo>
                  <a:lnTo>
                    <a:pt x="941930" y="788557"/>
                  </a:lnTo>
                  <a:lnTo>
                    <a:pt x="1581607" y="788557"/>
                  </a:lnTo>
                  <a:lnTo>
                    <a:pt x="1581607" y="156989"/>
                  </a:lnTo>
                  <a:lnTo>
                    <a:pt x="1581607" y="1"/>
                  </a:lnTo>
                  <a:lnTo>
                    <a:pt x="1581607" y="1"/>
                  </a:lnTo>
                  <a:lnTo>
                    <a:pt x="1737874" y="1"/>
                  </a:lnTo>
                  <a:lnTo>
                    <a:pt x="1737874" y="1"/>
                  </a:lnTo>
                  <a:lnTo>
                    <a:pt x="3314221" y="1"/>
                  </a:lnTo>
                  <a:close/>
                </a:path>
              </a:pathLst>
            </a:custGeom>
            <a:gradFill flip="none" rotWithShape="1">
              <a:gsLst>
                <a:gs pos="53000">
                  <a:schemeClr val="accent2"/>
                </a:gs>
                <a:gs pos="100000">
                  <a:schemeClr val="accent2">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2000"/>
            </a:p>
          </p:txBody>
        </p:sp>
        <p:sp>
          <p:nvSpPr>
            <p:cNvPr id="17" name="椭圆 16"/>
            <p:cNvSpPr/>
            <p:nvPr/>
          </p:nvSpPr>
          <p:spPr bwMode="auto">
            <a:xfrm>
              <a:off x="4810708" y="3024188"/>
              <a:ext cx="2794038" cy="162107"/>
            </a:xfrm>
            <a:prstGeom prst="ellipse">
              <a:avLst/>
            </a:prstGeom>
            <a:gradFill flip="none" rotWithShape="1">
              <a:gsLst>
                <a:gs pos="35000">
                  <a:srgbClr val="FEF6E2">
                    <a:alpha val="60000"/>
                  </a:srgbClr>
                </a:gs>
                <a:gs pos="100000">
                  <a:srgbClr val="E1F8F6">
                    <a:alpha val="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hangingPunct="1">
                <a:spcBef>
                  <a:spcPts val="0"/>
                </a:spcBef>
                <a:spcAft>
                  <a:spcPts val="0"/>
                </a:spcAft>
                <a:defRPr/>
              </a:pPr>
              <a:endParaRPr lang="zh-CN" altLang="en-US" sz="2000"/>
            </a:p>
          </p:txBody>
        </p:sp>
      </p:grpSp>
      <p:sp>
        <p:nvSpPr>
          <p:cNvPr id="4" name="日期占位符 3"/>
          <p:cNvSpPr>
            <a:spLocks noGrp="1"/>
          </p:cNvSpPr>
          <p:nvPr>
            <p:ph type="dt" sz="half" idx="10"/>
          </p:nvPr>
        </p:nvSpPr>
        <p:spPr/>
        <p:txBody>
          <a:bodyPr>
            <a:normAutofit/>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dirty="0"/>
          </a:p>
        </p:txBody>
      </p:sp>
      <p:sp>
        <p:nvSpPr>
          <p:cNvPr id="6" name="灯片编号占位符 5"/>
          <p:cNvSpPr>
            <a:spLocks noGrp="1"/>
          </p:cNvSpPr>
          <p:nvPr>
            <p:ph type="sldNum" sz="quarter" idx="12"/>
          </p:nvPr>
        </p:nvSpPr>
        <p:spPr/>
        <p:txBody>
          <a:bodyPr>
            <a:normAutofit/>
          </a:bodyPr>
          <a:lstStyle/>
          <a:p>
            <a:fld id="{2654D154-DEB9-4DCD-801B-B3341D74A27F}" type="slidenum">
              <a:rPr lang="zh-CN" altLang="en-US" smtClean="0"/>
            </a:fld>
            <a:endParaRPr lang="zh-CN" altLang="en-US"/>
          </a:p>
        </p:txBody>
      </p:sp>
      <p:sp>
        <p:nvSpPr>
          <p:cNvPr id="12" name="椭圆 11"/>
          <p:cNvSpPr/>
          <p:nvPr/>
        </p:nvSpPr>
        <p:spPr bwMode="auto">
          <a:xfrm>
            <a:off x="2542527" y="4009568"/>
            <a:ext cx="3780509" cy="295732"/>
          </a:xfrm>
          <a:prstGeom prst="ellipse">
            <a:avLst/>
          </a:prstGeom>
          <a:gradFill flip="none" rotWithShape="1">
            <a:gsLst>
              <a:gs pos="35000">
                <a:srgbClr val="FEF6E2">
                  <a:alpha val="60000"/>
                </a:srgbClr>
              </a:gs>
              <a:gs pos="100000">
                <a:srgbClr val="E1F8F6">
                  <a:alpha val="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2500" lnSpcReduction="20000"/>
          </a:bodyPr>
          <a:lstStyle/>
          <a:p>
            <a:pPr algn="ctr" eaLnBrk="1" hangingPunct="1">
              <a:spcBef>
                <a:spcPts val="0"/>
              </a:spcBef>
              <a:spcAft>
                <a:spcPts val="0"/>
              </a:spcAft>
              <a:defRPr/>
            </a:pPr>
            <a:endParaRPr lang="zh-CN" altLang="en-US" sz="1500"/>
          </a:p>
        </p:txBody>
      </p:sp>
      <p:sp>
        <p:nvSpPr>
          <p:cNvPr id="2" name="标题 1"/>
          <p:cNvSpPr>
            <a:spLocks noGrp="1"/>
          </p:cNvSpPr>
          <p:nvPr>
            <p:ph type="title"/>
          </p:nvPr>
        </p:nvSpPr>
        <p:spPr>
          <a:xfrm>
            <a:off x="1068459" y="3186295"/>
            <a:ext cx="7007083" cy="867410"/>
          </a:xfrm>
        </p:spPr>
        <p:txBody>
          <a:bodyPr anchor="ctr" anchorCtr="0">
            <a:normAutofit/>
          </a:bodyPr>
          <a:lstStyle>
            <a:lvl1pPr algn="ctr">
              <a:defRPr sz="4000">
                <a:solidFill>
                  <a:schemeClr val="accent2"/>
                </a:solidFill>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1068458" y="4105600"/>
            <a:ext cx="7007084" cy="754188"/>
          </a:xfrm>
        </p:spPr>
        <p:txBody>
          <a:bodyPr>
            <a:normAutofit/>
          </a:bodyPr>
          <a:lstStyle>
            <a:lvl1pPr marL="0" indent="0" algn="ctr">
              <a:buNone/>
              <a:defRPr sz="24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603022"/>
            <a:ext cx="3886200" cy="4573941"/>
          </a:xfrm>
        </p:spPr>
        <p:txBody>
          <a:bodyPr/>
          <a:lstStyle>
            <a:lvl1pPr>
              <a:defRPr/>
            </a:lvl1pPr>
            <a:lvl2pPr>
              <a:defRPr/>
            </a:lvl2pPr>
            <a:lvl3pPr>
              <a:defRPr/>
            </a:lvl3pPr>
            <a:lvl4pPr>
              <a:defRPr/>
            </a:lvl4pPr>
            <a:lvl5pPr>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603022"/>
            <a:ext cx="3886200" cy="4573941"/>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日期占位符 4"/>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9842" y="1681163"/>
            <a:ext cx="3868340"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2" y="2505075"/>
            <a:ext cx="3868340" cy="3684588"/>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4629150" y="1681163"/>
            <a:ext cx="3887391"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54D154-DEB9-4DCD-801B-B3341D74A27F}" type="slidenum">
              <a:rPr lang="zh-CN" altLang="en-US" smtClean="0"/>
            </a:fld>
            <a:endParaRPr lang="zh-CN" altLang="en-US"/>
          </a:p>
        </p:txBody>
      </p:sp>
      <p:sp>
        <p:nvSpPr>
          <p:cNvPr id="10" name="标题 9"/>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251660" y="4538132"/>
            <a:ext cx="6640680" cy="1220983"/>
          </a:xfrm>
        </p:spPr>
        <p:txBody>
          <a:bodyPr anchor="b" anchorCtr="0">
            <a:noAutofit/>
          </a:bodyPr>
          <a:lstStyle>
            <a:lvl1pPr algn="ctr">
              <a:defRPr sz="6600"/>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79798" y="1309510"/>
            <a:ext cx="3196800" cy="1343377"/>
          </a:xfrm>
        </p:spPr>
        <p:txBody>
          <a:bodyPr anchor="t" anchorCtr="0">
            <a:noAutofit/>
          </a:bodyPr>
          <a:lstStyle>
            <a:lvl1pPr>
              <a:defRPr sz="3200"/>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4364348" y="1309511"/>
            <a:ext cx="3963527" cy="478235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979798" y="2652888"/>
            <a:ext cx="3196800" cy="3424944"/>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82842" y="657726"/>
            <a:ext cx="1308434" cy="55192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559718" y="657726"/>
            <a:ext cx="5955632" cy="5519237"/>
          </a:xfrm>
        </p:spPr>
        <p:txBody>
          <a:bodyPr vert="eaVert" anchor="b" anchorCtr="0"/>
          <a:lstStyle>
            <a:lvl1pPr algn="l">
              <a:defRPr/>
            </a:lvl1pPr>
            <a:lvl2pPr algn="l">
              <a:defRPr/>
            </a:lvl2pPr>
            <a:lvl3pPr algn="l">
              <a:defRPr/>
            </a:lvl3pPr>
            <a:lvl4pPr algn="l">
              <a:defRPr/>
            </a:lvl4pPr>
            <a:lvl5pPr algn="l">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2.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1071562" y="530626"/>
            <a:ext cx="7443788" cy="81275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3"/>
            </p:custDataLst>
          </p:nvPr>
        </p:nvSpPr>
        <p:spPr>
          <a:xfrm>
            <a:off x="1071562" y="1588169"/>
            <a:ext cx="7443788" cy="4688453"/>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6412796"/>
            <a:ext cx="2057400" cy="365125"/>
          </a:xfrm>
          <a:prstGeom prst="rect">
            <a:avLst/>
          </a:prstGeom>
        </p:spPr>
        <p:txBody>
          <a:bodyPr vert="horz" lIns="91440" tIns="45720" rIns="91440" bIns="45720" rtlCol="0" anchor="ctr">
            <a:normAutofit/>
          </a:bodyPr>
          <a:lstStyle>
            <a:lvl1pPr algn="l">
              <a:defRPr sz="1800">
                <a:solidFill>
                  <a:schemeClr val="tx1"/>
                </a:solidFill>
              </a:defRPr>
            </a:lvl1pPr>
          </a:lstStyle>
          <a:p>
            <a:fld id="{15BB4C91-A4CA-4EBE-8AF8-1DBB3ECEA669}" type="datetimeFigureOut">
              <a:rPr lang="zh-CN" altLang="en-US" smtClean="0"/>
            </a:fld>
            <a:endParaRPr lang="zh-CN" altLang="en-US"/>
          </a:p>
        </p:txBody>
      </p:sp>
      <p:sp>
        <p:nvSpPr>
          <p:cNvPr id="5" name="页脚占位符 4"/>
          <p:cNvSpPr>
            <a:spLocks noGrp="1"/>
          </p:cNvSpPr>
          <p:nvPr>
            <p:ph type="ftr" sz="quarter" idx="3"/>
          </p:nvPr>
        </p:nvSpPr>
        <p:spPr>
          <a:xfrm>
            <a:off x="3028950" y="6412796"/>
            <a:ext cx="3086100" cy="365125"/>
          </a:xfrm>
          <a:prstGeom prst="rect">
            <a:avLst/>
          </a:prstGeom>
        </p:spPr>
        <p:txBody>
          <a:bodyPr vert="horz" lIns="91440" tIns="45720" rIns="91440" bIns="45720" rtlCol="0" anchor="ctr">
            <a:normAutofit/>
          </a:bodyPr>
          <a:lstStyle>
            <a:lvl1pPr algn="ctr">
              <a:defRPr sz="1800">
                <a:solidFill>
                  <a:schemeClr val="tx1"/>
                </a:solidFill>
              </a:defRPr>
            </a:lvl1pPr>
          </a:lstStyle>
          <a:p>
            <a:endParaRPr lang="zh-CN" altLang="en-US"/>
          </a:p>
        </p:txBody>
      </p:sp>
      <p:sp>
        <p:nvSpPr>
          <p:cNvPr id="6" name="灯片编号占位符 5"/>
          <p:cNvSpPr>
            <a:spLocks noGrp="1"/>
          </p:cNvSpPr>
          <p:nvPr>
            <p:ph type="sldNum" sz="quarter" idx="4"/>
          </p:nvPr>
        </p:nvSpPr>
        <p:spPr>
          <a:xfrm>
            <a:off x="6457950" y="6412796"/>
            <a:ext cx="2057400" cy="365125"/>
          </a:xfrm>
          <a:prstGeom prst="rect">
            <a:avLst/>
          </a:prstGeom>
        </p:spPr>
        <p:txBody>
          <a:bodyPr vert="horz" lIns="91440" tIns="45720" rIns="91440" bIns="45720" rtlCol="0" anchor="ctr">
            <a:noAutofit/>
          </a:bodyPr>
          <a:lstStyle>
            <a:lvl1pPr algn="r">
              <a:defRPr sz="1800">
                <a:solidFill>
                  <a:schemeClr val="tx1"/>
                </a:solidFill>
              </a:defRPr>
            </a:lvl1pPr>
          </a:lstStyle>
          <a:p>
            <a:fld id="{2654D154-DEB9-4DCD-801B-B3341D74A27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latinLnBrk="0" hangingPunct="1">
        <a:lnSpc>
          <a:spcPct val="90000"/>
        </a:lnSpc>
        <a:spcBef>
          <a:spcPct val="0"/>
        </a:spcBef>
        <a:buNone/>
        <a:defRPr sz="3200" b="1" kern="1200">
          <a:solidFill>
            <a:schemeClr val="accent1">
              <a:lumMod val="50000"/>
            </a:schemeClr>
          </a:solidFill>
          <a:latin typeface="+mj-lt"/>
          <a:ea typeface="+mj-ea"/>
          <a:cs typeface="+mj-cs"/>
        </a:defRPr>
      </a:lvl1pPr>
    </p:titleStyle>
    <p:bodyStyle>
      <a:lvl1pPr marL="171450" indent="-171450" algn="just" defTabSz="685800" rtl="0" eaLnBrk="1" latinLnBrk="0" hangingPunct="1">
        <a:lnSpc>
          <a:spcPct val="130000"/>
        </a:lnSpc>
        <a:spcBef>
          <a:spcPts val="750"/>
        </a:spcBef>
        <a:buFont typeface="Arial" panose="020B0604020202020204" pitchFamily="34" charset="0"/>
        <a:buChar char="•"/>
        <a:defRPr sz="2400" kern="1200">
          <a:solidFill>
            <a:schemeClr val="tx1"/>
          </a:solidFill>
          <a:latin typeface="+mn-lt"/>
          <a:ea typeface="+mn-ea"/>
          <a:cs typeface="+mn-cs"/>
        </a:defRPr>
      </a:lvl1pPr>
      <a:lvl2pPr marL="514350" indent="-171450" algn="just" defTabSz="685800" rtl="0" eaLnBrk="1" latinLnBrk="0" hangingPunct="1">
        <a:lnSpc>
          <a:spcPct val="130000"/>
        </a:lnSpc>
        <a:spcBef>
          <a:spcPts val="375"/>
        </a:spcBef>
        <a:buFont typeface="Arial" panose="020B0604020202020204" pitchFamily="34" charset="0"/>
        <a:buChar char="•"/>
        <a:defRPr sz="2000" kern="1200">
          <a:solidFill>
            <a:schemeClr val="tx1"/>
          </a:solidFill>
          <a:latin typeface="+mn-lt"/>
          <a:ea typeface="+mn-ea"/>
          <a:cs typeface="+mn-cs"/>
        </a:defRPr>
      </a:lvl2pPr>
      <a:lvl3pPr marL="857250" indent="-171450" algn="just" defTabSz="685800" rtl="0" eaLnBrk="1" latinLnBrk="0" hangingPunct="1">
        <a:lnSpc>
          <a:spcPct val="13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just" defTabSz="685800" rtl="0" eaLnBrk="1" latinLnBrk="0" hangingPunct="1">
        <a:lnSpc>
          <a:spcPct val="13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just" defTabSz="685800" rtl="0" eaLnBrk="1" latinLnBrk="0" hangingPunct="1">
        <a:lnSpc>
          <a:spcPct val="13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ctrTitle"/>
          </p:nvPr>
        </p:nvSpPr>
        <p:spPr>
          <a:xfrm>
            <a:off x="685800" y="2130425"/>
            <a:ext cx="7772400" cy="1470025"/>
          </a:xfrm>
        </p:spPr>
        <p:txBody>
          <a:bodyPr anchor="ctr"/>
          <a:lstStyle/>
          <a:p>
            <a:pPr algn="l"/>
            <a:endParaRPr lang="zh-CN" altLang="en-US" sz="4400" smtClean="0"/>
          </a:p>
        </p:txBody>
      </p:sp>
      <p:sp>
        <p:nvSpPr>
          <p:cNvPr id="34819" name="Rectangle 3"/>
          <p:cNvSpPr>
            <a:spLocks noGrp="1"/>
          </p:cNvSpPr>
          <p:nvPr>
            <p:ph type="subTitle" idx="1"/>
          </p:nvPr>
        </p:nvSpPr>
        <p:spPr>
          <a:xfrm>
            <a:off x="1371600" y="3886200"/>
            <a:ext cx="6400800" cy="1752600"/>
          </a:xfrm>
        </p:spPr>
        <p:txBody>
          <a:bodyPr/>
          <a:lstStyle/>
          <a:p>
            <a:endParaRPr lang="zh-CN" altLang="en-US" sz="2800" smtClean="0"/>
          </a:p>
        </p:txBody>
      </p:sp>
      <p:pic>
        <p:nvPicPr>
          <p:cNvPr id="34822" name="Picture 6"/>
          <p:cNvPicPr>
            <a:picLocks noChangeAspect="1" noChangeArrowheads="1"/>
          </p:cNvPicPr>
          <p:nvPr/>
        </p:nvPicPr>
        <p:blipFill>
          <a:blip r:embed="rId1"/>
          <a:srcRect/>
          <a:stretch>
            <a:fillRect/>
          </a:stretch>
        </p:blipFill>
        <p:spPr bwMode="auto">
          <a:xfrm>
            <a:off x="0" y="0"/>
            <a:ext cx="9144000" cy="7112000"/>
          </a:xfrm>
          <a:prstGeom prst="rect">
            <a:avLst/>
          </a:prstGeom>
          <a:noFill/>
          <a:ln w="9525">
            <a:noFill/>
            <a:miter lim="800000"/>
            <a:headEnd/>
            <a:tailEnd/>
          </a:ln>
          <a:effectLst/>
        </p:spPr>
      </p:pic>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p>
            <a:r>
              <a:rPr lang="zh-CN" altLang="en-US" smtClean="0"/>
              <a:t>归纳总结</a:t>
            </a:r>
            <a:endParaRPr lang="zh-CN" altLang="en-US" smtClean="0"/>
          </a:p>
        </p:txBody>
      </p:sp>
      <p:sp>
        <p:nvSpPr>
          <p:cNvPr id="4" name="内容占位符 3"/>
          <p:cNvSpPr>
            <a:spLocks noGrp="1"/>
          </p:cNvSpPr>
          <p:nvPr>
            <p:ph idx="1"/>
            <p:custDataLst>
              <p:tags r:id="rId2"/>
            </p:custDataLst>
          </p:nvPr>
        </p:nvSpPr>
        <p:spPr/>
        <p:txBody>
          <a:bodyPr>
            <a:normAutofit fontScale="80000"/>
          </a:bodyPr>
          <a:p>
            <a:pPr fontAlgn="auto">
              <a:spcAft>
                <a:spcPts val="0"/>
              </a:spcAft>
              <a:buFont typeface="Arial" panose="020B0604020202020204" pitchFamily="34" charset="0"/>
              <a:buChar char="•"/>
              <a:defRPr/>
            </a:pPr>
            <a:r>
              <a:rPr lang="zh-CN" altLang="en-US" smtClean="0"/>
              <a:t>（1）我国宪法规定，公民合法的私有财产不受侵犯，国家依照法律规定保护公民的私有财产所有权。财产所有权是财产所有人依法对自己的财产享有占有、使用、收益和处分的权利。它是财产归谁所有在法律上的表现，是一种直接与经济利益相联系的民事权利。</a:t>
            </a:r>
            <a:endParaRPr lang="zh-CN" altLang="en-US" smtClean="0"/>
          </a:p>
          <a:p>
            <a:pPr fontAlgn="auto">
              <a:spcAft>
                <a:spcPts val="0"/>
              </a:spcAft>
              <a:buFont typeface="Arial" panose="020B0604020202020204" pitchFamily="34" charset="0"/>
              <a:buChar char="•"/>
              <a:defRPr/>
            </a:pPr>
            <a:r>
              <a:rPr lang="zh-CN" altLang="en-US" smtClean="0"/>
              <a:t>（2）法律是保护公民合法财产的“利剑”。我国通过制定相关法律，采用民事和刑事等法律手段，有效地保护着公民的合法财产。</a:t>
            </a:r>
            <a:endParaRPr lang="zh-CN" altLang="en-US" smtClean="0"/>
          </a:p>
          <a:p>
            <a:pPr fontAlgn="auto">
              <a:spcAft>
                <a:spcPts val="0"/>
              </a:spcAft>
              <a:buFont typeface="Arial" panose="020B0604020202020204" pitchFamily="34" charset="0"/>
              <a:buChar char="•"/>
              <a:defRPr/>
            </a:pPr>
            <a:r>
              <a:rPr lang="zh-CN" altLang="en-US" smtClean="0"/>
              <a:t>（3）在现实生活中，当我们的财产所有权受到侵害时，要通过法律途径维护自己的合法权益。</a:t>
            </a:r>
            <a:endParaRPr lang="zh-CN" altLang="en-US" smtClean="0"/>
          </a:p>
          <a:p>
            <a:pPr fontAlgn="auto">
              <a:spcAft>
                <a:spcPts val="0"/>
              </a:spcAft>
              <a:buFont typeface="Arial" panose="020B0604020202020204" pitchFamily="34" charset="0"/>
              <a:buChar char="•"/>
              <a:defRPr/>
            </a:pPr>
            <a:r>
              <a:rPr lang="zh-CN" altLang="en-US" smtClean="0"/>
              <a:t>（4）财产维护着公民的正常生活，对自己和他人同样重要。我们在依法保护自己合法财产的同时，还要尊重他人的财产所有权，不做侵犯他人财产所有权的事情。</a:t>
            </a:r>
            <a:endParaRPr lang="zh-CN" altLang="en-US" smtClean="0"/>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fontScale="90000"/>
          </a:bodyPr>
          <a:p>
            <a:r>
              <a:rPr lang="zh-CN" altLang="en-US" smtClean="0"/>
              <a:t>问题二：怎样认识我们的财产继承权受法律保护？</a:t>
            </a:r>
            <a:endParaRPr lang="zh-CN" altLang="en-US" smtClean="0"/>
          </a:p>
        </p:txBody>
      </p:sp>
      <p:sp>
        <p:nvSpPr>
          <p:cNvPr id="3" name="内容占位符 2"/>
          <p:cNvSpPr>
            <a:spLocks noGrp="1"/>
          </p:cNvSpPr>
          <p:nvPr>
            <p:ph idx="1"/>
            <p:custDataLst>
              <p:tags r:id="rId2"/>
            </p:custDataLst>
          </p:nvPr>
        </p:nvSpPr>
        <p:spPr/>
        <p:txBody>
          <a:bodyPr/>
          <a:p>
            <a:pPr marL="228600" indent="-228600">
              <a:buSzTx/>
              <a:buFont typeface="Arial" panose="020B0604020202020204" pitchFamily="34" charset="0"/>
              <a:buChar char="•"/>
            </a:pPr>
            <a:r>
              <a:rPr lang="zh-CN" altLang="en-US" sz="4400" smtClean="0">
                <a:sym typeface="黑体" panose="02010609060101010101" pitchFamily="2" charset="-122"/>
              </a:rPr>
              <a:t>指导学生分组结合自己的实际展开讨论。</a:t>
            </a:r>
            <a:endParaRPr lang="zh-CN" altLang="en-US" sz="4400" smtClean="0">
              <a:sym typeface="黑体" panose="02010609060101010101" pitchFamily="2" charset="-122"/>
            </a:endParaRPr>
          </a:p>
          <a:p>
            <a:pPr marL="228600" indent="-228600">
              <a:buSzTx/>
              <a:buFont typeface="Arial" panose="020B0604020202020204" pitchFamily="34" charset="0"/>
              <a:buChar char="•"/>
            </a:pPr>
            <a:endParaRPr lang="zh-CN" altLang="en-US" sz="4400" smtClean="0">
              <a:sym typeface="黑体" panose="02010609060101010101" pitchFamily="2" charset="-122"/>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p>
            <a:r>
              <a:rPr lang="zh-CN" altLang="en-US" smtClean="0"/>
              <a:t>归纳总结</a:t>
            </a:r>
            <a:endParaRPr lang="zh-CN" altLang="en-US" smtClean="0"/>
          </a:p>
        </p:txBody>
      </p:sp>
      <p:sp>
        <p:nvSpPr>
          <p:cNvPr id="4" name="内容占位符 3"/>
          <p:cNvSpPr>
            <a:spLocks noGrp="1"/>
          </p:cNvSpPr>
          <p:nvPr>
            <p:ph idx="1"/>
            <p:custDataLst>
              <p:tags r:id="rId2"/>
            </p:custDataLst>
          </p:nvPr>
        </p:nvSpPr>
        <p:spPr/>
        <p:txBody>
          <a:bodyPr>
            <a:normAutofit fontScale="80000"/>
          </a:bodyPr>
          <a:p>
            <a:pPr fontAlgn="auto">
              <a:spcAft>
                <a:spcPts val="0"/>
              </a:spcAft>
              <a:buFont typeface="Arial" panose="020B0604020202020204" pitchFamily="34" charset="0"/>
              <a:buChar char="•"/>
              <a:defRPr/>
            </a:pPr>
            <a:r>
              <a:rPr lang="zh-CN" altLang="en-US" smtClean="0"/>
              <a:t>（1）财产继承权是指公民依法享有的承受死者个人所遗留的合法财产的权利。我国宪法规定，国家依照法律规定保护公民的财产继承权。保护公民的财产继承权，是保护公民的合法财产所有权的延伸和体现。</a:t>
            </a:r>
            <a:endParaRPr lang="zh-CN" altLang="en-US" smtClean="0"/>
          </a:p>
          <a:p>
            <a:pPr fontAlgn="auto">
              <a:spcAft>
                <a:spcPts val="0"/>
              </a:spcAft>
              <a:buFont typeface="Arial" panose="020B0604020202020204" pitchFamily="34" charset="0"/>
              <a:buChar char="•"/>
              <a:defRPr/>
            </a:pPr>
            <a:r>
              <a:rPr lang="zh-CN" altLang="en-US" smtClean="0"/>
              <a:t>（2）每个公民都依法享有继承权，未成年人也不例外。未成年人保护法第四十五条特别规定，人民法院审理继承案件，应当依法保护未成年人的继承权。</a:t>
            </a:r>
            <a:endParaRPr lang="zh-CN" altLang="en-US" smtClean="0"/>
          </a:p>
          <a:p>
            <a:pPr fontAlgn="auto">
              <a:spcAft>
                <a:spcPts val="0"/>
              </a:spcAft>
              <a:buFont typeface="Arial" panose="020B0604020202020204" pitchFamily="34" charset="0"/>
              <a:buChar char="•"/>
              <a:defRPr/>
            </a:pPr>
            <a:r>
              <a:rPr lang="zh-CN" altLang="en-US" smtClean="0"/>
              <a:t>（3）公民的遗产继承分为法定继承和遗嘱继承两种主要方式。</a:t>
            </a:r>
            <a:endParaRPr lang="zh-CN" altLang="en-US" smtClean="0"/>
          </a:p>
          <a:p>
            <a:pPr fontAlgn="auto">
              <a:spcAft>
                <a:spcPts val="0"/>
              </a:spcAft>
              <a:buFont typeface="Arial" panose="020B0604020202020204" pitchFamily="34" charset="0"/>
              <a:buChar char="•"/>
              <a:defRPr/>
            </a:pPr>
            <a:r>
              <a:rPr lang="zh-CN" altLang="en-US" smtClean="0"/>
              <a:t>（4）公民在自己的合法继承权受到侵害后，要学会运用法律维护自己的正当利益。</a:t>
            </a:r>
            <a:endParaRPr lang="zh-CN" altLang="en-US" smtClean="0"/>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r>
              <a:rPr lang="zh-CN" altLang="en-US" smtClean="0">
                <a:sym typeface="黑体" panose="02010609060101010101" pitchFamily="2" charset="-122"/>
              </a:rPr>
              <a:t>知识结构</a:t>
            </a:r>
            <a:br>
              <a:rPr lang="zh-CN" altLang="en-US" smtClean="0"/>
            </a:br>
            <a:endParaRPr lang="zh-CN" altLang="en-US" smtClean="0"/>
          </a:p>
        </p:txBody>
      </p:sp>
      <p:pic>
        <p:nvPicPr>
          <p:cNvPr id="23554" name="内容占位符 2"/>
          <p:cNvPicPr>
            <a:picLocks noGrp="1"/>
          </p:cNvPicPr>
          <p:nvPr>
            <p:ph idx="1"/>
          </p:nvPr>
        </p:nvPicPr>
        <p:blipFill>
          <a:blip r:embed="rId1"/>
          <a:srcRect/>
          <a:stretch>
            <a:fillRect/>
          </a:stretch>
        </p:blipFill>
        <p:spPr>
          <a:xfrm>
            <a:off x="0" y="1128713"/>
            <a:ext cx="9144000" cy="5729287"/>
          </a:xfrm>
        </p:spPr>
      </p:pic>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fontScale="90000"/>
          </a:bodyPr>
          <a:p>
            <a:r>
              <a:rPr lang="zh-CN" altLang="zh-CN" smtClean="0">
                <a:sym typeface="宋体" panose="02010600030101010101" pitchFamily="2" charset="-122"/>
              </a:rPr>
              <a:t>典例精析</a:t>
            </a:r>
            <a:br>
              <a:rPr lang="zh-CN" altLang="zh-CN" smtClean="0">
                <a:sym typeface="宋体" panose="02010600030101010101" pitchFamily="2" charset="-122"/>
              </a:rPr>
            </a:br>
            <a:endParaRPr lang="zh-CN" altLang="zh-CN" smtClean="0">
              <a:sym typeface="宋体" panose="02010600030101010101" pitchFamily="2" charset="-122"/>
            </a:endParaRPr>
          </a:p>
        </p:txBody>
      </p:sp>
      <p:sp>
        <p:nvSpPr>
          <p:cNvPr id="3" name="内容占位符 2"/>
          <p:cNvSpPr>
            <a:spLocks noGrp="1"/>
          </p:cNvSpPr>
          <p:nvPr>
            <p:ph idx="1"/>
            <p:custDataLst>
              <p:tags r:id="rId2"/>
            </p:custDataLst>
          </p:nvPr>
        </p:nvSpPr>
        <p:spPr/>
        <p:txBody>
          <a:bodyPr>
            <a:normAutofit/>
          </a:bodyPr>
          <a:p>
            <a:pPr marL="228600" indent="-228600">
              <a:buSzTx/>
              <a:buFont typeface="Arial" panose="020B0604020202020204" pitchFamily="34" charset="0"/>
              <a:buChar char="•"/>
            </a:pPr>
            <a:r>
              <a:rPr lang="zh-CN" altLang="en-US" smtClean="0"/>
              <a:t>例</a:t>
            </a:r>
            <a:r>
              <a:rPr lang="en-US" altLang="zh-CN" smtClean="0"/>
              <a:t>1</a:t>
            </a:r>
            <a:r>
              <a:rPr lang="zh-CN" altLang="en-US" smtClean="0"/>
              <a:t>、（2017湖南长沙中考）《孟子•滕文公上》曰：“民之为道也，有恒产者有恒心，无恒产者无恒心。”财产权自古以来就是稳定人心、推动社会发展的“定盘星”。下列体现公民行使财产收益权的是（　　）</a:t>
            </a:r>
            <a:endParaRPr lang="zh-CN" altLang="en-US" smtClean="0"/>
          </a:p>
          <a:p>
            <a:pPr marL="228600" indent="-228600">
              <a:buSzTx/>
              <a:buFont typeface="Arial" panose="020B0604020202020204" pitchFamily="34" charset="0"/>
              <a:buChar char="•"/>
            </a:pPr>
            <a:r>
              <a:rPr lang="zh-CN" altLang="en-US" smtClean="0"/>
              <a:t>A．用合法收入购买家用轿车	</a:t>
            </a:r>
            <a:endParaRPr lang="zh-CN" altLang="en-US" smtClean="0"/>
          </a:p>
          <a:p>
            <a:pPr marL="228600" indent="-228600">
              <a:buSzTx/>
              <a:buFont typeface="Arial" panose="020B0604020202020204" pitchFamily="34" charset="0"/>
              <a:buChar char="•"/>
            </a:pPr>
            <a:r>
              <a:rPr lang="zh-CN" altLang="en-US" smtClean="0"/>
              <a:t>B．租用城市共享单车绿色出行</a:t>
            </a:r>
            <a:endParaRPr lang="zh-CN" altLang="en-US" smtClean="0"/>
          </a:p>
          <a:p>
            <a:pPr marL="228600" indent="-228600">
              <a:buSzTx/>
              <a:buFont typeface="Arial" panose="020B0604020202020204" pitchFamily="34" charset="0"/>
              <a:buChar char="•"/>
            </a:pPr>
            <a:r>
              <a:rPr lang="zh-CN" altLang="en-US" smtClean="0"/>
              <a:t>C．将房屋出租收取租金	 </a:t>
            </a:r>
            <a:endParaRPr lang="zh-CN" altLang="en-US" smtClean="0"/>
          </a:p>
          <a:p>
            <a:pPr>
              <a:buFont typeface="Arial" panose="020B0604020202020204" pitchFamily="34" charset="0"/>
              <a:buNone/>
            </a:pPr>
            <a:r>
              <a:rPr lang="zh-CN" altLang="en-US" smtClean="0"/>
              <a:t>  D．将个人合法财产赠与他人</a:t>
            </a:r>
            <a:endParaRPr lang="zh-CN" altLang="en-US" smtClean="0"/>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p>
            <a:r>
              <a:rPr lang="zh-CN" altLang="en-US" smtClean="0"/>
              <a:t>答案解析</a:t>
            </a:r>
            <a:endParaRPr lang="zh-CN" altLang="en-US" smtClean="0"/>
          </a:p>
        </p:txBody>
      </p:sp>
      <p:sp>
        <p:nvSpPr>
          <p:cNvPr id="3" name="内容占位符 2"/>
          <p:cNvSpPr>
            <a:spLocks noGrp="1"/>
          </p:cNvSpPr>
          <p:nvPr>
            <p:ph idx="1"/>
            <p:custDataLst>
              <p:tags r:id="rId2"/>
            </p:custDataLst>
          </p:nvPr>
        </p:nvSpPr>
        <p:spPr/>
        <p:txBody>
          <a:bodyPr>
            <a:normAutofit lnSpcReduction="10000"/>
          </a:bodyPr>
          <a:p>
            <a:pPr marL="228600" indent="-228600">
              <a:buSzTx/>
              <a:buFont typeface="Arial" panose="020B0604020202020204" pitchFamily="34" charset="0"/>
              <a:buChar char="•"/>
            </a:pPr>
            <a:r>
              <a:rPr lang="zh-CN" altLang="en-US" smtClean="0"/>
              <a:t>【解析】依据教材，财产所有权是指所有人依法对自己的财产享有占有、使用、收益和处分的权利，A行使的是使用权；B与财产所有权无关；C行使的是收益权；D行使的是处分权；故选C。</a:t>
            </a:r>
            <a:endParaRPr lang="zh-CN" altLang="en-US" smtClean="0"/>
          </a:p>
          <a:p>
            <a:pPr marL="228600" indent="-228600">
              <a:buSzTx/>
              <a:buFont typeface="Arial" panose="020B0604020202020204" pitchFamily="34" charset="0"/>
              <a:buChar char="•"/>
            </a:pPr>
            <a:r>
              <a:rPr lang="zh-CN" altLang="en-US" smtClean="0"/>
              <a:t>答案：C</a:t>
            </a:r>
            <a:endParaRPr lang="zh-CN" altLang="en-US" smtClean="0"/>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内容占位符 2"/>
          <p:cNvSpPr>
            <a:spLocks noGrp="1"/>
          </p:cNvSpPr>
          <p:nvPr>
            <p:ph idx="1"/>
          </p:nvPr>
        </p:nvSpPr>
        <p:spPr>
          <a:xfrm>
            <a:off x="165100" y="304800"/>
            <a:ext cx="8350250" cy="5872163"/>
          </a:xfrm>
        </p:spPr>
        <p:txBody>
          <a:bodyPr/>
          <a:lstStyle/>
          <a:p>
            <a:r>
              <a:rPr lang="zh-CN" altLang="en-US" smtClean="0"/>
              <a:t>例</a:t>
            </a:r>
            <a:r>
              <a:rPr lang="en-US" altLang="zh-CN" smtClean="0"/>
              <a:t>2</a:t>
            </a:r>
            <a:r>
              <a:rPr lang="zh-CN" altLang="en-US" smtClean="0"/>
              <a:t>、（2017湖南邵阳中考）中学生晓军一家有爸爸、妈妈、爷爷、奶奶和姑姑共六口人。不久前，晓军的爷爷病逝，留下了遗产若干。根据我国继承法规定，属于第一顺序继承人的是（　　）</a:t>
            </a:r>
            <a:endParaRPr lang="zh-CN" altLang="en-US" smtClean="0"/>
          </a:p>
          <a:p>
            <a:r>
              <a:rPr lang="zh-CN" altLang="en-US" smtClean="0"/>
              <a:t>A．晓军、妈妈和爸爸	</a:t>
            </a:r>
            <a:endParaRPr lang="zh-CN" altLang="en-US" smtClean="0"/>
          </a:p>
          <a:p>
            <a:r>
              <a:rPr lang="zh-CN" altLang="en-US" smtClean="0"/>
              <a:t>B．妈妈、奶奶和姑姑</a:t>
            </a:r>
            <a:endParaRPr lang="zh-CN" altLang="en-US" smtClean="0"/>
          </a:p>
          <a:p>
            <a:r>
              <a:rPr lang="zh-CN" altLang="en-US" smtClean="0"/>
              <a:t>C．奶奶、爸爸和姑姑</a:t>
            </a:r>
            <a:endParaRPr lang="zh-CN" altLang="en-US" smtClean="0"/>
          </a:p>
          <a:p>
            <a:r>
              <a:rPr lang="zh-CN" altLang="en-US" smtClean="0"/>
              <a:t>D．晓军、爸爸和姑姑</a:t>
            </a:r>
            <a:endParaRPr lang="zh-CN" altLang="en-US" smtClean="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p>
            <a:r>
              <a:rPr lang="zh-CN" altLang="en-US" smtClean="0"/>
              <a:t>答案解析</a:t>
            </a:r>
            <a:endParaRPr lang="zh-CN" altLang="en-US" smtClean="0"/>
          </a:p>
        </p:txBody>
      </p:sp>
      <p:sp>
        <p:nvSpPr>
          <p:cNvPr id="3" name="内容占位符 2"/>
          <p:cNvSpPr>
            <a:spLocks noGrp="1"/>
          </p:cNvSpPr>
          <p:nvPr>
            <p:ph idx="1"/>
            <p:custDataLst>
              <p:tags r:id="rId2"/>
            </p:custDataLst>
          </p:nvPr>
        </p:nvSpPr>
        <p:spPr/>
        <p:txBody>
          <a:bodyPr>
            <a:normAutofit/>
          </a:bodyPr>
          <a:p>
            <a:pPr marL="228600" indent="-228600">
              <a:buSzTx/>
              <a:buFont typeface="Arial" panose="020B0604020202020204" pitchFamily="34" charset="0"/>
              <a:buChar char="•"/>
            </a:pPr>
            <a:r>
              <a:rPr lang="zh-CN" altLang="en-US" smtClean="0"/>
              <a:t>【解析】《继承法》规定第一顺序继承人有：配偶、子女、父亲、母亲．所以晓军爷爷的第一顺序继承人的包括晓军的奶奶、爸爸和姑姑，C是正确的选项；晓军、妈妈不是晓军爷爷的第一顺序继承人，排除A、B、D选项。故选C。</a:t>
            </a:r>
            <a:endParaRPr lang="zh-CN" altLang="en-US" smtClean="0"/>
          </a:p>
          <a:p>
            <a:pPr marL="228600" indent="-228600">
              <a:buSzTx/>
              <a:buFont typeface="Arial" panose="020B0604020202020204" pitchFamily="34" charset="0"/>
              <a:buChar char="•"/>
            </a:pPr>
            <a:r>
              <a:rPr lang="zh-CN" altLang="en-US" smtClean="0"/>
              <a:t>答案：C</a:t>
            </a:r>
            <a:endParaRPr lang="zh-CN" altLang="en-US" smtClean="0"/>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p>
            <a:r>
              <a:rPr lang="zh-CN" altLang="en-US" smtClean="0"/>
              <a:t>课后训练</a:t>
            </a:r>
            <a:endParaRPr lang="zh-CN" altLang="en-US" smtClean="0"/>
          </a:p>
        </p:txBody>
      </p:sp>
      <p:sp>
        <p:nvSpPr>
          <p:cNvPr id="3" name="内容占位符 2"/>
          <p:cNvSpPr>
            <a:spLocks noGrp="1"/>
          </p:cNvSpPr>
          <p:nvPr>
            <p:ph idx="1"/>
            <p:custDataLst>
              <p:tags r:id="rId2"/>
            </p:custDataLst>
          </p:nvPr>
        </p:nvSpPr>
        <p:spPr/>
        <p:txBody>
          <a:bodyPr>
            <a:normAutofit lnSpcReduction="20000"/>
          </a:bodyPr>
          <a:p>
            <a:pPr marL="228600" indent="-228600">
              <a:buSzTx/>
              <a:buFont typeface="Arial" panose="020B0604020202020204" pitchFamily="34" charset="0"/>
              <a:buChar char="•"/>
            </a:pPr>
            <a:r>
              <a:rPr lang="en-US" altLang="zh-CN" smtClean="0"/>
              <a:t>1</a:t>
            </a:r>
            <a:r>
              <a:rPr lang="zh-CN" altLang="en-US" smtClean="0"/>
              <a:t>、某实验小学全体师生汇聚在操场上举行为癌症患者廖庆凤献爱心捐款活动。上述师生在行使自己合法财产的              （    ）</a:t>
            </a:r>
            <a:endParaRPr lang="zh-CN" altLang="en-US" smtClean="0"/>
          </a:p>
          <a:p>
            <a:pPr marL="228600" indent="-228600">
              <a:buSzTx/>
              <a:buFont typeface="Arial" panose="020B0604020202020204" pitchFamily="34" charset="0"/>
              <a:buChar char="•"/>
            </a:pPr>
            <a:r>
              <a:rPr lang="en-US" altLang="zh-CN" smtClean="0"/>
              <a:t>A.</a:t>
            </a:r>
            <a:r>
              <a:rPr lang="zh-CN" altLang="en-US" smtClean="0"/>
              <a:t>占有权        </a:t>
            </a:r>
            <a:r>
              <a:rPr lang="en-US" altLang="zh-CN" smtClean="0"/>
              <a:t>B.</a:t>
            </a:r>
            <a:r>
              <a:rPr lang="zh-CN" altLang="en-US" smtClean="0"/>
              <a:t>使用权       </a:t>
            </a:r>
            <a:endParaRPr lang="zh-CN" altLang="en-US" smtClean="0"/>
          </a:p>
          <a:p>
            <a:pPr marL="228600" indent="-228600">
              <a:buSzTx/>
              <a:buFont typeface="Arial" panose="020B0604020202020204" pitchFamily="34" charset="0"/>
              <a:buChar char="•"/>
            </a:pPr>
            <a:r>
              <a:rPr lang="en-US" altLang="zh-CN" smtClean="0"/>
              <a:t>C.</a:t>
            </a:r>
            <a:r>
              <a:rPr lang="zh-CN" altLang="en-US" smtClean="0"/>
              <a:t>收益权       </a:t>
            </a:r>
            <a:r>
              <a:rPr lang="en-US" altLang="zh-CN" smtClean="0"/>
              <a:t>D.</a:t>
            </a:r>
            <a:r>
              <a:rPr lang="zh-CN" altLang="en-US" smtClean="0"/>
              <a:t>处分权</a:t>
            </a:r>
            <a:endParaRPr lang="zh-CN" altLang="en-US" smtClean="0"/>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p:cNvSpPr>
          <p:nvPr>
            <p:ph type="body" idx="1"/>
          </p:nvPr>
        </p:nvSpPr>
        <p:spPr/>
        <p:txBody>
          <a:bodyPr/>
          <a:lstStyle/>
          <a:p>
            <a:r>
              <a:rPr lang="en-US" altLang="zh-CN" smtClean="0"/>
              <a:t>2</a:t>
            </a:r>
            <a:r>
              <a:rPr lang="zh-CN" altLang="en-US" smtClean="0"/>
              <a:t>、中国社会科学出版社发行主管宋某因贪污被判处无期徒刑，并处没收个人全部财产。对此下列认识有误的是   （     ）                        </a:t>
            </a:r>
            <a:endParaRPr lang="zh-CN" altLang="en-US" smtClean="0"/>
          </a:p>
          <a:p>
            <a:r>
              <a:rPr lang="en-US" altLang="zh-CN" smtClean="0"/>
              <a:t>A.</a:t>
            </a:r>
            <a:r>
              <a:rPr lang="zh-CN" altLang="en-US" smtClean="0"/>
              <a:t>我国公民在法律面前人人平等 </a:t>
            </a:r>
            <a:endParaRPr lang="zh-CN" altLang="en-US" smtClean="0"/>
          </a:p>
          <a:p>
            <a:r>
              <a:rPr lang="en-US" altLang="zh-CN" smtClean="0"/>
              <a:t>B.</a:t>
            </a:r>
            <a:r>
              <a:rPr lang="zh-CN" altLang="en-US" smtClean="0"/>
              <a:t>我国法律不保护公民的私有财产 </a:t>
            </a:r>
            <a:endParaRPr lang="zh-CN" altLang="en-US" smtClean="0"/>
          </a:p>
          <a:p>
            <a:r>
              <a:rPr lang="en-US" altLang="zh-CN" smtClean="0"/>
              <a:t>C.</a:t>
            </a:r>
            <a:r>
              <a:rPr lang="zh-CN" altLang="en-US" smtClean="0"/>
              <a:t>法律不允许做的事坚决不做 </a:t>
            </a:r>
            <a:endParaRPr lang="zh-CN" altLang="en-US" smtClean="0"/>
          </a:p>
          <a:p>
            <a:r>
              <a:rPr lang="en-US" altLang="zh-CN" smtClean="0"/>
              <a:t>D.</a:t>
            </a:r>
            <a:r>
              <a:rPr lang="zh-CN" altLang="en-US" smtClean="0"/>
              <a:t>公民通过非法方式获得的财产，国家依法追究和处罚</a:t>
            </a:r>
            <a:endParaRPr lang="zh-CN" altLang="en-US" smtClean="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custDataLst>
              <p:tags r:id="rId1"/>
            </p:custDataLst>
          </p:nvPr>
        </p:nvSpPr>
        <p:spPr/>
        <p:txBody>
          <a:bodyPr>
            <a:normAutofit fontScale="90000"/>
          </a:bodyPr>
          <a:p>
            <a:pPr fontAlgn="auto">
              <a:spcAft>
                <a:spcPts val="0"/>
              </a:spcAft>
              <a:defRPr/>
            </a:pPr>
            <a:r>
              <a:rPr lang="zh-CN" altLang="en-US" smtClean="0"/>
              <a:t>第五单元 拥有合法财产 保护消费权益</a:t>
            </a:r>
            <a:br>
              <a:rPr lang="zh-CN" altLang="en-US" smtClean="0"/>
            </a:br>
            <a:r>
              <a:rPr lang="zh-CN" altLang="en-US" smtClean="0"/>
              <a:t>第9课我们依法享有财产权</a:t>
            </a:r>
            <a:endParaRPr lang="zh-CN" altLang="en-US" smtClean="0"/>
          </a:p>
        </p:txBody>
      </p:sp>
      <p:sp>
        <p:nvSpPr>
          <p:cNvPr id="4" name="副标题 3"/>
          <p:cNvSpPr>
            <a:spLocks noGrp="1"/>
          </p:cNvSpPr>
          <p:nvPr>
            <p:ph type="subTitle" idx="1"/>
            <p:custDataLst>
              <p:tags r:id="rId2"/>
            </p:custDataLst>
          </p:nvPr>
        </p:nvSpPr>
        <p:spPr/>
        <p:txBody>
          <a:bodyPr>
            <a:noAutofit/>
          </a:bodyPr>
          <a:p>
            <a:r>
              <a:rPr lang="zh-CN" altLang="en-US" sz="4400" smtClean="0">
                <a:solidFill>
                  <a:srgbClr val="FF0000"/>
                </a:solidFill>
              </a:rPr>
              <a:t>财产属于谁 财产留给谁</a:t>
            </a:r>
            <a:endParaRPr lang="zh-CN" altLang="en-US" sz="4400" smtClean="0">
              <a:solidFill>
                <a:srgbClr val="FF0000"/>
              </a:solidFill>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p:cNvSpPr>
          <p:nvPr>
            <p:ph type="body" idx="1"/>
          </p:nvPr>
        </p:nvSpPr>
        <p:spPr/>
        <p:txBody>
          <a:bodyPr/>
          <a:lstStyle/>
          <a:p>
            <a:r>
              <a:rPr lang="en-US" altLang="zh-CN" smtClean="0"/>
              <a:t>3</a:t>
            </a:r>
            <a:r>
              <a:rPr lang="zh-CN" altLang="en-US" smtClean="0"/>
              <a:t>、安徽四少年因缺少零花钱持械抢劫被判刑。被告人赵某伙同丁某、张某持刀抢走凌某一部价值</a:t>
            </a:r>
            <a:r>
              <a:rPr lang="en-US" altLang="zh-CN" smtClean="0"/>
              <a:t>800</a:t>
            </a:r>
            <a:r>
              <a:rPr lang="zh-CN" altLang="en-US" smtClean="0"/>
              <a:t>多元的黑色直板</a:t>
            </a:r>
            <a:r>
              <a:rPr lang="en-US" altLang="zh-CN" smtClean="0"/>
              <a:t>OPPO</a:t>
            </a:r>
            <a:r>
              <a:rPr lang="zh-CN" altLang="en-US" smtClean="0"/>
              <a:t>手机。说明   （  　）                                          </a:t>
            </a:r>
            <a:endParaRPr lang="zh-CN" altLang="en-US" smtClean="0"/>
          </a:p>
          <a:p>
            <a:r>
              <a:rPr lang="zh-CN" altLang="en-US" smtClean="0"/>
              <a:t>①公民的合法财产及其所有权受法律保护 ②我国法律严厉打击侵犯公民合法财产所有权的违法犯罪行为 ③我国法律只保护公民合法的财产 ④刑事法律手段是保护公民合法财产及其所有权的锐利武器 </a:t>
            </a:r>
            <a:endParaRPr lang="zh-CN" altLang="en-US" smtClean="0"/>
          </a:p>
          <a:p>
            <a:r>
              <a:rPr lang="en-US" altLang="zh-CN" smtClean="0"/>
              <a:t>A.①②③        B.②③④        C.①②④        D.①②③④</a:t>
            </a:r>
            <a:endParaRPr lang="zh-CN" altLang="en-US" smtClean="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p:cNvSpPr>
          <p:nvPr>
            <p:ph type="body" idx="1"/>
          </p:nvPr>
        </p:nvSpPr>
        <p:spPr/>
        <p:txBody>
          <a:bodyPr/>
          <a:lstStyle/>
          <a:p>
            <a:r>
              <a:rPr lang="en-US" altLang="zh-CN" smtClean="0"/>
              <a:t>4</a:t>
            </a:r>
            <a:r>
              <a:rPr lang="zh-CN" altLang="en-US" smtClean="0"/>
              <a:t>、个体户李某去世，李某的弟弟甲和养女乙对属于李某的</a:t>
            </a:r>
            <a:r>
              <a:rPr lang="en-US" altLang="zh-CN" smtClean="0"/>
              <a:t>6</a:t>
            </a:r>
            <a:r>
              <a:rPr lang="zh-CN" altLang="en-US" smtClean="0"/>
              <a:t>间房屋提出了继承的要求。按照法律规定，这</a:t>
            </a:r>
            <a:r>
              <a:rPr lang="en-US" altLang="zh-CN" smtClean="0"/>
              <a:t>6</a:t>
            </a:r>
            <a:r>
              <a:rPr lang="zh-CN" altLang="en-US" smtClean="0"/>
              <a:t>间房屋应                                  （    ）                   </a:t>
            </a:r>
            <a:endParaRPr lang="zh-CN" altLang="en-US" smtClean="0"/>
          </a:p>
          <a:p>
            <a:r>
              <a:rPr lang="en-US" altLang="zh-CN" smtClean="0"/>
              <a:t>A.</a:t>
            </a:r>
            <a:r>
              <a:rPr lang="zh-CN" altLang="en-US" smtClean="0"/>
              <a:t>全部由乙继承         </a:t>
            </a:r>
            <a:endParaRPr lang="zh-CN" altLang="en-US" smtClean="0"/>
          </a:p>
          <a:p>
            <a:r>
              <a:rPr lang="en-US" altLang="zh-CN" smtClean="0"/>
              <a:t>B.</a:t>
            </a:r>
            <a:r>
              <a:rPr lang="zh-CN" altLang="en-US" smtClean="0"/>
              <a:t>全部由甲继承</a:t>
            </a:r>
            <a:endParaRPr lang="zh-CN" altLang="en-US" smtClean="0"/>
          </a:p>
          <a:p>
            <a:r>
              <a:rPr lang="en-US" altLang="zh-CN" smtClean="0"/>
              <a:t>C.</a:t>
            </a:r>
            <a:r>
              <a:rPr lang="zh-CN" altLang="en-US" smtClean="0"/>
              <a:t>甲乙各继承</a:t>
            </a:r>
            <a:r>
              <a:rPr lang="en-US" altLang="zh-CN" smtClean="0"/>
              <a:t>3</a:t>
            </a:r>
            <a:r>
              <a:rPr lang="zh-CN" altLang="en-US" smtClean="0"/>
              <a:t>间        </a:t>
            </a:r>
            <a:endParaRPr lang="zh-CN" altLang="en-US" smtClean="0"/>
          </a:p>
          <a:p>
            <a:r>
              <a:rPr lang="en-US" altLang="zh-CN" smtClean="0"/>
              <a:t>D.</a:t>
            </a:r>
            <a:r>
              <a:rPr lang="zh-CN" altLang="en-US" smtClean="0"/>
              <a:t>甲继承</a:t>
            </a:r>
            <a:r>
              <a:rPr lang="en-US" altLang="zh-CN" smtClean="0"/>
              <a:t>1</a:t>
            </a:r>
            <a:r>
              <a:rPr lang="zh-CN" altLang="en-US" smtClean="0"/>
              <a:t>间半，乙继承</a:t>
            </a:r>
            <a:r>
              <a:rPr lang="en-US" altLang="zh-CN" smtClean="0"/>
              <a:t>4</a:t>
            </a:r>
            <a:r>
              <a:rPr lang="zh-CN" altLang="en-US" smtClean="0"/>
              <a:t>间半</a:t>
            </a:r>
            <a:endParaRPr lang="zh-CN" altLang="en-US" smtClean="0"/>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p:cNvSpPr>
          <p:nvPr>
            <p:ph type="body" idx="1"/>
          </p:nvPr>
        </p:nvSpPr>
        <p:spPr>
          <a:xfrm>
            <a:off x="236538" y="244475"/>
            <a:ext cx="8278812" cy="5932488"/>
          </a:xfrm>
        </p:spPr>
        <p:txBody>
          <a:bodyPr/>
          <a:lstStyle/>
          <a:p>
            <a:r>
              <a:rPr lang="en-US" altLang="zh-CN" smtClean="0"/>
              <a:t>5</a:t>
            </a:r>
            <a:r>
              <a:rPr lang="zh-CN" altLang="en-US" smtClean="0"/>
              <a:t>、王某夫妇生育</a:t>
            </a:r>
            <a:r>
              <a:rPr lang="en-US" altLang="zh-CN" smtClean="0"/>
              <a:t>2</a:t>
            </a:r>
            <a:r>
              <a:rPr lang="zh-CN" altLang="en-US" smtClean="0"/>
              <a:t>个儿子</a:t>
            </a:r>
            <a:r>
              <a:rPr lang="en-US" altLang="zh-CN" smtClean="0"/>
              <a:t>1</a:t>
            </a:r>
            <a:r>
              <a:rPr lang="zh-CN" altLang="en-US" smtClean="0"/>
              <a:t>个女儿，夫妇俩自住楼房</a:t>
            </a:r>
            <a:r>
              <a:rPr lang="en-US" altLang="zh-CN" smtClean="0"/>
              <a:t>4</a:t>
            </a:r>
            <a:r>
              <a:rPr lang="zh-CN" altLang="en-US" smtClean="0"/>
              <a:t>间，其生前由</a:t>
            </a:r>
            <a:r>
              <a:rPr lang="en-US" altLang="zh-CN" smtClean="0"/>
              <a:t>2</a:t>
            </a:r>
            <a:r>
              <a:rPr lang="zh-CN" altLang="en-US" smtClean="0"/>
              <a:t>个儿子和女儿共同赡养。后王某夫妇因大儿子不尽赡养义务，于是立下遗嘱，将东边</a:t>
            </a:r>
            <a:r>
              <a:rPr lang="en-US" altLang="zh-CN" smtClean="0"/>
              <a:t>2</a:t>
            </a:r>
            <a:r>
              <a:rPr lang="zh-CN" altLang="en-US" smtClean="0"/>
              <a:t>间房分给女儿，西边</a:t>
            </a:r>
            <a:r>
              <a:rPr lang="en-US" altLang="zh-CN" smtClean="0"/>
              <a:t>2</a:t>
            </a:r>
            <a:r>
              <a:rPr lang="zh-CN" altLang="en-US" smtClean="0"/>
              <a:t>间房分给小儿子。两位老人相继去世后，大儿子与二儿子、女儿为继承遗产发生纠纷诉讼法院。</a:t>
            </a:r>
            <a:endParaRPr lang="zh-CN" altLang="en-US" smtClean="0"/>
          </a:p>
          <a:p>
            <a:r>
              <a:rPr lang="zh-CN" altLang="en-US" smtClean="0"/>
              <a:t>（</a:t>
            </a:r>
            <a:r>
              <a:rPr lang="en-US" altLang="zh-CN" smtClean="0"/>
              <a:t>1</a:t>
            </a:r>
            <a:r>
              <a:rPr lang="zh-CN" altLang="en-US" smtClean="0"/>
              <a:t>）本案中财产的继承可以按照哪种方式进行继承？</a:t>
            </a:r>
            <a:endParaRPr lang="zh-CN" altLang="en-US" smtClean="0"/>
          </a:p>
          <a:p>
            <a:r>
              <a:rPr lang="zh-CN" altLang="en-US" smtClean="0"/>
              <a:t>（</a:t>
            </a:r>
            <a:r>
              <a:rPr lang="en-US" altLang="zh-CN" smtClean="0"/>
              <a:t>2</a:t>
            </a:r>
            <a:r>
              <a:rPr lang="zh-CN" altLang="en-US" smtClean="0"/>
              <a:t>）本案中继承人和被继承人分别有哪些？</a:t>
            </a:r>
            <a:endParaRPr lang="zh-CN" altLang="en-US" smtClean="0"/>
          </a:p>
          <a:p>
            <a:r>
              <a:rPr lang="zh-CN" altLang="en-US" smtClean="0"/>
              <a:t>（</a:t>
            </a:r>
            <a:r>
              <a:rPr lang="en-US" altLang="zh-CN" smtClean="0"/>
              <a:t>3</a:t>
            </a:r>
            <a:r>
              <a:rPr lang="zh-CN" altLang="en-US" smtClean="0"/>
              <a:t>）假如你是一名法官，请你对上述案件进行判决。</a:t>
            </a:r>
            <a:endParaRPr lang="zh-CN" altLang="en-US" smtClean="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p>
            <a:r>
              <a:rPr lang="zh-CN" altLang="en-US" smtClean="0"/>
              <a:t>参考答案</a:t>
            </a:r>
            <a:endParaRPr lang="zh-CN" altLang="en-US" smtClean="0"/>
          </a:p>
        </p:txBody>
      </p:sp>
      <p:sp>
        <p:nvSpPr>
          <p:cNvPr id="3" name="内容占位符 2"/>
          <p:cNvSpPr>
            <a:spLocks noGrp="1"/>
          </p:cNvSpPr>
          <p:nvPr>
            <p:ph idx="1"/>
            <p:custDataLst>
              <p:tags r:id="rId2"/>
            </p:custDataLst>
          </p:nvPr>
        </p:nvSpPr>
        <p:spPr/>
        <p:txBody>
          <a:bodyPr>
            <a:normAutofit/>
          </a:bodyPr>
          <a:p>
            <a:pPr marL="228600" indent="-228600">
              <a:buSzTx/>
              <a:buFont typeface="Arial" panose="020B0604020202020204" pitchFamily="34" charset="0"/>
              <a:buChar char="•"/>
            </a:pPr>
            <a:r>
              <a:rPr lang="en-US" altLang="zh-CN" smtClean="0"/>
              <a:t>1.D 2.B 3.D 4.A</a:t>
            </a:r>
            <a:endParaRPr lang="en-US" altLang="zh-CN" smtClean="0"/>
          </a:p>
          <a:p>
            <a:pPr marL="228600" indent="-228600">
              <a:buSzTx/>
              <a:buFont typeface="Arial" panose="020B0604020202020204" pitchFamily="34" charset="0"/>
              <a:buChar char="•"/>
            </a:pPr>
            <a:r>
              <a:rPr lang="en-US" altLang="zh-CN" smtClean="0"/>
              <a:t>5.</a:t>
            </a:r>
            <a:r>
              <a:rPr lang="zh-CN" altLang="en-US" smtClean="0"/>
              <a:t>（</a:t>
            </a:r>
            <a:r>
              <a:rPr lang="en-US" altLang="zh-CN" smtClean="0"/>
              <a:t>1</a:t>
            </a:r>
            <a:r>
              <a:rPr lang="zh-CN" altLang="en-US" smtClean="0"/>
              <a:t>）遗嘱继承。</a:t>
            </a:r>
            <a:endParaRPr lang="zh-CN" altLang="en-US" smtClean="0"/>
          </a:p>
          <a:p>
            <a:pPr marL="228600" indent="-228600">
              <a:buSzTx/>
              <a:buFont typeface="Arial" panose="020B0604020202020204" pitchFamily="34" charset="0"/>
              <a:buChar char="•"/>
            </a:pPr>
            <a:r>
              <a:rPr lang="zh-CN" altLang="en-US" smtClean="0"/>
              <a:t>（</a:t>
            </a:r>
            <a:r>
              <a:rPr lang="en-US" altLang="zh-CN" smtClean="0"/>
              <a:t>2</a:t>
            </a:r>
            <a:r>
              <a:rPr lang="zh-CN" altLang="en-US" smtClean="0"/>
              <a:t>）被继承人有王某夫妇；继承人有王某的二儿子与女儿。</a:t>
            </a:r>
            <a:endParaRPr lang="zh-CN" altLang="en-US" smtClean="0"/>
          </a:p>
          <a:p>
            <a:pPr marL="228600" indent="-228600">
              <a:buSzTx/>
              <a:buFont typeface="Arial" panose="020B0604020202020204" pitchFamily="34" charset="0"/>
              <a:buChar char="•"/>
            </a:pPr>
            <a:r>
              <a:rPr lang="zh-CN" altLang="en-US" smtClean="0"/>
              <a:t>（</a:t>
            </a:r>
            <a:r>
              <a:rPr lang="en-US" altLang="zh-CN" smtClean="0"/>
              <a:t>3</a:t>
            </a:r>
            <a:r>
              <a:rPr lang="zh-CN" altLang="en-US" smtClean="0"/>
              <a:t>）</a:t>
            </a:r>
            <a:r>
              <a:rPr lang="en-US" altLang="zh-CN" smtClean="0"/>
              <a:t>《</a:t>
            </a:r>
            <a:r>
              <a:rPr lang="zh-CN" altLang="en-US" smtClean="0"/>
              <a:t>中华人民共和国继承法</a:t>
            </a:r>
            <a:r>
              <a:rPr lang="en-US" altLang="zh-CN" smtClean="0"/>
              <a:t>》</a:t>
            </a:r>
            <a:r>
              <a:rPr lang="zh-CN" altLang="en-US" smtClean="0"/>
              <a:t>规定财产继承有两种方式：法定继承和遗嘱继承。在本案中，由于王某夫妇在生前已立过遗嘱，所以本案中的遗产继承要根据遗嘱继承的方式来继承。东边</a:t>
            </a:r>
            <a:r>
              <a:rPr lang="en-US" altLang="zh-CN" smtClean="0"/>
              <a:t>2</a:t>
            </a:r>
            <a:r>
              <a:rPr lang="zh-CN" altLang="en-US" smtClean="0"/>
              <a:t>间房分给女儿，西边</a:t>
            </a:r>
            <a:r>
              <a:rPr lang="en-US" altLang="zh-CN" smtClean="0"/>
              <a:t>2</a:t>
            </a:r>
            <a:r>
              <a:rPr lang="zh-CN" altLang="en-US" smtClean="0"/>
              <a:t>间房分给小儿子，大儿子没有权利继承房产。</a:t>
            </a:r>
            <a:endParaRPr lang="zh-CN" altLang="en-US" smtClean="0"/>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ext Box 17">
            <a:hlinkClick r:id="rId1" action="ppaction://hlinksldjump"/>
          </p:cNvPr>
          <p:cNvSpPr txBox="1"/>
          <p:nvPr/>
        </p:nvSpPr>
        <p:spPr>
          <a:xfrm>
            <a:off x="3692525" y="3052763"/>
            <a:ext cx="1565275" cy="360362"/>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zh-CN" sz="2025" b="1" noProof="1">
                <a:solidFill>
                  <a:srgbClr val="FF0000"/>
                </a:solidFill>
                <a:latin typeface="Calibri" panose="020F0502020204030204" charset="0"/>
                <a:ea typeface="宋体" panose="02010600030101010101" pitchFamily="2" charset="-122"/>
              </a:rPr>
              <a:t>课前预习</a:t>
            </a:r>
            <a:endParaRPr lang="zh-CN" altLang="zh-CN" sz="2025" b="1" noProof="1">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6146" name="Text Box 17"/>
          <p:cNvSpPr txBox="1"/>
          <p:nvPr/>
        </p:nvSpPr>
        <p:spPr>
          <a:xfrm>
            <a:off x="3692525" y="4171950"/>
            <a:ext cx="1565275" cy="36195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zh-CN" sz="2025" b="1" noProof="1">
                <a:solidFill>
                  <a:srgbClr val="FF0000"/>
                </a:solidFill>
                <a:latin typeface="Calibri" panose="020F0502020204030204" charset="0"/>
                <a:ea typeface="宋体" panose="02010600030101010101" pitchFamily="2" charset="-122"/>
                <a:sym typeface="宋体" panose="02010600030101010101" pitchFamily="2" charset="-122"/>
              </a:rPr>
              <a:t>典例精析</a:t>
            </a:r>
            <a:endParaRPr lang="zh-CN" altLang="zh-CN" sz="2025" b="1" noProof="1">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6147" name="Text Box 17"/>
          <p:cNvSpPr txBox="1"/>
          <p:nvPr/>
        </p:nvSpPr>
        <p:spPr>
          <a:xfrm>
            <a:off x="3692525" y="4533900"/>
            <a:ext cx="1565275" cy="36195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zh-CN" sz="2025" b="1" noProof="1">
                <a:solidFill>
                  <a:srgbClr val="FF0000"/>
                </a:solidFill>
                <a:latin typeface="Calibri" panose="020F0502020204030204" charset="0"/>
                <a:ea typeface="宋体" panose="02010600030101010101" pitchFamily="2" charset="-122"/>
              </a:rPr>
              <a:t>课后训练</a:t>
            </a:r>
            <a:endParaRPr lang="zh-CN" altLang="zh-CN" sz="2025" b="1" noProof="1">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2" name="Text Box 17">
            <a:hlinkClick r:id="rId1" action="ppaction://hlinksldjump"/>
          </p:cNvPr>
          <p:cNvSpPr txBox="1"/>
          <p:nvPr/>
        </p:nvSpPr>
        <p:spPr>
          <a:xfrm>
            <a:off x="3692525" y="2657475"/>
            <a:ext cx="1565275" cy="39370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a:r>
              <a:rPr lang="en-US" altLang="zh-CN"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2200" b="1" noProof="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学习目标</a:t>
            </a:r>
            <a:endParaRPr lang="zh-CN" altLang="en-US" sz="2200" b="1" noProof="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13317" name="矩形 1"/>
          <p:cNvSpPr>
            <a:spLocks noChangeArrowheads="1"/>
          </p:cNvSpPr>
          <p:nvPr/>
        </p:nvSpPr>
        <p:spPr bwMode="auto">
          <a:xfrm>
            <a:off x="3049588" y="1982788"/>
            <a:ext cx="642937" cy="365125"/>
          </a:xfrm>
          <a:prstGeom prst="rect">
            <a:avLst/>
          </a:prstGeom>
          <a:noFill/>
          <a:ln w="9525">
            <a:noFill/>
            <a:miter lim="800000"/>
          </a:ln>
        </p:spPr>
        <p:txBody>
          <a:bodyPr wrap="none">
            <a:spAutoFit/>
          </a:bodyPr>
          <a:lstStyle/>
          <a:p>
            <a:r>
              <a:rPr lang="zh-CN" altLang="en-US" b="1">
                <a:latin typeface="Calibri" panose="020F0502020204030204" charset="0"/>
                <a:ea typeface="黑体" panose="02010609060101010101" pitchFamily="2" charset="-122"/>
              </a:rPr>
              <a:t>目录</a:t>
            </a:r>
            <a:endParaRPr lang="zh-CN" altLang="en-US" b="1">
              <a:latin typeface="Calibri" panose="020F0502020204030204" charset="0"/>
              <a:ea typeface="黑体" panose="02010609060101010101" pitchFamily="2" charset="-122"/>
            </a:endParaRPr>
          </a:p>
        </p:txBody>
      </p:sp>
      <p:sp>
        <p:nvSpPr>
          <p:cNvPr id="4" name="Text Box 17">
            <a:hlinkClick r:id="rId1" action="ppaction://hlinksldjump"/>
          </p:cNvPr>
          <p:cNvSpPr txBox="1"/>
          <p:nvPr/>
        </p:nvSpPr>
        <p:spPr>
          <a:xfrm>
            <a:off x="3692525" y="3811588"/>
            <a:ext cx="1565275" cy="360362"/>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zh-CN" sz="2025" b="1" noProof="1">
                <a:solidFill>
                  <a:srgbClr val="FF0000"/>
                </a:solidFill>
                <a:latin typeface="Calibri" panose="020F0502020204030204" charset="0"/>
                <a:ea typeface="宋体" panose="02010600030101010101" pitchFamily="2" charset="-122"/>
                <a:sym typeface="宋体" panose="02010600030101010101" pitchFamily="2" charset="-122"/>
              </a:rPr>
              <a:t>知识结构</a:t>
            </a:r>
            <a:endParaRPr lang="zh-CN" altLang="zh-CN" sz="2025" b="1" noProof="1">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5" name="Text Box 17">
            <a:hlinkClick r:id="rId1" action="ppaction://hlinksldjump"/>
          </p:cNvPr>
          <p:cNvSpPr txBox="1"/>
          <p:nvPr/>
        </p:nvSpPr>
        <p:spPr>
          <a:xfrm>
            <a:off x="3692525" y="2259013"/>
            <a:ext cx="1565275" cy="392112"/>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a:r>
              <a:rPr lang="en-US" altLang="zh-CN"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2200" b="1" noProof="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情境导入</a:t>
            </a:r>
            <a:endParaRPr lang="zh-CN" altLang="en-US" sz="2200" b="1" noProof="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6" name="Text Box 17">
            <a:hlinkClick r:id="rId1" action="ppaction://hlinksldjump"/>
          </p:cNvPr>
          <p:cNvSpPr txBox="1"/>
          <p:nvPr/>
        </p:nvSpPr>
        <p:spPr>
          <a:xfrm>
            <a:off x="3692525" y="3413125"/>
            <a:ext cx="1565275" cy="392113"/>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a:r>
              <a:rPr lang="en-US" altLang="zh-CN"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2200" b="1" noProof="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疑难解答</a:t>
            </a:r>
            <a:endParaRPr lang="zh-CN" altLang="en-US" sz="2200" b="1" noProof="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p>
            <a:r>
              <a:rPr lang="zh-CN" altLang="en-US" smtClean="0">
                <a:sym typeface="黑体" panose="02010609060101010101" pitchFamily="2" charset="-122"/>
              </a:rPr>
              <a:t>情境导入</a:t>
            </a:r>
            <a:endParaRPr lang="zh-CN" altLang="en-US" smtClean="0">
              <a:sym typeface="黑体" panose="02010609060101010101" pitchFamily="2" charset="-122"/>
            </a:endParaRPr>
          </a:p>
        </p:txBody>
      </p:sp>
      <p:sp>
        <p:nvSpPr>
          <p:cNvPr id="4" name="内容占位符 3"/>
          <p:cNvSpPr>
            <a:spLocks noGrp="1"/>
          </p:cNvSpPr>
          <p:nvPr>
            <p:ph idx="1"/>
            <p:custDataLst>
              <p:tags r:id="rId2"/>
            </p:custDataLst>
          </p:nvPr>
        </p:nvSpPr>
        <p:spPr/>
        <p:txBody>
          <a:bodyPr>
            <a:normAutofit fontScale="70000"/>
          </a:bodyPr>
          <a:p>
            <a:pPr fontAlgn="auto">
              <a:spcAft>
                <a:spcPts val="0"/>
              </a:spcAft>
              <a:buFont typeface="Arial" panose="020B0604020202020204" pitchFamily="34" charset="0"/>
              <a:buChar char="•"/>
              <a:defRPr/>
            </a:pPr>
            <a:r>
              <a:rPr lang="zh-CN" altLang="en-US" smtClean="0"/>
              <a:t>2017年9月12日，四川省成都市检察院通报一起盗窃案。在成都青白江的一家火锅店，7岁的涵涵(化名)吃饭时无意发现了一个包（内有5700元现金，一些金首饰(价值5236元），便告诉了奶奶刘某。见周围没人，刘某贪念顿起，让孙女将包拿过来藏起。失主找来后两次询问，刘某均矢口否认。刘某以非法占有为目的，秘密窃取他人财物，数额较大，其行为已触犯《中华人民共和国刑法》第二百六十四条之规定，应当以盗窃罪追究其刑事责任。最终，刘某被法院以盗窃罪判处有期徒刑10个月，缓刑一年，并处罚金人民币三千元。</a:t>
            </a:r>
            <a:endParaRPr lang="zh-CN" altLang="en-US" smtClean="0"/>
          </a:p>
          <a:p>
            <a:pPr fontAlgn="auto">
              <a:spcAft>
                <a:spcPts val="0"/>
              </a:spcAft>
              <a:buFont typeface="Arial" panose="020B0604020202020204" pitchFamily="34" charset="0"/>
              <a:buChar char="•"/>
              <a:defRPr/>
            </a:pPr>
            <a:r>
              <a:rPr lang="zh-CN" altLang="en-US" smtClean="0"/>
              <a:t>这个案例给我们什么警示？</a:t>
            </a:r>
            <a:endParaRPr lang="zh-CN" altLang="en-US" smtClean="0"/>
          </a:p>
          <a:p>
            <a:pPr fontAlgn="auto">
              <a:spcAft>
                <a:spcPts val="0"/>
              </a:spcAft>
              <a:buFont typeface="Arial" panose="020B0604020202020204" pitchFamily="34" charset="0"/>
              <a:buChar char="•"/>
              <a:defRPr/>
            </a:pPr>
            <a:r>
              <a:rPr lang="zh-CN" altLang="en-US" smtClean="0"/>
              <a:t>提示：公民的合法财产受法律保护，要尊重他人的财产所有权，不做侵犯他人财产所有权的事情。</a:t>
            </a:r>
            <a:endParaRPr lang="zh-CN" altLang="en-US" smtClean="0"/>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fontScale="90000"/>
          </a:bodyPr>
          <a:p>
            <a:r>
              <a:rPr lang="zh-CN" altLang="en-US" smtClean="0">
                <a:sym typeface="黑体" panose="02010609060101010101" pitchFamily="2" charset="-122"/>
              </a:rPr>
              <a:t>学习目标</a:t>
            </a:r>
            <a:br>
              <a:rPr lang="zh-CN" altLang="en-US" smtClean="0">
                <a:sym typeface="黑体" panose="02010609060101010101" pitchFamily="2" charset="-122"/>
              </a:rPr>
            </a:br>
            <a:endParaRPr lang="zh-CN" altLang="en-US" smtClean="0">
              <a:sym typeface="黑体" panose="02010609060101010101" pitchFamily="2" charset="-122"/>
            </a:endParaRPr>
          </a:p>
        </p:txBody>
      </p:sp>
      <p:sp>
        <p:nvSpPr>
          <p:cNvPr id="4" name="内容占位符 3"/>
          <p:cNvSpPr>
            <a:spLocks noGrp="1"/>
          </p:cNvSpPr>
          <p:nvPr>
            <p:ph idx="1"/>
            <p:custDataLst>
              <p:tags r:id="rId2"/>
            </p:custDataLst>
          </p:nvPr>
        </p:nvSpPr>
        <p:spPr/>
        <p:txBody>
          <a:bodyPr>
            <a:normAutofit fontScale="90000"/>
          </a:bodyPr>
          <a:p>
            <a:pPr fontAlgn="auto">
              <a:spcAft>
                <a:spcPts val="0"/>
              </a:spcAft>
              <a:buFont typeface="Arial" panose="020B0604020202020204" pitchFamily="34" charset="0"/>
              <a:buChar char="•"/>
              <a:defRPr/>
            </a:pPr>
            <a:r>
              <a:rPr lang="zh-CN" altLang="en-US" smtClean="0"/>
              <a:t>1、知道财产的重要性和内容、法律保护公民的财产所有权和继承权；未成年人的财产继承权不受侵犯 ；了解维护公民的合法私有财产权和继承权的方法。</a:t>
            </a:r>
            <a:endParaRPr lang="zh-CN" altLang="en-US" smtClean="0"/>
          </a:p>
          <a:p>
            <a:pPr fontAlgn="auto">
              <a:spcAft>
                <a:spcPts val="0"/>
              </a:spcAft>
              <a:buFont typeface="Arial" panose="020B0604020202020204" pitchFamily="34" charset="0"/>
              <a:buChar char="•"/>
              <a:defRPr/>
            </a:pPr>
            <a:r>
              <a:rPr lang="zh-CN" altLang="en-US" smtClean="0"/>
              <a:t>2、初步学会运用公民财产权、继承权等方面的法律知识，观察分析社会生活中的有关现象和问题，增强识别公民特别是未成年人的合法权益和非法侵害公民财产权的行为的能力。</a:t>
            </a:r>
            <a:endParaRPr lang="zh-CN" altLang="en-US" smtClean="0"/>
          </a:p>
          <a:p>
            <a:pPr fontAlgn="auto">
              <a:spcAft>
                <a:spcPts val="0"/>
              </a:spcAft>
              <a:buFont typeface="Arial" panose="020B0604020202020204" pitchFamily="34" charset="0"/>
              <a:buChar char="•"/>
              <a:defRPr/>
            </a:pPr>
            <a:r>
              <a:rPr lang="zh-CN" altLang="en-US" smtClean="0"/>
              <a:t>3、认识我国公民的合法财产所有权受法律保护，在生活中自觉遵守法律，提高依法维护他人和自己合法权利的自觉性。</a:t>
            </a:r>
            <a:endParaRPr lang="zh-CN" altLang="en-US" smtClean="0"/>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fontScale="90000"/>
          </a:bodyPr>
          <a:p>
            <a:r>
              <a:rPr lang="zh-CN" altLang="en-US" smtClean="0">
                <a:sym typeface="黑体" panose="02010609060101010101" pitchFamily="2" charset="-122"/>
              </a:rPr>
              <a:t>课前预习</a:t>
            </a:r>
            <a:br>
              <a:rPr lang="zh-CN" altLang="en-US" smtClean="0">
                <a:sym typeface="黑体" panose="02010609060101010101" pitchFamily="2" charset="-122"/>
              </a:rPr>
            </a:br>
            <a:endParaRPr lang="zh-CN" altLang="en-US" smtClean="0">
              <a:sym typeface="黑体" panose="02010609060101010101" pitchFamily="2" charset="-122"/>
            </a:endParaRPr>
          </a:p>
        </p:txBody>
      </p:sp>
      <p:sp>
        <p:nvSpPr>
          <p:cNvPr id="4" name="内容占位符 3"/>
          <p:cNvSpPr>
            <a:spLocks noGrp="1"/>
          </p:cNvSpPr>
          <p:nvPr>
            <p:ph idx="1"/>
            <p:custDataLst>
              <p:tags r:id="rId2"/>
            </p:custDataLst>
          </p:nvPr>
        </p:nvSpPr>
        <p:spPr/>
        <p:txBody>
          <a:bodyPr>
            <a:normAutofit fontScale="60000"/>
          </a:bodyPr>
          <a:p>
            <a:pPr fontAlgn="auto">
              <a:spcAft>
                <a:spcPts val="0"/>
              </a:spcAft>
              <a:buFont typeface="Arial" panose="020B0604020202020204" pitchFamily="34" charset="0"/>
              <a:buChar char="•"/>
              <a:defRPr/>
            </a:pPr>
            <a:r>
              <a:rPr lang="zh-CN" altLang="en-US" smtClean="0"/>
              <a:t>一、公民的合法财产受法律保护</a:t>
            </a:r>
            <a:endParaRPr lang="zh-CN" altLang="en-US" smtClean="0"/>
          </a:p>
          <a:p>
            <a:pPr fontAlgn="auto">
              <a:spcAft>
                <a:spcPts val="0"/>
              </a:spcAft>
              <a:buFont typeface="Arial" panose="020B0604020202020204" pitchFamily="34" charset="0"/>
              <a:buChar char="•"/>
              <a:defRPr/>
            </a:pPr>
            <a:r>
              <a:rPr lang="zh-CN" altLang="en-US" smtClean="0"/>
              <a:t>1、财产是人们求生存、谋发展的_____。公民的个人财产，常见的就是属于自己的_____。</a:t>
            </a:r>
            <a:endParaRPr lang="zh-CN" altLang="en-US" smtClean="0"/>
          </a:p>
          <a:p>
            <a:pPr fontAlgn="auto">
              <a:spcAft>
                <a:spcPts val="0"/>
              </a:spcAft>
              <a:buFont typeface="Arial" panose="020B0604020202020204" pitchFamily="34" charset="0"/>
              <a:buChar char="•"/>
              <a:defRPr/>
            </a:pPr>
            <a:r>
              <a:rPr lang="zh-CN" altLang="en-US" smtClean="0"/>
              <a:t>2、财产所有权是财产所有人依法对自己的财产享有_____、使用、收益和_____的权利。它是财产归谁所有在法律上的表现，是一种直接与_____相联系的民事权利。</a:t>
            </a:r>
            <a:endParaRPr lang="zh-CN" altLang="en-US" smtClean="0"/>
          </a:p>
          <a:p>
            <a:pPr fontAlgn="auto">
              <a:spcAft>
                <a:spcPts val="0"/>
              </a:spcAft>
              <a:buFont typeface="Arial" panose="020B0604020202020204" pitchFamily="34" charset="0"/>
              <a:buChar char="•"/>
              <a:defRPr/>
            </a:pPr>
            <a:r>
              <a:rPr lang="zh-CN" altLang="en-US" smtClean="0"/>
              <a:t>3、民事法律手段是我国法律保护公民合法财产所有权_____的方法。运用刑事法律手段，打击和惩罚各种侵犯公民合法财产所有权的犯罪行为，是法律保护公民财产所有权______的方法。</a:t>
            </a:r>
            <a:endParaRPr lang="zh-CN" altLang="en-US" smtClean="0"/>
          </a:p>
          <a:p>
            <a:pPr fontAlgn="auto">
              <a:spcAft>
                <a:spcPts val="0"/>
              </a:spcAft>
              <a:buFont typeface="Arial" panose="020B0604020202020204" pitchFamily="34" charset="0"/>
              <a:buChar char="•"/>
              <a:defRPr/>
            </a:pPr>
            <a:r>
              <a:rPr lang="zh-CN" altLang="en-US" smtClean="0"/>
              <a:t>4、在现实生活中，当我们的财产所有权受到侵害时，要通过_____维护自己的合法权益。</a:t>
            </a:r>
            <a:endParaRPr lang="zh-CN" altLang="en-US" smtClean="0"/>
          </a:p>
          <a:p>
            <a:pPr fontAlgn="auto">
              <a:spcAft>
                <a:spcPts val="0"/>
              </a:spcAft>
              <a:buFont typeface="Arial" panose="020B0604020202020204" pitchFamily="34" charset="0"/>
              <a:buChar char="•"/>
              <a:defRPr/>
            </a:pPr>
            <a:r>
              <a:rPr lang="zh-CN" altLang="en-US" smtClean="0"/>
              <a:t>5、我们在依法保护自己合法财产的同时，还要尊重____的财产所有权，不做侵犯他人财产所有权的事情。</a:t>
            </a:r>
            <a:endParaRPr lang="zh-CN" altLang="en-US" smtClean="0"/>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rtlCol="0">
            <a:normAutofit fontScale="80000"/>
          </a:bodyPr>
          <a:lstStyle/>
          <a:p>
            <a:pPr fontAlgn="auto">
              <a:spcAft>
                <a:spcPts val="0"/>
              </a:spcAft>
              <a:buFont typeface="Arial" panose="020B0604020202020204" pitchFamily="34" charset="0"/>
              <a:buChar char="•"/>
              <a:defRPr/>
            </a:pPr>
            <a:r>
              <a:rPr lang="zh-CN" altLang="en-US"/>
              <a:t>二、我们的财产继承权受法律保护</a:t>
            </a:r>
            <a:endParaRPr lang="zh-CN" altLang="en-US"/>
          </a:p>
          <a:p>
            <a:pPr fontAlgn="auto">
              <a:spcAft>
                <a:spcPts val="0"/>
              </a:spcAft>
              <a:buFont typeface="Arial" panose="020B0604020202020204" pitchFamily="34" charset="0"/>
              <a:buChar char="•"/>
              <a:defRPr/>
            </a:pPr>
            <a:r>
              <a:rPr lang="zh-CN" altLang="en-US"/>
              <a:t>6、财产继承权是指公民依法享有的______死者个人所遗留的合法财产的权利。保护公民的财产继承权，是保护公民的合法财产所有权的_____。</a:t>
            </a:r>
            <a:endParaRPr lang="zh-CN" altLang="en-US"/>
          </a:p>
          <a:p>
            <a:pPr fontAlgn="auto">
              <a:spcAft>
                <a:spcPts val="0"/>
              </a:spcAft>
              <a:buFont typeface="Arial" panose="020B0604020202020204" pitchFamily="34" charset="0"/>
              <a:buChar char="•"/>
              <a:defRPr/>
            </a:pPr>
            <a:r>
              <a:rPr lang="zh-CN" altLang="en-US"/>
              <a:t>7、公民的遗产继承分为_____和_____两种主要方式。法定继承是由____直接规定继承人的范围、继承顺序、遗产分配原则的一种继承形式。遗嘱继承是按照被继承人生前所立_____的内容要求，继承被继承人遗产的方式。</a:t>
            </a:r>
            <a:endParaRPr lang="zh-CN" altLang="en-US"/>
          </a:p>
          <a:p>
            <a:pPr fontAlgn="auto">
              <a:spcAft>
                <a:spcPts val="0"/>
              </a:spcAft>
              <a:buFont typeface="Arial" panose="020B0604020202020204" pitchFamily="34" charset="0"/>
              <a:buChar char="•"/>
              <a:defRPr/>
            </a:pPr>
            <a:r>
              <a:rPr lang="zh-CN" altLang="en-US"/>
              <a:t>8、公民在自己的合法继承权受到侵害后，要学会运用______维护自己的正当利益。</a:t>
            </a:r>
            <a:endParaRPr lang="zh-CN" altLang="en-US"/>
          </a:p>
          <a:p>
            <a:pPr fontAlgn="auto">
              <a:spcAft>
                <a:spcPts val="0"/>
              </a:spcAft>
              <a:buFont typeface="Arial" panose="020B0604020202020204" pitchFamily="34" charset="0"/>
              <a:buChar char="•"/>
              <a:defRPr/>
            </a:pPr>
            <a:r>
              <a:rPr lang="zh-CN" altLang="en-US"/>
              <a:t>9、人们的生活离不开财产，但财产并不是人生财富的______。依靠自己的_____获得财富，才是创造幸福生活_____的手段。</a:t>
            </a:r>
            <a:endParaRPr lang="zh-CN" altLang="en-US"/>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p>
            <a:r>
              <a:rPr lang="zh-CN" altLang="en-US" smtClean="0"/>
              <a:t>答案</a:t>
            </a:r>
            <a:endParaRPr lang="zh-CN" altLang="en-US" smtClean="0"/>
          </a:p>
        </p:txBody>
      </p:sp>
      <p:sp>
        <p:nvSpPr>
          <p:cNvPr id="4" name="内容占位符 3"/>
          <p:cNvSpPr>
            <a:spLocks noGrp="1"/>
          </p:cNvSpPr>
          <p:nvPr>
            <p:ph idx="1"/>
            <p:custDataLst>
              <p:tags r:id="rId2"/>
            </p:custDataLst>
          </p:nvPr>
        </p:nvSpPr>
        <p:spPr/>
        <p:txBody>
          <a:bodyPr>
            <a:normAutofit fontScale="80000"/>
          </a:bodyPr>
          <a:p>
            <a:pPr fontAlgn="auto">
              <a:spcAft>
                <a:spcPts val="0"/>
              </a:spcAft>
              <a:buFont typeface="Arial" panose="020B0604020202020204" pitchFamily="34" charset="0"/>
              <a:buChar char="•"/>
              <a:defRPr/>
            </a:pPr>
            <a:r>
              <a:rPr lang="zh-CN" altLang="en-US" smtClean="0"/>
              <a:t>1.物质基础 物品或钱财</a:t>
            </a:r>
            <a:endParaRPr lang="zh-CN" altLang="en-US" smtClean="0"/>
          </a:p>
          <a:p>
            <a:pPr fontAlgn="auto">
              <a:spcAft>
                <a:spcPts val="0"/>
              </a:spcAft>
              <a:buFont typeface="Arial" panose="020B0604020202020204" pitchFamily="34" charset="0"/>
              <a:buChar char="•"/>
              <a:defRPr/>
            </a:pPr>
            <a:r>
              <a:rPr lang="zh-CN" altLang="en-US" smtClean="0"/>
              <a:t>2.占有 处分 经济利益</a:t>
            </a:r>
            <a:endParaRPr lang="zh-CN" altLang="en-US" smtClean="0"/>
          </a:p>
          <a:p>
            <a:pPr fontAlgn="auto">
              <a:spcAft>
                <a:spcPts val="0"/>
              </a:spcAft>
              <a:buFont typeface="Arial" panose="020B0604020202020204" pitchFamily="34" charset="0"/>
              <a:buChar char="•"/>
              <a:defRPr/>
            </a:pPr>
            <a:r>
              <a:rPr lang="zh-CN" altLang="en-US" smtClean="0"/>
              <a:t>3.最常见 最严厉</a:t>
            </a:r>
            <a:endParaRPr lang="zh-CN" altLang="en-US" smtClean="0"/>
          </a:p>
          <a:p>
            <a:pPr fontAlgn="auto">
              <a:spcAft>
                <a:spcPts val="0"/>
              </a:spcAft>
              <a:buFont typeface="Arial" panose="020B0604020202020204" pitchFamily="34" charset="0"/>
              <a:buChar char="•"/>
              <a:defRPr/>
            </a:pPr>
            <a:r>
              <a:rPr lang="zh-CN" altLang="en-US" smtClean="0"/>
              <a:t>4.法律途径</a:t>
            </a:r>
            <a:endParaRPr lang="zh-CN" altLang="en-US" smtClean="0"/>
          </a:p>
          <a:p>
            <a:pPr fontAlgn="auto">
              <a:spcAft>
                <a:spcPts val="0"/>
              </a:spcAft>
              <a:buFont typeface="Arial" panose="020B0604020202020204" pitchFamily="34" charset="0"/>
              <a:buChar char="•"/>
              <a:defRPr/>
            </a:pPr>
            <a:r>
              <a:rPr lang="zh-CN" altLang="en-US" smtClean="0"/>
              <a:t>5.他人</a:t>
            </a:r>
            <a:endParaRPr lang="zh-CN" altLang="en-US" smtClean="0"/>
          </a:p>
          <a:p>
            <a:pPr fontAlgn="auto">
              <a:spcAft>
                <a:spcPts val="0"/>
              </a:spcAft>
              <a:buFont typeface="Arial" panose="020B0604020202020204" pitchFamily="34" charset="0"/>
              <a:buChar char="•"/>
              <a:defRPr/>
            </a:pPr>
            <a:r>
              <a:rPr lang="zh-CN" altLang="en-US" smtClean="0"/>
              <a:t>6.承受 延伸和体现</a:t>
            </a:r>
            <a:endParaRPr lang="zh-CN" altLang="en-US" smtClean="0"/>
          </a:p>
          <a:p>
            <a:pPr fontAlgn="auto">
              <a:spcAft>
                <a:spcPts val="0"/>
              </a:spcAft>
              <a:buFont typeface="Arial" panose="020B0604020202020204" pitchFamily="34" charset="0"/>
              <a:buChar char="•"/>
              <a:defRPr/>
            </a:pPr>
            <a:r>
              <a:rPr lang="zh-CN" altLang="en-US" smtClean="0"/>
              <a:t>7.法定继承 遗嘱继承 法律 合法遗嘱</a:t>
            </a:r>
            <a:endParaRPr lang="zh-CN" altLang="en-US" smtClean="0"/>
          </a:p>
          <a:p>
            <a:pPr fontAlgn="auto">
              <a:spcAft>
                <a:spcPts val="0"/>
              </a:spcAft>
              <a:buFont typeface="Arial" panose="020B0604020202020204" pitchFamily="34" charset="0"/>
              <a:buChar char="•"/>
              <a:defRPr/>
            </a:pPr>
            <a:r>
              <a:rPr lang="zh-CN" altLang="en-US" smtClean="0"/>
              <a:t>8.法律9</a:t>
            </a:r>
            <a:endParaRPr lang="zh-CN" altLang="en-US" smtClean="0"/>
          </a:p>
          <a:p>
            <a:pPr fontAlgn="auto">
              <a:spcAft>
                <a:spcPts val="0"/>
              </a:spcAft>
              <a:buFont typeface="Arial" panose="020B0604020202020204" pitchFamily="34" charset="0"/>
              <a:buChar char="•"/>
              <a:defRPr/>
            </a:pPr>
            <a:r>
              <a:rPr lang="zh-CN" altLang="en-US" smtClean="0"/>
              <a:t>.全部内容 努力 最主要</a:t>
            </a:r>
            <a:endParaRPr lang="zh-CN" altLang="en-US" smtClean="0"/>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fontScale="90000"/>
          </a:bodyPr>
          <a:p>
            <a:r>
              <a:rPr lang="zh-CN" altLang="en-US" smtClean="0">
                <a:sym typeface="黑体" panose="02010609060101010101" pitchFamily="2" charset="-122"/>
              </a:rPr>
              <a:t>问题一：怎样认识公民的合法财产受法律保护？</a:t>
            </a:r>
            <a:endParaRPr lang="zh-CN" altLang="en-US" smtClean="0">
              <a:sym typeface="黑体" panose="02010609060101010101" pitchFamily="2" charset="-122"/>
            </a:endParaRPr>
          </a:p>
        </p:txBody>
      </p:sp>
      <p:sp>
        <p:nvSpPr>
          <p:cNvPr id="3" name="内容占位符 2"/>
          <p:cNvSpPr>
            <a:spLocks noGrp="1"/>
          </p:cNvSpPr>
          <p:nvPr>
            <p:ph idx="1"/>
            <p:custDataLst>
              <p:tags r:id="rId2"/>
            </p:custDataLst>
          </p:nvPr>
        </p:nvSpPr>
        <p:spPr/>
        <p:txBody>
          <a:bodyPr/>
          <a:p>
            <a:pPr marL="228600" indent="-228600">
              <a:buSzTx/>
              <a:buFont typeface="Arial" panose="020B0604020202020204" pitchFamily="34" charset="0"/>
              <a:buChar char="•"/>
            </a:pPr>
            <a:r>
              <a:rPr lang="zh-CN" altLang="en-US" sz="4400" smtClean="0">
                <a:sym typeface="黑体" panose="02010609060101010101" pitchFamily="2" charset="-122"/>
              </a:rPr>
              <a:t>指导学生分组结合自己的实际展开讨论。</a:t>
            </a:r>
            <a:endParaRPr lang="zh-CN" altLang="en-US" sz="4400" smtClean="0">
              <a:sym typeface="黑体" panose="02010609060101010101" pitchFamily="2" charset="-122"/>
            </a:endParaRPr>
          </a:p>
          <a:p>
            <a:pPr marL="228600" indent="-228600">
              <a:buSzTx/>
              <a:buFont typeface="Arial" panose="020B0604020202020204" pitchFamily="34" charset="0"/>
              <a:buChar char="•"/>
            </a:pPr>
            <a:endParaRPr lang="zh-CN" altLang="en-US" sz="4400" smtClean="0">
              <a:sym typeface="黑体" panose="02010609060101010101" pitchFamily="2" charset="-122"/>
            </a:endParaRPr>
          </a:p>
        </p:txBody>
      </p:sp>
    </p:spTree>
    <p:custDataLst>
      <p:tags r:id="rId3"/>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74"/>
</p:tagLst>
</file>

<file path=ppt/tags/tag10.xml><?xml version="1.0" encoding="utf-8"?>
<p:tagLst xmlns:p="http://schemas.openxmlformats.org/presentationml/2006/main">
  <p:tag name="KSO_WM_BEAUTIFY_FLAG" val="#wm#"/>
  <p:tag name="KSO_WM_TEMPLATE_CATEGORY" val="custom"/>
  <p:tag name="KSO_WM_TEMPLATE_INDEX" val="274"/>
  <p:tag name="KSO_WM_TAG_VERSION" val="1.0"/>
  <p:tag name="KSO_WM_SLIDE_ID" val="custom274_2"/>
  <p:tag name="KSO_WM_SLIDE_INDEX" val="2"/>
  <p:tag name="KSO_WM_SLIDE_ITEM_CNT" val="1"/>
  <p:tag name="KSO_WM_SLIDE_LAYOUT" val="a_f"/>
  <p:tag name="KSO_WM_SLIDE_LAYOUT_CNT" val="1_1"/>
  <p:tag name="KSO_WM_SLIDE_TYPE" val="text"/>
  <p:tag name="KSO_WM_SLIDE_POSITION" val="84*125"/>
  <p:tag name="KSO_WM_SLIDE_SIZE" val="586*369"/>
</p:tagLst>
</file>

<file path=ppt/tags/tag11.xml><?xml version="1.0" encoding="utf-8"?>
<p:tagLst xmlns:p="http://schemas.openxmlformats.org/presentationml/2006/main">
  <p:tag name="KSO_WM_TAG_VERSION" val="1.0"/>
  <p:tag name="KSO_WM_BEAUTIFY_FLAG" val="#wm#"/>
  <p:tag name="KSO_WM_TEMPLATE_CATEGORY" val="custom"/>
  <p:tag name="KSO_WM_TEMPLATE_INDEX" val="274"/>
  <p:tag name="KSO_WM_UNIT_TYPE" val="a"/>
  <p:tag name="KSO_WM_UNIT_INDEX" val="1"/>
  <p:tag name="KSO_WM_UNIT_ID" val="custom498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2.xml><?xml version="1.0" encoding="utf-8"?>
<p:tagLst xmlns:p="http://schemas.openxmlformats.org/presentationml/2006/main">
  <p:tag name="KSO_WM_TAG_VERSION" val="1.0"/>
  <p:tag name="KSO_WM_BEAUTIFY_FLAG" val="#wm#"/>
  <p:tag name="KSO_WM_TEMPLATE_CATEGORY" val="custom"/>
  <p:tag name="KSO_WM_TEMPLATE_INDEX" val="274"/>
  <p:tag name="KSO_WM_UNIT_TYPE" val="f"/>
  <p:tag name="KSO_WM_UNIT_INDEX" val="1"/>
  <p:tag name="KSO_WM_UNIT_ID" val="custom498_2*f*1"/>
  <p:tag name="KSO_WM_UNIT_CLEAR" val="1"/>
  <p:tag name="KSO_WM_UNIT_LAYERLEVEL" val="1"/>
  <p:tag name="KSO_WM_UNIT_VALUE" val="207"/>
  <p:tag name="KSO_WM_UNIT_HIGHLIGHT" val="0"/>
  <p:tag name="KSO_WM_UNIT_COMPATIBLE" val="0"/>
  <p:tag name="KSO_WM_UNIT_PRESET_TEXT_INDEX" val="5"/>
  <p:tag name="KSO_WM_UNIT_PRESET_TEXT_LEN" val="232"/>
</p:tagLst>
</file>

<file path=ppt/tags/tag13.xml><?xml version="1.0" encoding="utf-8"?>
<p:tagLst xmlns:p="http://schemas.openxmlformats.org/presentationml/2006/main">
  <p:tag name="KSO_WM_BEAUTIFY_FLAG" val="#wm#"/>
  <p:tag name="KSO_WM_TEMPLATE_CATEGORY" val="custom"/>
  <p:tag name="KSO_WM_TEMPLATE_INDEX" val="274"/>
  <p:tag name="KSO_WM_TAG_VERSION" val="1.0"/>
  <p:tag name="KSO_WM_SLIDE_ID" val="custom274_2"/>
  <p:tag name="KSO_WM_SLIDE_INDEX" val="2"/>
  <p:tag name="KSO_WM_SLIDE_ITEM_CNT" val="1"/>
  <p:tag name="KSO_WM_SLIDE_LAYOUT" val="a_f"/>
  <p:tag name="KSO_WM_SLIDE_LAYOUT_CNT" val="1_1"/>
  <p:tag name="KSO_WM_SLIDE_TYPE" val="text"/>
  <p:tag name="KSO_WM_SLIDE_POSITION" val="84*125"/>
  <p:tag name="KSO_WM_SLIDE_SIZE" val="586*369"/>
</p:tagLst>
</file>

<file path=ppt/tags/tag14.xml><?xml version="1.0" encoding="utf-8"?>
<p:tagLst xmlns:p="http://schemas.openxmlformats.org/presentationml/2006/main">
  <p:tag name="KSO_WM_TAG_VERSION" val="1.0"/>
  <p:tag name="KSO_WM_BEAUTIFY_FLAG" val="#wm#"/>
  <p:tag name="KSO_WM_TEMPLATE_CATEGORY" val="custom"/>
  <p:tag name="KSO_WM_TEMPLATE_INDEX" val="274"/>
  <p:tag name="KSO_WM_UNIT_TYPE" val="a"/>
  <p:tag name="KSO_WM_UNIT_INDEX" val="1"/>
  <p:tag name="KSO_WM_UNIT_ID" val="custom498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5.xml><?xml version="1.0" encoding="utf-8"?>
<p:tagLst xmlns:p="http://schemas.openxmlformats.org/presentationml/2006/main">
  <p:tag name="KSO_WM_TAG_VERSION" val="1.0"/>
  <p:tag name="KSO_WM_BEAUTIFY_FLAG" val="#wm#"/>
  <p:tag name="KSO_WM_TEMPLATE_CATEGORY" val="custom"/>
  <p:tag name="KSO_WM_TEMPLATE_INDEX" val="274"/>
  <p:tag name="KSO_WM_UNIT_TYPE" val="f"/>
  <p:tag name="KSO_WM_UNIT_INDEX" val="1"/>
  <p:tag name="KSO_WM_UNIT_ID" val="custom498_2*f*1"/>
  <p:tag name="KSO_WM_UNIT_CLEAR" val="1"/>
  <p:tag name="KSO_WM_UNIT_LAYERLEVEL" val="1"/>
  <p:tag name="KSO_WM_UNIT_VALUE" val="207"/>
  <p:tag name="KSO_WM_UNIT_HIGHLIGHT" val="0"/>
  <p:tag name="KSO_WM_UNIT_COMPATIBLE" val="0"/>
  <p:tag name="KSO_WM_UNIT_PRESET_TEXT_INDEX" val="5"/>
  <p:tag name="KSO_WM_UNIT_PRESET_TEXT_LEN" val="232"/>
</p:tagLst>
</file>

<file path=ppt/tags/tag16.xml><?xml version="1.0" encoding="utf-8"?>
<p:tagLst xmlns:p="http://schemas.openxmlformats.org/presentationml/2006/main">
  <p:tag name="KSO_WM_BEAUTIFY_FLAG" val="#wm#"/>
  <p:tag name="KSO_WM_TEMPLATE_CATEGORY" val="custom"/>
  <p:tag name="KSO_WM_TEMPLATE_INDEX" val="274"/>
  <p:tag name="KSO_WM_TAG_VERSION" val="1.0"/>
  <p:tag name="KSO_WM_SLIDE_ID" val="custom274_2"/>
  <p:tag name="KSO_WM_SLIDE_INDEX" val="2"/>
  <p:tag name="KSO_WM_SLIDE_ITEM_CNT" val="1"/>
  <p:tag name="KSO_WM_SLIDE_LAYOUT" val="a_f"/>
  <p:tag name="KSO_WM_SLIDE_LAYOUT_CNT" val="1_1"/>
  <p:tag name="KSO_WM_SLIDE_TYPE" val="text"/>
  <p:tag name="KSO_WM_SLIDE_POSITION" val="84*125"/>
  <p:tag name="KSO_WM_SLIDE_SIZE" val="586*369"/>
</p:tagLst>
</file>

<file path=ppt/tags/tag17.xml><?xml version="1.0" encoding="utf-8"?>
<p:tagLst xmlns:p="http://schemas.openxmlformats.org/presentationml/2006/main">
  <p:tag name="KSO_WM_BEAUTIFY_FLAG" val="#wm#"/>
  <p:tag name="KSO_WM_TEMPLATE_CATEGORY" val="custom"/>
  <p:tag name="KSO_WM_TEMPLATE_INDEX" val="274"/>
</p:tagLst>
</file>

<file path=ppt/tags/tag18.xml><?xml version="1.0" encoding="utf-8"?>
<p:tagLst xmlns:p="http://schemas.openxmlformats.org/presentationml/2006/main">
  <p:tag name="KSO_WM_TAG_VERSION" val="1.0"/>
  <p:tag name="KSO_WM_BEAUTIFY_FLAG" val="#wm#"/>
  <p:tag name="KSO_WM_TEMPLATE_CATEGORY" val="custom"/>
  <p:tag name="KSO_WM_TEMPLATE_INDEX" val="274"/>
  <p:tag name="KSO_WM_UNIT_TYPE" val="a"/>
  <p:tag name="KSO_WM_UNIT_INDEX" val="1"/>
  <p:tag name="KSO_WM_UNIT_ID" val="custom498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9.xml><?xml version="1.0" encoding="utf-8"?>
<p:tagLst xmlns:p="http://schemas.openxmlformats.org/presentationml/2006/main">
  <p:tag name="KSO_WM_TAG_VERSION" val="1.0"/>
  <p:tag name="KSO_WM_BEAUTIFY_FLAG" val="#wm#"/>
  <p:tag name="KSO_WM_TEMPLATE_CATEGORY" val="custom"/>
  <p:tag name="KSO_WM_TEMPLATE_INDEX" val="274"/>
  <p:tag name="KSO_WM_UNIT_TYPE" val="f"/>
  <p:tag name="KSO_WM_UNIT_INDEX" val="1"/>
  <p:tag name="KSO_WM_UNIT_ID" val="custom498_2*f*1"/>
  <p:tag name="KSO_WM_UNIT_CLEAR" val="1"/>
  <p:tag name="KSO_WM_UNIT_LAYERLEVEL" val="1"/>
  <p:tag name="KSO_WM_UNIT_VALUE" val="207"/>
  <p:tag name="KSO_WM_UNIT_HIGHLIGHT" val="0"/>
  <p:tag name="KSO_WM_UNIT_COMPATIBLE" val="0"/>
  <p:tag name="KSO_WM_UNIT_PRESET_TEXT_INDEX" val="5"/>
  <p:tag name="KSO_WM_UNIT_PRESET_TEXT_LEN" val="232"/>
</p:tagLst>
</file>

<file path=ppt/tags/tag2.xml><?xml version="1.0" encoding="utf-8"?>
<p:tagLst xmlns:p="http://schemas.openxmlformats.org/presentationml/2006/main">
  <p:tag name="KSO_WM_TAG_VERSION" val="1.0"/>
  <p:tag name="KSO_WM_TEMPLATE_CATEGORY" val="custom"/>
  <p:tag name="KSO_WM_TEMPLATE_INDEX" val="274"/>
</p:tagLst>
</file>

<file path=ppt/tags/tag20.xml><?xml version="1.0" encoding="utf-8"?>
<p:tagLst xmlns:p="http://schemas.openxmlformats.org/presentationml/2006/main">
  <p:tag name="KSO_WM_BEAUTIFY_FLAG" val="#wm#"/>
  <p:tag name="KSO_WM_TEMPLATE_CATEGORY" val="custom"/>
  <p:tag name="KSO_WM_TEMPLATE_INDEX" val="274"/>
  <p:tag name="KSO_WM_TAG_VERSION" val="1.0"/>
  <p:tag name="KSO_WM_SLIDE_ID" val="custom274_2"/>
  <p:tag name="KSO_WM_SLIDE_INDEX" val="2"/>
  <p:tag name="KSO_WM_SLIDE_ITEM_CNT" val="1"/>
  <p:tag name="KSO_WM_SLIDE_LAYOUT" val="a_f"/>
  <p:tag name="KSO_WM_SLIDE_LAYOUT_CNT" val="1_1"/>
  <p:tag name="KSO_WM_SLIDE_TYPE" val="text"/>
  <p:tag name="KSO_WM_SLIDE_POSITION" val="84*125"/>
  <p:tag name="KSO_WM_SLIDE_SIZE" val="586*369"/>
</p:tagLst>
</file>

<file path=ppt/tags/tag21.xml><?xml version="1.0" encoding="utf-8"?>
<p:tagLst xmlns:p="http://schemas.openxmlformats.org/presentationml/2006/main">
  <p:tag name="KSO_WM_TAG_VERSION" val="1.0"/>
  <p:tag name="KSO_WM_BEAUTIFY_FLAG" val="#wm#"/>
  <p:tag name="KSO_WM_TEMPLATE_CATEGORY" val="custom"/>
  <p:tag name="KSO_WM_TEMPLATE_INDEX" val="274"/>
  <p:tag name="KSO_WM_UNIT_TYPE" val="a"/>
  <p:tag name="KSO_WM_UNIT_INDEX" val="1"/>
  <p:tag name="KSO_WM_UNIT_ID" val="custom498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22.xml><?xml version="1.0" encoding="utf-8"?>
<p:tagLst xmlns:p="http://schemas.openxmlformats.org/presentationml/2006/main">
  <p:tag name="KSO_WM_TAG_VERSION" val="1.0"/>
  <p:tag name="KSO_WM_BEAUTIFY_FLAG" val="#wm#"/>
  <p:tag name="KSO_WM_TEMPLATE_CATEGORY" val="custom"/>
  <p:tag name="KSO_WM_TEMPLATE_INDEX" val="274"/>
  <p:tag name="KSO_WM_UNIT_TYPE" val="f"/>
  <p:tag name="KSO_WM_UNIT_INDEX" val="1"/>
  <p:tag name="KSO_WM_UNIT_ID" val="custom498_2*f*1"/>
  <p:tag name="KSO_WM_UNIT_CLEAR" val="1"/>
  <p:tag name="KSO_WM_UNIT_LAYERLEVEL" val="1"/>
  <p:tag name="KSO_WM_UNIT_VALUE" val="207"/>
  <p:tag name="KSO_WM_UNIT_HIGHLIGHT" val="0"/>
  <p:tag name="KSO_WM_UNIT_COMPATIBLE" val="0"/>
  <p:tag name="KSO_WM_UNIT_PRESET_TEXT_INDEX" val="5"/>
  <p:tag name="KSO_WM_UNIT_PRESET_TEXT_LEN" val="232"/>
</p:tagLst>
</file>

<file path=ppt/tags/tag23.xml><?xml version="1.0" encoding="utf-8"?>
<p:tagLst xmlns:p="http://schemas.openxmlformats.org/presentationml/2006/main">
  <p:tag name="KSO_WM_BEAUTIFY_FLAG" val="#wm#"/>
  <p:tag name="KSO_WM_TEMPLATE_CATEGORY" val="custom"/>
  <p:tag name="KSO_WM_TEMPLATE_INDEX" val="274"/>
  <p:tag name="KSO_WM_TAG_VERSION" val="1.0"/>
  <p:tag name="KSO_WM_SLIDE_ID" val="custom274_2"/>
  <p:tag name="KSO_WM_SLIDE_INDEX" val="2"/>
  <p:tag name="KSO_WM_SLIDE_ITEM_CNT" val="1"/>
  <p:tag name="KSO_WM_SLIDE_LAYOUT" val="a_f"/>
  <p:tag name="KSO_WM_SLIDE_LAYOUT_CNT" val="1_1"/>
  <p:tag name="KSO_WM_SLIDE_TYPE" val="text"/>
  <p:tag name="KSO_WM_SLIDE_POSITION" val="84*125"/>
  <p:tag name="KSO_WM_SLIDE_SIZE" val="586*369"/>
</p:tagLst>
</file>

<file path=ppt/tags/tag24.xml><?xml version="1.0" encoding="utf-8"?>
<p:tagLst xmlns:p="http://schemas.openxmlformats.org/presentationml/2006/main">
  <p:tag name="KSO_WM_TAG_VERSION" val="1.0"/>
  <p:tag name="KSO_WM_BEAUTIFY_FLAG" val="#wm#"/>
  <p:tag name="KSO_WM_TEMPLATE_CATEGORY" val="custom"/>
  <p:tag name="KSO_WM_TEMPLATE_INDEX" val="274"/>
  <p:tag name="KSO_WM_UNIT_TYPE" val="a"/>
  <p:tag name="KSO_WM_UNIT_INDEX" val="1"/>
  <p:tag name="KSO_WM_UNIT_ID" val="custom498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25.xml><?xml version="1.0" encoding="utf-8"?>
<p:tagLst xmlns:p="http://schemas.openxmlformats.org/presentationml/2006/main">
  <p:tag name="KSO_WM_TAG_VERSION" val="1.0"/>
  <p:tag name="KSO_WM_BEAUTIFY_FLAG" val="#wm#"/>
  <p:tag name="KSO_WM_TEMPLATE_CATEGORY" val="custom"/>
  <p:tag name="KSO_WM_TEMPLATE_INDEX" val="274"/>
  <p:tag name="KSO_WM_UNIT_TYPE" val="f"/>
  <p:tag name="KSO_WM_UNIT_INDEX" val="1"/>
  <p:tag name="KSO_WM_UNIT_ID" val="custom498_2*f*1"/>
  <p:tag name="KSO_WM_UNIT_CLEAR" val="1"/>
  <p:tag name="KSO_WM_UNIT_LAYERLEVEL" val="1"/>
  <p:tag name="KSO_WM_UNIT_VALUE" val="207"/>
  <p:tag name="KSO_WM_UNIT_HIGHLIGHT" val="0"/>
  <p:tag name="KSO_WM_UNIT_COMPATIBLE" val="0"/>
  <p:tag name="KSO_WM_UNIT_PRESET_TEXT_INDEX" val="5"/>
  <p:tag name="KSO_WM_UNIT_PRESET_TEXT_LEN" val="232"/>
</p:tagLst>
</file>

<file path=ppt/tags/tag26.xml><?xml version="1.0" encoding="utf-8"?>
<p:tagLst xmlns:p="http://schemas.openxmlformats.org/presentationml/2006/main">
  <p:tag name="KSO_WM_BEAUTIFY_FLAG" val="#wm#"/>
  <p:tag name="KSO_WM_TEMPLATE_CATEGORY" val="custom"/>
  <p:tag name="KSO_WM_TEMPLATE_INDEX" val="274"/>
  <p:tag name="KSO_WM_TAG_VERSION" val="1.0"/>
  <p:tag name="KSO_WM_SLIDE_ID" val="custom274_2"/>
  <p:tag name="KSO_WM_SLIDE_INDEX" val="2"/>
  <p:tag name="KSO_WM_SLIDE_ITEM_CNT" val="1"/>
  <p:tag name="KSO_WM_SLIDE_LAYOUT" val="a_f"/>
  <p:tag name="KSO_WM_SLIDE_LAYOUT_CNT" val="1_1"/>
  <p:tag name="KSO_WM_SLIDE_TYPE" val="text"/>
  <p:tag name="KSO_WM_SLIDE_POSITION" val="84*125"/>
  <p:tag name="KSO_WM_SLIDE_SIZE" val="586*369"/>
</p:tagLst>
</file>

<file path=ppt/tags/tag27.xml><?xml version="1.0" encoding="utf-8"?>
<p:tagLst xmlns:p="http://schemas.openxmlformats.org/presentationml/2006/main">
  <p:tag name="KSO_WM_TAG_VERSION" val="1.0"/>
  <p:tag name="KSO_WM_BEAUTIFY_FLAG" val="#wm#"/>
  <p:tag name="KSO_WM_TEMPLATE_CATEGORY" val="custom"/>
  <p:tag name="KSO_WM_TEMPLATE_INDEX" val="274"/>
  <p:tag name="KSO_WM_UNIT_TYPE" val="a"/>
  <p:tag name="KSO_WM_UNIT_INDEX" val="1"/>
  <p:tag name="KSO_WM_UNIT_ID" val="custom498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28.xml><?xml version="1.0" encoding="utf-8"?>
<p:tagLst xmlns:p="http://schemas.openxmlformats.org/presentationml/2006/main">
  <p:tag name="KSO_WM_TAG_VERSION" val="1.0"/>
  <p:tag name="KSO_WM_BEAUTIFY_FLAG" val="#wm#"/>
  <p:tag name="KSO_WM_TEMPLATE_CATEGORY" val="custom"/>
  <p:tag name="KSO_WM_TEMPLATE_INDEX" val="274"/>
  <p:tag name="KSO_WM_UNIT_TYPE" val="f"/>
  <p:tag name="KSO_WM_UNIT_INDEX" val="1"/>
  <p:tag name="KSO_WM_UNIT_ID" val="custom498_2*f*1"/>
  <p:tag name="KSO_WM_UNIT_CLEAR" val="1"/>
  <p:tag name="KSO_WM_UNIT_LAYERLEVEL" val="1"/>
  <p:tag name="KSO_WM_UNIT_VALUE" val="207"/>
  <p:tag name="KSO_WM_UNIT_HIGHLIGHT" val="0"/>
  <p:tag name="KSO_WM_UNIT_COMPATIBLE" val="0"/>
  <p:tag name="KSO_WM_UNIT_PRESET_TEXT_INDEX" val="5"/>
  <p:tag name="KSO_WM_UNIT_PRESET_TEXT_LEN" val="232"/>
</p:tagLst>
</file>

<file path=ppt/tags/tag29.xml><?xml version="1.0" encoding="utf-8"?>
<p:tagLst xmlns:p="http://schemas.openxmlformats.org/presentationml/2006/main">
  <p:tag name="KSO_WM_BEAUTIFY_FLAG" val="#wm#"/>
  <p:tag name="KSO_WM_TEMPLATE_CATEGORY" val="custom"/>
  <p:tag name="KSO_WM_TEMPLATE_INDEX" val="274"/>
  <p:tag name="KSO_WM_TAG_VERSION" val="1.0"/>
  <p:tag name="KSO_WM_SLIDE_ID" val="custom274_2"/>
  <p:tag name="KSO_WM_SLIDE_INDEX" val="2"/>
  <p:tag name="KSO_WM_SLIDE_ITEM_CNT" val="1"/>
  <p:tag name="KSO_WM_SLIDE_LAYOUT" val="a_f"/>
  <p:tag name="KSO_WM_SLIDE_LAYOUT_CNT" val="1_1"/>
  <p:tag name="KSO_WM_SLIDE_TYPE" val="text"/>
  <p:tag name="KSO_WM_SLIDE_POSITION" val="84*125"/>
  <p:tag name="KSO_WM_SLIDE_SIZE" val="586*369"/>
</p:tagLst>
</file>

<file path=ppt/tags/tag3.xml><?xml version="1.0" encoding="utf-8"?>
<p:tagLst xmlns:p="http://schemas.openxmlformats.org/presentationml/2006/main">
  <p:tag name="KSO_WM_TEMPLATE_CATEGORY" val="custom"/>
  <p:tag name="KSO_WM_TEMPLATE_INDEX" val="274"/>
</p:tagLst>
</file>

<file path=ppt/tags/tag30.xml><?xml version="1.0" encoding="utf-8"?>
<p:tagLst xmlns:p="http://schemas.openxmlformats.org/presentationml/2006/main">
  <p:tag name="KSO_WM_TAG_VERSION" val="1.0"/>
  <p:tag name="KSO_WM_BEAUTIFY_FLAG" val="#wm#"/>
  <p:tag name="KSO_WM_TEMPLATE_CATEGORY" val="custom"/>
  <p:tag name="KSO_WM_TEMPLATE_INDEX" val="274"/>
  <p:tag name="KSO_WM_UNIT_TYPE" val="a"/>
  <p:tag name="KSO_WM_UNIT_INDEX" val="1"/>
  <p:tag name="KSO_WM_UNIT_ID" val="custom498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31.xml><?xml version="1.0" encoding="utf-8"?>
<p:tagLst xmlns:p="http://schemas.openxmlformats.org/presentationml/2006/main">
  <p:tag name="KSO_WM_TAG_VERSION" val="1.0"/>
  <p:tag name="KSO_WM_BEAUTIFY_FLAG" val="#wm#"/>
  <p:tag name="KSO_WM_TEMPLATE_CATEGORY" val="custom"/>
  <p:tag name="KSO_WM_TEMPLATE_INDEX" val="274"/>
  <p:tag name="KSO_WM_UNIT_TYPE" val="f"/>
  <p:tag name="KSO_WM_UNIT_INDEX" val="1"/>
  <p:tag name="KSO_WM_UNIT_ID" val="custom498_2*f*1"/>
  <p:tag name="KSO_WM_UNIT_CLEAR" val="1"/>
  <p:tag name="KSO_WM_UNIT_LAYERLEVEL" val="1"/>
  <p:tag name="KSO_WM_UNIT_VALUE" val="207"/>
  <p:tag name="KSO_WM_UNIT_HIGHLIGHT" val="0"/>
  <p:tag name="KSO_WM_UNIT_COMPATIBLE" val="0"/>
  <p:tag name="KSO_WM_UNIT_PRESET_TEXT_INDEX" val="5"/>
  <p:tag name="KSO_WM_UNIT_PRESET_TEXT_LEN" val="232"/>
</p:tagLst>
</file>

<file path=ppt/tags/tag32.xml><?xml version="1.0" encoding="utf-8"?>
<p:tagLst xmlns:p="http://schemas.openxmlformats.org/presentationml/2006/main">
  <p:tag name="KSO_WM_BEAUTIFY_FLAG" val="#wm#"/>
  <p:tag name="KSO_WM_TEMPLATE_CATEGORY" val="custom"/>
  <p:tag name="KSO_WM_TEMPLATE_INDEX" val="274"/>
  <p:tag name="KSO_WM_TAG_VERSION" val="1.0"/>
  <p:tag name="KSO_WM_SLIDE_ID" val="custom274_2"/>
  <p:tag name="KSO_WM_SLIDE_INDEX" val="2"/>
  <p:tag name="KSO_WM_SLIDE_ITEM_CNT" val="1"/>
  <p:tag name="KSO_WM_SLIDE_LAYOUT" val="a_f"/>
  <p:tag name="KSO_WM_SLIDE_LAYOUT_CNT" val="1_1"/>
  <p:tag name="KSO_WM_SLIDE_TYPE" val="text"/>
  <p:tag name="KSO_WM_SLIDE_POSITION" val="84*125"/>
  <p:tag name="KSO_WM_SLIDE_SIZE" val="586*369"/>
</p:tagLst>
</file>

<file path=ppt/tags/tag33.xml><?xml version="1.0" encoding="utf-8"?>
<p:tagLst xmlns:p="http://schemas.openxmlformats.org/presentationml/2006/main">
  <p:tag name="KSO_WM_BEAUTIFY_FLAG" val="#wm#"/>
  <p:tag name="KSO_WM_TEMPLATE_CATEGORY" val="custom"/>
  <p:tag name="KSO_WM_TEMPLATE_INDEX" val="274"/>
</p:tagLst>
</file>

<file path=ppt/tags/tag34.xml><?xml version="1.0" encoding="utf-8"?>
<p:tagLst xmlns:p="http://schemas.openxmlformats.org/presentationml/2006/main">
  <p:tag name="KSO_WM_TAG_VERSION" val="1.0"/>
  <p:tag name="KSO_WM_BEAUTIFY_FLAG" val="#wm#"/>
  <p:tag name="KSO_WM_TEMPLATE_CATEGORY" val="custom"/>
  <p:tag name="KSO_WM_TEMPLATE_INDEX" val="274"/>
  <p:tag name="KSO_WM_UNIT_TYPE" val="a"/>
  <p:tag name="KSO_WM_UNIT_INDEX" val="1"/>
  <p:tag name="KSO_WM_UNIT_ID" val="custom498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35.xml><?xml version="1.0" encoding="utf-8"?>
<p:tagLst xmlns:p="http://schemas.openxmlformats.org/presentationml/2006/main">
  <p:tag name="KSO_WM_TAG_VERSION" val="1.0"/>
  <p:tag name="KSO_WM_BEAUTIFY_FLAG" val="#wm#"/>
  <p:tag name="KSO_WM_TEMPLATE_CATEGORY" val="custom"/>
  <p:tag name="KSO_WM_TEMPLATE_INDEX" val="274"/>
  <p:tag name="KSO_WM_UNIT_TYPE" val="f"/>
  <p:tag name="KSO_WM_UNIT_INDEX" val="1"/>
  <p:tag name="KSO_WM_UNIT_ID" val="custom498_2*f*1"/>
  <p:tag name="KSO_WM_UNIT_CLEAR" val="1"/>
  <p:tag name="KSO_WM_UNIT_LAYERLEVEL" val="1"/>
  <p:tag name="KSO_WM_UNIT_VALUE" val="207"/>
  <p:tag name="KSO_WM_UNIT_HIGHLIGHT" val="0"/>
  <p:tag name="KSO_WM_UNIT_COMPATIBLE" val="0"/>
  <p:tag name="KSO_WM_UNIT_PRESET_TEXT_INDEX" val="5"/>
  <p:tag name="KSO_WM_UNIT_PRESET_TEXT_LEN" val="232"/>
</p:tagLst>
</file>

<file path=ppt/tags/tag36.xml><?xml version="1.0" encoding="utf-8"?>
<p:tagLst xmlns:p="http://schemas.openxmlformats.org/presentationml/2006/main">
  <p:tag name="KSO_WM_BEAUTIFY_FLAG" val="#wm#"/>
  <p:tag name="KSO_WM_TEMPLATE_CATEGORY" val="custom"/>
  <p:tag name="KSO_WM_TEMPLATE_INDEX" val="274"/>
  <p:tag name="KSO_WM_TAG_VERSION" val="1.0"/>
  <p:tag name="KSO_WM_SLIDE_ID" val="custom274_2"/>
  <p:tag name="KSO_WM_SLIDE_INDEX" val="2"/>
  <p:tag name="KSO_WM_SLIDE_ITEM_CNT" val="1"/>
  <p:tag name="KSO_WM_SLIDE_LAYOUT" val="a_f"/>
  <p:tag name="KSO_WM_SLIDE_LAYOUT_CNT" val="1_1"/>
  <p:tag name="KSO_WM_SLIDE_TYPE" val="text"/>
  <p:tag name="KSO_WM_SLIDE_POSITION" val="84*125"/>
  <p:tag name="KSO_WM_SLIDE_SIZE" val="586*369"/>
</p:tagLst>
</file>

<file path=ppt/tags/tag37.xml><?xml version="1.0" encoding="utf-8"?>
<p:tagLst xmlns:p="http://schemas.openxmlformats.org/presentationml/2006/main">
  <p:tag name="KSO_WM_TAG_VERSION" val="1.0"/>
  <p:tag name="KSO_WM_BEAUTIFY_FLAG" val="#wm#"/>
  <p:tag name="KSO_WM_TEMPLATE_CATEGORY" val="custom"/>
  <p:tag name="KSO_WM_TEMPLATE_INDEX" val="274"/>
  <p:tag name="KSO_WM_UNIT_TYPE" val="a"/>
  <p:tag name="KSO_WM_UNIT_INDEX" val="1"/>
  <p:tag name="KSO_WM_UNIT_ID" val="custom498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38.xml><?xml version="1.0" encoding="utf-8"?>
<p:tagLst xmlns:p="http://schemas.openxmlformats.org/presentationml/2006/main">
  <p:tag name="KSO_WM_TAG_VERSION" val="1.0"/>
  <p:tag name="KSO_WM_BEAUTIFY_FLAG" val="#wm#"/>
  <p:tag name="KSO_WM_TEMPLATE_CATEGORY" val="custom"/>
  <p:tag name="KSO_WM_TEMPLATE_INDEX" val="274"/>
  <p:tag name="KSO_WM_UNIT_TYPE" val="f"/>
  <p:tag name="KSO_WM_UNIT_INDEX" val="1"/>
  <p:tag name="KSO_WM_UNIT_ID" val="custom498_2*f*1"/>
  <p:tag name="KSO_WM_UNIT_CLEAR" val="1"/>
  <p:tag name="KSO_WM_UNIT_LAYERLEVEL" val="1"/>
  <p:tag name="KSO_WM_UNIT_VALUE" val="207"/>
  <p:tag name="KSO_WM_UNIT_HIGHLIGHT" val="0"/>
  <p:tag name="KSO_WM_UNIT_COMPATIBLE" val="0"/>
  <p:tag name="KSO_WM_UNIT_PRESET_TEXT_INDEX" val="5"/>
  <p:tag name="KSO_WM_UNIT_PRESET_TEXT_LEN" val="232"/>
</p:tagLst>
</file>

<file path=ppt/tags/tag39.xml><?xml version="1.0" encoding="utf-8"?>
<p:tagLst xmlns:p="http://schemas.openxmlformats.org/presentationml/2006/main">
  <p:tag name="KSO_WM_BEAUTIFY_FLAG" val="#wm#"/>
  <p:tag name="KSO_WM_TEMPLATE_CATEGORY" val="custom"/>
  <p:tag name="KSO_WM_TEMPLATE_INDEX" val="274"/>
  <p:tag name="KSO_WM_TAG_VERSION" val="1.0"/>
  <p:tag name="KSO_WM_SLIDE_ID" val="custom274_2"/>
  <p:tag name="KSO_WM_SLIDE_INDEX" val="2"/>
  <p:tag name="KSO_WM_SLIDE_ITEM_CNT" val="1"/>
  <p:tag name="KSO_WM_SLIDE_LAYOUT" val="a_f"/>
  <p:tag name="KSO_WM_SLIDE_LAYOUT_CNT" val="1_1"/>
  <p:tag name="KSO_WM_SLIDE_TYPE" val="text"/>
  <p:tag name="KSO_WM_SLIDE_POSITION" val="84*125"/>
  <p:tag name="KSO_WM_SLIDE_SIZE" val="586*369"/>
</p:tagLst>
</file>

<file path=ppt/tags/tag4.xml><?xml version="1.0" encoding="utf-8"?>
<p:tagLst xmlns:p="http://schemas.openxmlformats.org/presentationml/2006/main">
  <p:tag name="KSO_WM_TAG_VERSION" val="1.0"/>
  <p:tag name="KSO_WM_BEAUTIFY_FLAG" val="#wm#"/>
  <p:tag name="KSO_WM_TEMPLATE_CATEGORY" val="custom"/>
  <p:tag name="KSO_WM_TEMPLATE_INDEX" val="274"/>
  <p:tag name="KSO_WM_UNIT_TYPE" val="a"/>
  <p:tag name="KSO_WM_UNIT_INDEX" val="1"/>
  <p:tag name="KSO_WM_UNIT_ID" val="custom498_1*a*1"/>
  <p:tag name="KSO_WM_UNIT_CLEAR" val="1"/>
  <p:tag name="KSO_WM_UNIT_LAYERLEVEL" val="1"/>
  <p:tag name="KSO_WM_UNIT_VALUE" val="28"/>
  <p:tag name="KSO_WM_UNIT_ISCONTENTSTITLE" val="0"/>
  <p:tag name="KSO_WM_UNIT_HIGHLIGHT" val="0"/>
  <p:tag name="KSO_WM_UNIT_COMPATIBLE" val="0"/>
  <p:tag name="KSO_WM_UNIT_PRESET_TEXT_INDEX" val="3"/>
  <p:tag name="KSO_WM_UNIT_PRESET_TEXT_LEN" val="17"/>
</p:tagLst>
</file>

<file path=ppt/tags/tag40.xml><?xml version="1.0" encoding="utf-8"?>
<p:tagLst xmlns:p="http://schemas.openxmlformats.org/presentationml/2006/main">
  <p:tag name="KSO_WM_BEAUTIFY_FLAG" val="#wm#"/>
  <p:tag name="KSO_WM_TEMPLATE_CATEGORY" val="custom"/>
  <p:tag name="KSO_WM_TEMPLATE_INDEX" val="274"/>
</p:tagLst>
</file>

<file path=ppt/tags/tag41.xml><?xml version="1.0" encoding="utf-8"?>
<p:tagLst xmlns:p="http://schemas.openxmlformats.org/presentationml/2006/main">
  <p:tag name="KSO_WM_TAG_VERSION" val="1.0"/>
  <p:tag name="KSO_WM_BEAUTIFY_FLAG" val="#wm#"/>
  <p:tag name="KSO_WM_TEMPLATE_CATEGORY" val="custom"/>
  <p:tag name="KSO_WM_TEMPLATE_INDEX" val="274"/>
  <p:tag name="KSO_WM_UNIT_TYPE" val="a"/>
  <p:tag name="KSO_WM_UNIT_INDEX" val="1"/>
  <p:tag name="KSO_WM_UNIT_ID" val="custom498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42.xml><?xml version="1.0" encoding="utf-8"?>
<p:tagLst xmlns:p="http://schemas.openxmlformats.org/presentationml/2006/main">
  <p:tag name="KSO_WM_TAG_VERSION" val="1.0"/>
  <p:tag name="KSO_WM_BEAUTIFY_FLAG" val="#wm#"/>
  <p:tag name="KSO_WM_TEMPLATE_CATEGORY" val="custom"/>
  <p:tag name="KSO_WM_TEMPLATE_INDEX" val="274"/>
  <p:tag name="KSO_WM_UNIT_TYPE" val="f"/>
  <p:tag name="KSO_WM_UNIT_INDEX" val="1"/>
  <p:tag name="KSO_WM_UNIT_ID" val="custom498_2*f*1"/>
  <p:tag name="KSO_WM_UNIT_CLEAR" val="1"/>
  <p:tag name="KSO_WM_UNIT_LAYERLEVEL" val="1"/>
  <p:tag name="KSO_WM_UNIT_VALUE" val="207"/>
  <p:tag name="KSO_WM_UNIT_HIGHLIGHT" val="0"/>
  <p:tag name="KSO_WM_UNIT_COMPATIBLE" val="0"/>
  <p:tag name="KSO_WM_UNIT_PRESET_TEXT_INDEX" val="5"/>
  <p:tag name="KSO_WM_UNIT_PRESET_TEXT_LEN" val="232"/>
</p:tagLst>
</file>

<file path=ppt/tags/tag43.xml><?xml version="1.0" encoding="utf-8"?>
<p:tagLst xmlns:p="http://schemas.openxmlformats.org/presentationml/2006/main">
  <p:tag name="KSO_WM_BEAUTIFY_FLAG" val="#wm#"/>
  <p:tag name="KSO_WM_TEMPLATE_CATEGORY" val="custom"/>
  <p:tag name="KSO_WM_TEMPLATE_INDEX" val="274"/>
  <p:tag name="KSO_WM_TAG_VERSION" val="1.0"/>
  <p:tag name="KSO_WM_SLIDE_ID" val="custom274_2"/>
  <p:tag name="KSO_WM_SLIDE_INDEX" val="2"/>
  <p:tag name="KSO_WM_SLIDE_ITEM_CNT" val="1"/>
  <p:tag name="KSO_WM_SLIDE_LAYOUT" val="a_f"/>
  <p:tag name="KSO_WM_SLIDE_LAYOUT_CNT" val="1_1"/>
  <p:tag name="KSO_WM_SLIDE_TYPE" val="text"/>
  <p:tag name="KSO_WM_SLIDE_POSITION" val="84*125"/>
  <p:tag name="KSO_WM_SLIDE_SIZE" val="586*369"/>
</p:tagLst>
</file>

<file path=ppt/tags/tag44.xml><?xml version="1.0" encoding="utf-8"?>
<p:tagLst xmlns:p="http://schemas.openxmlformats.org/presentationml/2006/main">
  <p:tag name="KSO_WM_TAG_VERSION" val="1.0"/>
  <p:tag name="KSO_WM_BEAUTIFY_FLAG" val="#wm#"/>
  <p:tag name="KSO_WM_TEMPLATE_CATEGORY" val="custom"/>
  <p:tag name="KSO_WM_TEMPLATE_INDEX" val="274"/>
  <p:tag name="KSO_WM_UNIT_TYPE" val="a"/>
  <p:tag name="KSO_WM_UNIT_INDEX" val="1"/>
  <p:tag name="KSO_WM_UNIT_ID" val="custom498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45.xml><?xml version="1.0" encoding="utf-8"?>
<p:tagLst xmlns:p="http://schemas.openxmlformats.org/presentationml/2006/main">
  <p:tag name="KSO_WM_TAG_VERSION" val="1.0"/>
  <p:tag name="KSO_WM_BEAUTIFY_FLAG" val="#wm#"/>
  <p:tag name="KSO_WM_TEMPLATE_CATEGORY" val="custom"/>
  <p:tag name="KSO_WM_TEMPLATE_INDEX" val="274"/>
  <p:tag name="KSO_WM_UNIT_TYPE" val="f"/>
  <p:tag name="KSO_WM_UNIT_INDEX" val="1"/>
  <p:tag name="KSO_WM_UNIT_ID" val="custom498_2*f*1"/>
  <p:tag name="KSO_WM_UNIT_CLEAR" val="1"/>
  <p:tag name="KSO_WM_UNIT_LAYERLEVEL" val="1"/>
  <p:tag name="KSO_WM_UNIT_VALUE" val="207"/>
  <p:tag name="KSO_WM_UNIT_HIGHLIGHT" val="0"/>
  <p:tag name="KSO_WM_UNIT_COMPATIBLE" val="0"/>
  <p:tag name="KSO_WM_UNIT_PRESET_TEXT_INDEX" val="5"/>
  <p:tag name="KSO_WM_UNIT_PRESET_TEXT_LEN" val="232"/>
</p:tagLst>
</file>

<file path=ppt/tags/tag46.xml><?xml version="1.0" encoding="utf-8"?>
<p:tagLst xmlns:p="http://schemas.openxmlformats.org/presentationml/2006/main">
  <p:tag name="KSO_WM_BEAUTIFY_FLAG" val="#wm#"/>
  <p:tag name="KSO_WM_TEMPLATE_CATEGORY" val="custom"/>
  <p:tag name="KSO_WM_TEMPLATE_INDEX" val="274"/>
  <p:tag name="KSO_WM_TAG_VERSION" val="1.0"/>
  <p:tag name="KSO_WM_SLIDE_ID" val="custom274_2"/>
  <p:tag name="KSO_WM_SLIDE_INDEX" val="2"/>
  <p:tag name="KSO_WM_SLIDE_ITEM_CNT" val="1"/>
  <p:tag name="KSO_WM_SLIDE_LAYOUT" val="a_f"/>
  <p:tag name="KSO_WM_SLIDE_LAYOUT_CNT" val="1_1"/>
  <p:tag name="KSO_WM_SLIDE_TYPE" val="text"/>
  <p:tag name="KSO_WM_SLIDE_POSITION" val="84*125"/>
  <p:tag name="KSO_WM_SLIDE_SIZE" val="586*369"/>
</p:tagLst>
</file>

<file path=ppt/tags/tag47.xml><?xml version="1.0" encoding="utf-8"?>
<p:tagLst xmlns:p="http://schemas.openxmlformats.org/presentationml/2006/main">
  <p:tag name="KSO_WM_TEMPLATE_CATEGORY" val="custom"/>
  <p:tag name="KSO_WM_TEMPLATE_INDEX" val="274"/>
</p:tagLst>
</file>

<file path=ppt/tags/tag48.xml><?xml version="1.0" encoding="utf-8"?>
<p:tagLst xmlns:p="http://schemas.openxmlformats.org/presentationml/2006/main">
  <p:tag name="KSO_WM_TEMPLATE_CATEGORY" val="custom"/>
  <p:tag name="KSO_WM_TEMPLATE_INDEX" val="274"/>
</p:tagLst>
</file>

<file path=ppt/tags/tag49.xml><?xml version="1.0" encoding="utf-8"?>
<p:tagLst xmlns:p="http://schemas.openxmlformats.org/presentationml/2006/main">
  <p:tag name="KSO_WM_TEMPLATE_CATEGORY" val="custom"/>
  <p:tag name="KSO_WM_TEMPLATE_INDEX" val="274"/>
</p:tagLst>
</file>

<file path=ppt/tags/tag5.xml><?xml version="1.0" encoding="utf-8"?>
<p:tagLst xmlns:p="http://schemas.openxmlformats.org/presentationml/2006/main">
  <p:tag name="KSO_WM_TAG_VERSION" val="1.0"/>
  <p:tag name="KSO_WM_BEAUTIFY_FLAG" val="#wm#"/>
  <p:tag name="KSO_WM_TEMPLATE_CATEGORY" val="custom"/>
  <p:tag name="KSO_WM_TEMPLATE_INDEX" val="274"/>
  <p:tag name="KSO_WM_UNIT_TYPE" val="b"/>
  <p:tag name="KSO_WM_UNIT_INDEX" val="1"/>
  <p:tag name="KSO_WM_UNIT_ID" val="custom498_1*b*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50.xml><?xml version="1.0" encoding="utf-8"?>
<p:tagLst xmlns:p="http://schemas.openxmlformats.org/presentationml/2006/main">
  <p:tag name="KSO_WM_TEMPLATE_CATEGORY" val="custom"/>
  <p:tag name="KSO_WM_TEMPLATE_INDEX" val="274"/>
</p:tagLst>
</file>

<file path=ppt/tags/tag51.xml><?xml version="1.0" encoding="utf-8"?>
<p:tagLst xmlns:p="http://schemas.openxmlformats.org/presentationml/2006/main">
  <p:tag name="KSO_WM_TAG_VERSION" val="1.0"/>
  <p:tag name="KSO_WM_BEAUTIFY_FLAG" val="#wm#"/>
  <p:tag name="KSO_WM_TEMPLATE_CATEGORY" val="custom"/>
  <p:tag name="KSO_WM_TEMPLATE_INDEX" val="274"/>
  <p:tag name="KSO_WM_UNIT_TYPE" val="a"/>
  <p:tag name="KSO_WM_UNIT_INDEX" val="1"/>
  <p:tag name="KSO_WM_UNIT_ID" val="custom498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52.xml><?xml version="1.0" encoding="utf-8"?>
<p:tagLst xmlns:p="http://schemas.openxmlformats.org/presentationml/2006/main">
  <p:tag name="KSO_WM_TAG_VERSION" val="1.0"/>
  <p:tag name="KSO_WM_BEAUTIFY_FLAG" val="#wm#"/>
  <p:tag name="KSO_WM_TEMPLATE_CATEGORY" val="custom"/>
  <p:tag name="KSO_WM_TEMPLATE_INDEX" val="274"/>
  <p:tag name="KSO_WM_UNIT_TYPE" val="f"/>
  <p:tag name="KSO_WM_UNIT_INDEX" val="1"/>
  <p:tag name="KSO_WM_UNIT_ID" val="custom498_2*f*1"/>
  <p:tag name="KSO_WM_UNIT_CLEAR" val="1"/>
  <p:tag name="KSO_WM_UNIT_LAYERLEVEL" val="1"/>
  <p:tag name="KSO_WM_UNIT_VALUE" val="207"/>
  <p:tag name="KSO_WM_UNIT_HIGHLIGHT" val="0"/>
  <p:tag name="KSO_WM_UNIT_COMPATIBLE" val="0"/>
  <p:tag name="KSO_WM_UNIT_PRESET_TEXT_INDEX" val="5"/>
  <p:tag name="KSO_WM_UNIT_PRESET_TEXT_LEN" val="232"/>
</p:tagLst>
</file>

<file path=ppt/tags/tag53.xml><?xml version="1.0" encoding="utf-8"?>
<p:tagLst xmlns:p="http://schemas.openxmlformats.org/presentationml/2006/main">
  <p:tag name="KSO_WM_TEMPLATE_CATEGORY" val="custom"/>
  <p:tag name="KSO_WM_TEMPLATE_INDEX" val="274"/>
  <p:tag name="KSO_WM_TAG_VERSION" val="1.0"/>
  <p:tag name="KSO_WM_SLIDE_ID" val="custom274_2"/>
  <p:tag name="KSO_WM_SLIDE_INDEX" val="2"/>
  <p:tag name="KSO_WM_SLIDE_ITEM_CNT" val="1"/>
  <p:tag name="KSO_WM_SLIDE_LAYOUT" val="a_f"/>
  <p:tag name="KSO_WM_SLIDE_LAYOUT_CNT" val="1_1"/>
  <p:tag name="KSO_WM_SLIDE_TYPE" val="text"/>
  <p:tag name="KSO_WM_BEAUTIFY_FLAG" val="#wm#"/>
  <p:tag name="KSO_WM_SLIDE_POSITION" val="84*125"/>
  <p:tag name="KSO_WM_SLIDE_SIZE" val="586*369"/>
</p:tagLst>
</file>

<file path=ppt/tags/tag6.xml><?xml version="1.0" encoding="utf-8"?>
<p:tagLst xmlns:p="http://schemas.openxmlformats.org/presentationml/2006/main">
  <p:tag name="KSO_WM_TEMPLATE_CATEGORY" val="custom"/>
  <p:tag name="KSO_WM_TEMPLATE_INDEX" val="274"/>
  <p:tag name="KSO_WM_TAG_VERSION" val="1.0"/>
  <p:tag name="KSO_WM_SLIDE_ID" val="custom274_1"/>
  <p:tag name="KSO_WM_SLIDE_INDEX" val="1"/>
  <p:tag name="KSO_WM_SLIDE_ITEM_CNT" val="2"/>
  <p:tag name="KSO_WM_SLIDE_LAYOUT" val="a_b"/>
  <p:tag name="KSO_WM_SLIDE_LAYOUT_CNT" val="1_1"/>
  <p:tag name="KSO_WM_SLIDE_TYPE" val="title"/>
  <p:tag name="KSO_WM_TEMPLATE_THUMBS_INDEX" val="1、11、12、16、24、26、27、28"/>
  <p:tag name="KSO_WM_BEAUTIFY_FLAG" val="#wm#"/>
</p:tagLst>
</file>

<file path=ppt/tags/tag7.xml><?xml version="1.0" encoding="utf-8"?>
<p:tagLst xmlns:p="http://schemas.openxmlformats.org/presentationml/2006/main">
  <p:tag name="KSO_WM_TEMPLATE_CATEGORY" val="custom"/>
  <p:tag name="KSO_WM_TEMPLATE_INDEX" val="274"/>
</p:tagLst>
</file>

<file path=ppt/tags/tag8.xml><?xml version="1.0" encoding="utf-8"?>
<p:tagLst xmlns:p="http://schemas.openxmlformats.org/presentationml/2006/main">
  <p:tag name="KSO_WM_TAG_VERSION" val="1.0"/>
  <p:tag name="KSO_WM_BEAUTIFY_FLAG" val="#wm#"/>
  <p:tag name="KSO_WM_TEMPLATE_CATEGORY" val="custom"/>
  <p:tag name="KSO_WM_TEMPLATE_INDEX" val="274"/>
  <p:tag name="KSO_WM_UNIT_TYPE" val="a"/>
  <p:tag name="KSO_WM_UNIT_INDEX" val="1"/>
  <p:tag name="KSO_WM_UNIT_ID" val="custom498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9.xml><?xml version="1.0" encoding="utf-8"?>
<p:tagLst xmlns:p="http://schemas.openxmlformats.org/presentationml/2006/main">
  <p:tag name="KSO_WM_TAG_VERSION" val="1.0"/>
  <p:tag name="KSO_WM_BEAUTIFY_FLAG" val="#wm#"/>
  <p:tag name="KSO_WM_TEMPLATE_CATEGORY" val="custom"/>
  <p:tag name="KSO_WM_TEMPLATE_INDEX" val="274"/>
  <p:tag name="KSO_WM_UNIT_TYPE" val="f"/>
  <p:tag name="KSO_WM_UNIT_INDEX" val="1"/>
  <p:tag name="KSO_WM_UNIT_ID" val="custom498_2*f*1"/>
  <p:tag name="KSO_WM_UNIT_CLEAR" val="1"/>
  <p:tag name="KSO_WM_UNIT_LAYERLEVEL" val="1"/>
  <p:tag name="KSO_WM_UNIT_VALUE" val="207"/>
  <p:tag name="KSO_WM_UNIT_HIGHLIGHT" val="0"/>
  <p:tag name="KSO_WM_UNIT_COMPATIBLE" val="0"/>
  <p:tag name="KSO_WM_UNIT_PRESET_TEXT_INDEX" val="5"/>
  <p:tag name="KSO_WM_UNIT_PRESET_TEXT_LEN" val="232"/>
</p:tagLst>
</file>

<file path=ppt/theme/theme1.xml><?xml version="1.0" encoding="utf-8"?>
<a:theme xmlns:a="http://schemas.openxmlformats.org/drawingml/2006/main" name="2_Office 主题">
  <a:themeElements>
    <a:clrScheme name="自定义 230">
      <a:dk1>
        <a:sysClr val="windowText" lastClr="000000"/>
      </a:dk1>
      <a:lt1>
        <a:sysClr val="window" lastClr="FFFFFF"/>
      </a:lt1>
      <a:dk2>
        <a:srgbClr val="44546A"/>
      </a:dk2>
      <a:lt2>
        <a:srgbClr val="E7E6E6"/>
      </a:lt2>
      <a:accent1>
        <a:srgbClr val="259088"/>
      </a:accent1>
      <a:accent2>
        <a:srgbClr val="D3A815"/>
      </a:accent2>
      <a:accent3>
        <a:srgbClr val="A5A5A5"/>
      </a:accent3>
      <a:accent4>
        <a:srgbClr val="FFC000"/>
      </a:accent4>
      <a:accent5>
        <a:srgbClr val="4472C4"/>
      </a:accent5>
      <a:accent6>
        <a:srgbClr val="70AD47"/>
      </a:accent6>
      <a:hlink>
        <a:srgbClr val="0563C1"/>
      </a:hlink>
      <a:folHlink>
        <a:srgbClr val="954F72"/>
      </a:folHlink>
    </a:clrScheme>
    <a:fontScheme name="自定义 8">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3432</Words>
  <Application>WPS 演示</Application>
  <PresentationFormat/>
  <Paragraphs>143</Paragraphs>
  <Slides>23</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Arial</vt:lpstr>
      <vt:lpstr>宋体</vt:lpstr>
      <vt:lpstr>Wingdings</vt:lpstr>
      <vt:lpstr>Calibri Light</vt:lpstr>
      <vt:lpstr>Calibri</vt:lpstr>
      <vt:lpstr>楷体</vt:lpstr>
      <vt:lpstr>黑体</vt:lpstr>
      <vt:lpstr>微软雅黑</vt:lpstr>
      <vt:lpstr>Arial Unicode MS</vt:lpstr>
      <vt:lpstr>2_Office 主题</vt:lpstr>
      <vt:lpstr>PowerPoint 演示文稿</vt:lpstr>
      <vt:lpstr>第五单元 拥有合法财产 保护消费权益 第9课我们依法享有财产权</vt:lpstr>
      <vt:lpstr>PowerPoint 演示文稿</vt:lpstr>
      <vt:lpstr>情境导入</vt:lpstr>
      <vt:lpstr>学习目标 </vt:lpstr>
      <vt:lpstr>课前预习 </vt:lpstr>
      <vt:lpstr>PowerPoint 演示文稿</vt:lpstr>
      <vt:lpstr>答案</vt:lpstr>
      <vt:lpstr>问题一：怎样认识公民的合法财产受法律保护？</vt:lpstr>
      <vt:lpstr>归纳总结</vt:lpstr>
      <vt:lpstr>问题二：怎样认识我们的财产继承权受法律保护？</vt:lpstr>
      <vt:lpstr>归纳总结</vt:lpstr>
      <vt:lpstr>知识结构 </vt:lpstr>
      <vt:lpstr>典例精析 </vt:lpstr>
      <vt:lpstr>答案解析</vt:lpstr>
      <vt:lpstr>PowerPoint 演示文稿</vt:lpstr>
      <vt:lpstr>答案解析</vt:lpstr>
      <vt:lpstr>课后训练</vt:lpstr>
      <vt:lpstr>PowerPoint 演示文稿</vt:lpstr>
      <vt:lpstr>PowerPoint 演示文稿</vt:lpstr>
      <vt:lpstr>PowerPoint 演示文稿</vt:lpstr>
      <vt:lpstr>PowerPoint 演示文稿</vt:lpstr>
      <vt:lpstr>参考答案</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Administrator</cp:lastModifiedBy>
  <cp:revision/>
  <dcterms:created xsi:type="dcterms:W3CDTF">2017-09-13T20:29:00Z</dcterms:created>
  <dcterms:modified xsi:type="dcterms:W3CDTF">2018-08-11T20:36:07Z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