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29.xml" ContentType="application/vnd.openxmlformats-officedocument.presentationml.tags+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slideLayouts/slideLayout10.xml" ContentType="application/vnd.openxmlformats-officedocument.presentationml.slideLayout+xml"/>
  <Override PartName="/ppt/tags/tag14.xml" ContentType="application/vnd.openxmlformats-officedocument.presentationml.tags+xml"/>
  <Override PartName="/ppt/tags/tag15.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0" r:id="rId2"/>
    <p:sldId id="256" r:id="rId3"/>
    <p:sldId id="258" r:id="rId4"/>
    <p:sldId id="259" r:id="rId5"/>
    <p:sldId id="260" r:id="rId6"/>
    <p:sldId id="261" r:id="rId7"/>
    <p:sldId id="268" r:id="rId8"/>
    <p:sldId id="269" r:id="rId9"/>
    <p:sldId id="285" r:id="rId10"/>
    <p:sldId id="290" r:id="rId11"/>
    <p:sldId id="286" r:id="rId12"/>
    <p:sldId id="291" r:id="rId13"/>
    <p:sldId id="287" r:id="rId14"/>
    <p:sldId id="288" r:id="rId15"/>
    <p:sldId id="292" r:id="rId16"/>
    <p:sldId id="293" r:id="rId17"/>
    <p:sldId id="289" r:id="rId18"/>
    <p:sldId id="294" r:id="rId19"/>
    <p:sldId id="295" r:id="rId20"/>
    <p:sldId id="296" r:id="rId21"/>
    <p:sldId id="297" r:id="rId22"/>
    <p:sldId id="298" r:id="rId23"/>
  </p:sldIdLst>
  <p:sldSz cx="9145588" cy="6858000"/>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66" d="100"/>
          <a:sy n="66" d="100"/>
        </p:scale>
        <p:origin x="-108" y="-408"/>
      </p:cViewPr>
      <p:guideLst>
        <p:guide orient="horz" pos="2160"/>
        <p:guide pos="28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236CB014-F7B5-4D61-BE03-CDDE8E3EDDD8}" type="datetimeFigureOut">
              <a:rPr lang="zh-CN" altLang="en-US"/>
              <a:pPr>
                <a:defRPr/>
              </a:pPr>
              <a:t>2017-9-15</a:t>
            </a:fld>
            <a:endParaRPr lang="zh-CN" altLang="en-US"/>
          </a:p>
        </p:txBody>
      </p:sp>
      <p:sp>
        <p:nvSpPr>
          <p:cNvPr id="12292" name="幻灯片图像占位符 3"/>
          <p:cNvSpPr>
            <a:spLocks noGrp="1" noRot="1" noChangeAspect="1"/>
          </p:cNvSpPr>
          <p:nvPr>
            <p:ph type="sldImg" idx="2"/>
          </p:nvPr>
        </p:nvSpPr>
        <p:spPr bwMode="auto">
          <a:xfrm>
            <a:off x="1247775" y="1279525"/>
            <a:ext cx="4606925" cy="3454400"/>
          </a:xfrm>
          <a:prstGeom prst="rect">
            <a:avLst/>
          </a:prstGeom>
          <a:noFill/>
          <a:ln w="12700">
            <a:solidFill>
              <a:srgbClr val="000000"/>
            </a:solidFill>
            <a:miter lim="800000"/>
            <a:headEnd/>
            <a:tailEnd/>
          </a:ln>
        </p:spPr>
      </p:sp>
      <p:sp>
        <p:nvSpPr>
          <p:cNvPr id="5" name="备注占位符 4"/>
          <p:cNvSpPr>
            <a:spLocks noGrp="1"/>
          </p:cNvSpPr>
          <p:nvPr>
            <p:ph type="body" sz="quarter" idx="3"/>
          </p:nvPr>
        </p:nvSpPr>
        <p:spPr>
          <a:xfrm>
            <a:off x="709613" y="4926013"/>
            <a:ext cx="5683250" cy="4029075"/>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9720263"/>
            <a:ext cx="3078163" cy="51435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4313" y="9720263"/>
            <a:ext cx="3078162" cy="51435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33E6518E-FABB-48AB-A1AC-9D33CCB9527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cxnSp>
        <p:nvCxnSpPr>
          <p:cNvPr id="4" name="直接连接符 7"/>
          <p:cNvCxnSpPr/>
          <p:nvPr/>
        </p:nvCxnSpPr>
        <p:spPr>
          <a:xfrm>
            <a:off x="6526213" y="3190875"/>
            <a:ext cx="51244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8"/>
          <p:cNvCxnSpPr/>
          <p:nvPr/>
        </p:nvCxnSpPr>
        <p:spPr>
          <a:xfrm>
            <a:off x="6526213" y="4892675"/>
            <a:ext cx="51244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6525448" y="3190315"/>
            <a:ext cx="5196122" cy="1701570"/>
          </a:xfrm>
        </p:spPr>
        <p:txBody>
          <a:bodyPr>
            <a:normAutofit/>
          </a:bodyPr>
          <a:lstStyle>
            <a:lvl1pPr algn="l">
              <a:defRPr sz="5490">
                <a:solidFill>
                  <a:schemeClr val="bg1"/>
                </a:solidFill>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6525448" y="4937471"/>
            <a:ext cx="5196122" cy="1331472"/>
          </a:xfrm>
        </p:spPr>
        <p:txBody>
          <a:bodyPr>
            <a:normAutofit/>
          </a:bodyPr>
          <a:lstStyle>
            <a:lvl1pPr marL="0" indent="0" algn="l">
              <a:buNone/>
              <a:defRPr sz="3430">
                <a:solidFill>
                  <a:schemeClr val="bg1"/>
                </a:solidFill>
              </a:defRPr>
            </a:lvl1pPr>
            <a:lvl2pPr marL="784225" indent="0" algn="ctr">
              <a:buNone/>
              <a:defRPr sz="3430"/>
            </a:lvl2pPr>
            <a:lvl3pPr marL="1568450" indent="0" algn="ctr">
              <a:buNone/>
              <a:defRPr sz="3085"/>
            </a:lvl3pPr>
            <a:lvl4pPr marL="2352040" indent="0" algn="ctr">
              <a:buNone/>
              <a:defRPr sz="2745"/>
            </a:lvl4pPr>
            <a:lvl5pPr marL="3136265" indent="0" algn="ctr">
              <a:buNone/>
              <a:defRPr sz="2745"/>
            </a:lvl5pPr>
            <a:lvl6pPr marL="3920490" indent="0" algn="ctr">
              <a:buNone/>
              <a:defRPr sz="2745"/>
            </a:lvl6pPr>
            <a:lvl7pPr marL="4704715" indent="0" algn="ctr">
              <a:buNone/>
              <a:defRPr sz="2745"/>
            </a:lvl7pPr>
            <a:lvl8pPr marL="5488940" indent="0" algn="ctr">
              <a:buNone/>
              <a:defRPr sz="2745"/>
            </a:lvl8pPr>
            <a:lvl9pPr marL="6272530" indent="0" algn="ctr">
              <a:buNone/>
              <a:defRPr sz="2745"/>
            </a:lvl9pPr>
          </a:lstStyle>
          <a:p>
            <a:r>
              <a:rPr lang="zh-CN" altLang="en-US" dirty="0" smtClean="0"/>
              <a:t>单击此处编辑母版副标题样式</a:t>
            </a:r>
            <a:endParaRPr lang="zh-CN" altLang="en-US" dirty="0"/>
          </a:p>
        </p:txBody>
      </p:sp>
      <p:sp>
        <p:nvSpPr>
          <p:cNvPr id="6" name="日期占位符 3"/>
          <p:cNvSpPr>
            <a:spLocks noGrp="1"/>
          </p:cNvSpPr>
          <p:nvPr>
            <p:ph type="dt" sz="half" idx="10"/>
          </p:nvPr>
        </p:nvSpPr>
        <p:spPr/>
        <p:txBody>
          <a:bodyPr/>
          <a:lstStyle>
            <a:lvl1pPr>
              <a:defRPr>
                <a:solidFill>
                  <a:schemeClr val="bg1"/>
                </a:solidFill>
              </a:defRPr>
            </a:lvl1pPr>
          </a:lstStyle>
          <a:p>
            <a:fld id="{E0369D98-B7CF-4FE7-A41F-EF7CC1B1EC64}" type="datetimeFigureOut">
              <a:rPr lang="zh-CN" altLang="en-US"/>
              <a:pPr/>
              <a:t>2017-9-15</a:t>
            </a:fld>
            <a:endParaRPr lang="en-US" altLang="zh-CN"/>
          </a:p>
        </p:txBody>
      </p:sp>
      <p:sp>
        <p:nvSpPr>
          <p:cNvPr id="7" name="页脚占位符 4"/>
          <p:cNvSpPr>
            <a:spLocks noGrp="1"/>
          </p:cNvSpPr>
          <p:nvPr>
            <p:ph type="ftr" sz="quarter" idx="11"/>
          </p:nvPr>
        </p:nvSpPr>
        <p:spPr/>
        <p:txBody>
          <a:bodyPr/>
          <a:lstStyle>
            <a:lvl1pPr>
              <a:defRPr>
                <a:solidFill>
                  <a:schemeClr val="bg1"/>
                </a:solidFill>
              </a:defRPr>
            </a:lvl1pPr>
          </a:lstStyle>
          <a:p>
            <a:endParaRPr lang="zh-CN" altLang="en-US"/>
          </a:p>
        </p:txBody>
      </p:sp>
      <p:sp>
        <p:nvSpPr>
          <p:cNvPr id="8" name="灯片编号占位符 5"/>
          <p:cNvSpPr>
            <a:spLocks noGrp="1"/>
          </p:cNvSpPr>
          <p:nvPr>
            <p:ph type="sldNum" sz="quarter" idx="12"/>
          </p:nvPr>
        </p:nvSpPr>
        <p:spPr/>
        <p:txBody>
          <a:bodyPr/>
          <a:lstStyle>
            <a:lvl1pPr>
              <a:defRPr>
                <a:solidFill>
                  <a:schemeClr val="bg1"/>
                </a:solidFill>
              </a:defRPr>
            </a:lvl1pPr>
          </a:lstStyle>
          <a:p>
            <a:fld id="{42BB48C8-C623-4606-9565-9858D9CBC095}" type="slidenum">
              <a:rPr lang="zh-CN" altLang="en-US"/>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CDC"/>
        </a:solidFill>
        <a:effectLst/>
      </p:bgPr>
    </p:bg>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29067"/>
            <a:ext cx="10515600" cy="5575095"/>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3" name="日期占位符 2"/>
          <p:cNvSpPr>
            <a:spLocks noGrp="1"/>
          </p:cNvSpPr>
          <p:nvPr>
            <p:ph type="dt" sz="half" idx="14"/>
          </p:nvPr>
        </p:nvSpPr>
        <p:spPr/>
        <p:txBody>
          <a:bodyPr/>
          <a:lstStyle>
            <a:lvl1pPr>
              <a:defRPr/>
            </a:lvl1pPr>
          </a:lstStyle>
          <a:p>
            <a:fld id="{8EF0A839-5CDF-4B2D-AF66-8AD5559BD043}" type="datetimeFigureOut">
              <a:rPr lang="zh-CN" altLang="en-US"/>
              <a:pPr/>
              <a:t>2017-9-15</a:t>
            </a:fld>
            <a:endParaRPr lang="en-US" altLang="zh-CN"/>
          </a:p>
        </p:txBody>
      </p:sp>
      <p:sp>
        <p:nvSpPr>
          <p:cNvPr id="4" name="页脚占位符 3"/>
          <p:cNvSpPr>
            <a:spLocks noGrp="1"/>
          </p:cNvSpPr>
          <p:nvPr>
            <p:ph type="ftr" sz="quarter" idx="15"/>
          </p:nvPr>
        </p:nvSpPr>
        <p:spPr/>
        <p:txBody>
          <a:bodyPr/>
          <a:lstStyle>
            <a:lvl1pPr>
              <a:defRPr/>
            </a:lvl1pPr>
          </a:lstStyle>
          <a:p>
            <a:endParaRPr lang="zh-CN" altLang="en-US"/>
          </a:p>
        </p:txBody>
      </p:sp>
      <p:sp>
        <p:nvSpPr>
          <p:cNvPr id="5" name="灯片编号占位符 4"/>
          <p:cNvSpPr>
            <a:spLocks noGrp="1"/>
          </p:cNvSpPr>
          <p:nvPr>
            <p:ph type="sldNum" sz="quarter" idx="16"/>
          </p:nvPr>
        </p:nvSpPr>
        <p:spPr/>
        <p:txBody>
          <a:bodyPr/>
          <a:lstStyle>
            <a:lvl1pPr>
              <a:defRPr/>
            </a:lvl1pPr>
          </a:lstStyle>
          <a:p>
            <a:fld id="{C081075D-8BB4-4A5B-A28E-A8B5FC1139FC}"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1280204" y="1823813"/>
            <a:ext cx="10073786" cy="435356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ln/>
        </p:spPr>
        <p:txBody>
          <a:bodyPr/>
          <a:lstStyle>
            <a:lvl1pPr>
              <a:defRPr/>
            </a:lvl1pPr>
          </a:lstStyle>
          <a:p>
            <a:fld id="{8126D244-1EBF-47F4-A828-E4EF153AECC9}" type="datetimeFigureOut">
              <a:rPr lang="zh-CN" altLang="en-US"/>
              <a:pPr/>
              <a:t>2017-9-15</a:t>
            </a:fld>
            <a:endParaRPr lang="en-US" altLang="zh-CN"/>
          </a:p>
        </p:txBody>
      </p:sp>
      <p:sp>
        <p:nvSpPr>
          <p:cNvPr id="5" name="页脚占位符 4"/>
          <p:cNvSpPr>
            <a:spLocks noGrp="1"/>
          </p:cNvSpPr>
          <p:nvPr>
            <p:ph type="ftr" sz="quarter" idx="11"/>
          </p:nvPr>
        </p:nvSpPr>
        <p:spPr>
          <a:ln/>
        </p:spPr>
        <p:txBody>
          <a:bodyPr/>
          <a:lstStyle>
            <a:lvl1pPr>
              <a:defRPr/>
            </a:lvl1pPr>
          </a:lstStyle>
          <a:p>
            <a:endParaRPr lang="zh-CN" altLang="en-US"/>
          </a:p>
        </p:txBody>
      </p:sp>
      <p:sp>
        <p:nvSpPr>
          <p:cNvPr id="6" name="灯片编号占位符 5"/>
          <p:cNvSpPr>
            <a:spLocks noGrp="1"/>
          </p:cNvSpPr>
          <p:nvPr>
            <p:ph type="sldNum" sz="quarter" idx="12"/>
          </p:nvPr>
        </p:nvSpPr>
        <p:spPr>
          <a:ln/>
        </p:spPr>
        <p:txBody>
          <a:bodyPr/>
          <a:lstStyle>
            <a:lvl1pPr>
              <a:defRPr/>
            </a:lvl1pPr>
          </a:lstStyle>
          <a:p>
            <a:fld id="{72D58D21-BE56-4F86-AD2C-8EBD7DD247A7}"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CDC"/>
        </a:solidFill>
        <a:effectLst/>
      </p:bgPr>
    </p:bg>
    <p:spTree>
      <p:nvGrpSpPr>
        <p:cNvPr id="1" name=""/>
        <p:cNvGrpSpPr/>
        <p:nvPr/>
      </p:nvGrpSpPr>
      <p:grpSpPr>
        <a:xfrm>
          <a:off x="0" y="0"/>
          <a:ext cx="0" cy="0"/>
          <a:chOff x="0" y="0"/>
          <a:chExt cx="0" cy="0"/>
        </a:xfrm>
      </p:grpSpPr>
      <p:sp>
        <p:nvSpPr>
          <p:cNvPr id="4" name="矩形 6"/>
          <p:cNvSpPr>
            <a:spLocks noChangeArrowheads="1"/>
          </p:cNvSpPr>
          <p:nvPr/>
        </p:nvSpPr>
        <p:spPr bwMode="auto">
          <a:xfrm>
            <a:off x="460375" y="2444750"/>
            <a:ext cx="8229600" cy="2097088"/>
          </a:xfrm>
          <a:prstGeom prst="rect">
            <a:avLst/>
          </a:prstGeom>
          <a:solidFill>
            <a:schemeClr val="bg1"/>
          </a:solidFill>
          <a:ln w="9525">
            <a:noFill/>
            <a:miter lim="800000"/>
            <a:headEnd/>
            <a:tailEnd/>
          </a:ln>
        </p:spPr>
        <p:txBody>
          <a:bodyPr/>
          <a:lstStyle/>
          <a:p>
            <a:endParaRPr lang="zh-CN" altLang="en-US" sz="2600">
              <a:ea typeface="黑体" pitchFamily="2" charset="-122"/>
            </a:endParaRPr>
          </a:p>
        </p:txBody>
      </p:sp>
      <p:sp>
        <p:nvSpPr>
          <p:cNvPr id="5" name="矩形 7"/>
          <p:cNvSpPr>
            <a:spLocks noChangeArrowheads="1"/>
          </p:cNvSpPr>
          <p:nvPr/>
        </p:nvSpPr>
        <p:spPr bwMode="auto">
          <a:xfrm>
            <a:off x="461963" y="2259013"/>
            <a:ext cx="8229600" cy="131762"/>
          </a:xfrm>
          <a:prstGeom prst="rect">
            <a:avLst/>
          </a:prstGeom>
          <a:gradFill rotWithShape="0">
            <a:gsLst>
              <a:gs pos="0">
                <a:srgbClr val="FF9933"/>
              </a:gs>
              <a:gs pos="45000">
                <a:srgbClr val="CC0000"/>
              </a:gs>
              <a:gs pos="100000">
                <a:srgbClr val="99CC00"/>
              </a:gs>
            </a:gsLst>
            <a:lin ang="0" scaled="1"/>
          </a:gradFill>
          <a:ln w="9525">
            <a:noFill/>
            <a:miter lim="800000"/>
            <a:headEnd/>
            <a:tailEnd/>
          </a:ln>
        </p:spPr>
        <p:txBody>
          <a:bodyPr/>
          <a:lstStyle/>
          <a:p>
            <a:endParaRPr lang="zh-CN" altLang="en-US" sz="2600">
              <a:ea typeface="黑体" pitchFamily="2" charset="-122"/>
            </a:endParaRPr>
          </a:p>
        </p:txBody>
      </p:sp>
      <p:sp>
        <p:nvSpPr>
          <p:cNvPr id="6" name="矩形 8"/>
          <p:cNvSpPr>
            <a:spLocks noChangeArrowheads="1"/>
          </p:cNvSpPr>
          <p:nvPr/>
        </p:nvSpPr>
        <p:spPr bwMode="auto">
          <a:xfrm>
            <a:off x="461963" y="4595813"/>
            <a:ext cx="8229600" cy="130175"/>
          </a:xfrm>
          <a:prstGeom prst="rect">
            <a:avLst/>
          </a:prstGeom>
          <a:gradFill rotWithShape="0">
            <a:gsLst>
              <a:gs pos="0">
                <a:srgbClr val="FF9933"/>
              </a:gs>
              <a:gs pos="45000">
                <a:srgbClr val="CC0000"/>
              </a:gs>
              <a:gs pos="100000">
                <a:srgbClr val="99CC00"/>
              </a:gs>
            </a:gsLst>
            <a:lin ang="0" scaled="1"/>
          </a:gradFill>
          <a:ln w="9525">
            <a:noFill/>
            <a:miter lim="800000"/>
            <a:headEnd/>
            <a:tailEnd/>
          </a:ln>
        </p:spPr>
        <p:txBody>
          <a:bodyPr/>
          <a:lstStyle/>
          <a:p>
            <a:endParaRPr lang="zh-CN" altLang="en-US" sz="2600">
              <a:ea typeface="黑体" pitchFamily="2" charset="-122"/>
            </a:endParaRPr>
          </a:p>
        </p:txBody>
      </p:sp>
      <p:sp>
        <p:nvSpPr>
          <p:cNvPr id="2" name="标题 1"/>
          <p:cNvSpPr>
            <a:spLocks noGrp="1"/>
          </p:cNvSpPr>
          <p:nvPr>
            <p:ph type="title"/>
          </p:nvPr>
        </p:nvSpPr>
        <p:spPr>
          <a:xfrm>
            <a:off x="3994698" y="2457203"/>
            <a:ext cx="7588073" cy="2086771"/>
          </a:xfrm>
        </p:spPr>
        <p:txBody>
          <a:bodyPr/>
          <a:lstStyle>
            <a:lvl1pPr>
              <a:defRPr sz="4800">
                <a:solidFill>
                  <a:schemeClr val="accent1"/>
                </a:solidFill>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3994698" y="4750878"/>
            <a:ext cx="7592875" cy="1061413"/>
          </a:xfrm>
        </p:spPr>
        <p:txBody>
          <a:bodyPr>
            <a:normAutofit/>
          </a:bodyPr>
          <a:lstStyle>
            <a:lvl1pPr marL="0" indent="0">
              <a:buNone/>
              <a:defRPr sz="3430">
                <a:solidFill>
                  <a:schemeClr val="tx1">
                    <a:tint val="75000"/>
                  </a:schemeClr>
                </a:solidFill>
              </a:defRPr>
            </a:lvl1pPr>
            <a:lvl2pPr marL="784225" indent="0">
              <a:buNone/>
              <a:defRPr sz="3430">
                <a:solidFill>
                  <a:schemeClr val="tx1">
                    <a:tint val="75000"/>
                  </a:schemeClr>
                </a:solidFill>
              </a:defRPr>
            </a:lvl2pPr>
            <a:lvl3pPr marL="1568450" indent="0">
              <a:buNone/>
              <a:defRPr sz="3085">
                <a:solidFill>
                  <a:schemeClr val="tx1">
                    <a:tint val="75000"/>
                  </a:schemeClr>
                </a:solidFill>
              </a:defRPr>
            </a:lvl3pPr>
            <a:lvl4pPr marL="2352040" indent="0">
              <a:buNone/>
              <a:defRPr sz="2745">
                <a:solidFill>
                  <a:schemeClr val="tx1">
                    <a:tint val="75000"/>
                  </a:schemeClr>
                </a:solidFill>
              </a:defRPr>
            </a:lvl4pPr>
            <a:lvl5pPr marL="3136265" indent="0">
              <a:buNone/>
              <a:defRPr sz="2745">
                <a:solidFill>
                  <a:schemeClr val="tx1">
                    <a:tint val="75000"/>
                  </a:schemeClr>
                </a:solidFill>
              </a:defRPr>
            </a:lvl5pPr>
            <a:lvl6pPr marL="3920490" indent="0">
              <a:buNone/>
              <a:defRPr sz="2745">
                <a:solidFill>
                  <a:schemeClr val="tx1">
                    <a:tint val="75000"/>
                  </a:schemeClr>
                </a:solidFill>
              </a:defRPr>
            </a:lvl6pPr>
            <a:lvl7pPr marL="4704715" indent="0">
              <a:buNone/>
              <a:defRPr sz="2745">
                <a:solidFill>
                  <a:schemeClr val="tx1">
                    <a:tint val="75000"/>
                  </a:schemeClr>
                </a:solidFill>
              </a:defRPr>
            </a:lvl7pPr>
            <a:lvl8pPr marL="5488940" indent="0">
              <a:buNone/>
              <a:defRPr sz="2745">
                <a:solidFill>
                  <a:schemeClr val="tx1">
                    <a:tint val="75000"/>
                  </a:schemeClr>
                </a:solidFill>
              </a:defRPr>
            </a:lvl8pPr>
            <a:lvl9pPr marL="6272530" indent="0">
              <a:buNone/>
              <a:defRPr sz="2745">
                <a:solidFill>
                  <a:schemeClr val="tx1">
                    <a:tint val="75000"/>
                  </a:schemeClr>
                </a:solidFill>
              </a:defRPr>
            </a:lvl9pPr>
          </a:lstStyle>
          <a:p>
            <a:pPr lvl="0"/>
            <a:r>
              <a:rPr lang="zh-CN" altLang="en-US" smtClean="0"/>
              <a:t>单击此处编辑母版文本样式</a:t>
            </a:r>
          </a:p>
        </p:txBody>
      </p:sp>
      <p:sp>
        <p:nvSpPr>
          <p:cNvPr id="7" name="日期占位符 3"/>
          <p:cNvSpPr>
            <a:spLocks noGrp="1"/>
          </p:cNvSpPr>
          <p:nvPr>
            <p:ph type="dt" sz="half" idx="10"/>
          </p:nvPr>
        </p:nvSpPr>
        <p:spPr/>
        <p:txBody>
          <a:bodyPr/>
          <a:lstStyle>
            <a:lvl1pPr>
              <a:defRPr/>
            </a:lvl1pPr>
          </a:lstStyle>
          <a:p>
            <a:fld id="{97D426B4-E71D-4AC7-BD0F-FD55ADED4BCB}" type="datetimeFigureOut">
              <a:rPr lang="zh-CN" altLang="en-US"/>
              <a:pPr/>
              <a:t>2017-9-15</a:t>
            </a:fld>
            <a:endParaRPr lang="en-US" altLang="zh-CN"/>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62A10C92-18FF-4080-B078-3DD21A64963C}"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defRPr>
            </a:lvl1p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280202" y="1421478"/>
            <a:ext cx="4371889" cy="4723989"/>
          </a:xfrm>
        </p:spPr>
        <p:txBody>
          <a:bodyPr/>
          <a:lstStyle/>
          <a:p>
            <a:pPr lvl="0"/>
            <a:r>
              <a:rPr lang="zh-CN" altLang="en-US"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6982103" y="1421478"/>
            <a:ext cx="4371889" cy="472398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ln/>
        </p:spPr>
        <p:txBody>
          <a:bodyPr/>
          <a:lstStyle>
            <a:lvl1pPr>
              <a:defRPr/>
            </a:lvl1pPr>
          </a:lstStyle>
          <a:p>
            <a:fld id="{AF0C95E8-EB65-412E-BC76-571BBC8A5F7E}" type="datetimeFigureOut">
              <a:rPr lang="zh-CN" altLang="en-US"/>
              <a:pPr/>
              <a:t>2017-9-15</a:t>
            </a:fld>
            <a:endParaRPr lang="en-US" altLang="zh-CN"/>
          </a:p>
        </p:txBody>
      </p:sp>
      <p:sp>
        <p:nvSpPr>
          <p:cNvPr id="6" name="页脚占位符 4"/>
          <p:cNvSpPr>
            <a:spLocks noGrp="1"/>
          </p:cNvSpPr>
          <p:nvPr>
            <p:ph type="ftr" sz="quarter" idx="11"/>
          </p:nvPr>
        </p:nvSpPr>
        <p:spPr>
          <a:ln/>
        </p:spPr>
        <p:txBody>
          <a:bodyPr/>
          <a:lstStyle>
            <a:lvl1pPr>
              <a:defRPr/>
            </a:lvl1pPr>
          </a:lstStyle>
          <a:p>
            <a:endParaRPr lang="zh-CN" altLang="en-US"/>
          </a:p>
        </p:txBody>
      </p:sp>
      <p:sp>
        <p:nvSpPr>
          <p:cNvPr id="7" name="灯片编号占位符 5"/>
          <p:cNvSpPr>
            <a:spLocks noGrp="1"/>
          </p:cNvSpPr>
          <p:nvPr>
            <p:ph type="sldNum" sz="quarter" idx="12"/>
          </p:nvPr>
        </p:nvSpPr>
        <p:spPr>
          <a:ln/>
        </p:spPr>
        <p:txBody>
          <a:bodyPr/>
          <a:lstStyle>
            <a:lvl1pPr>
              <a:defRPr/>
            </a:lvl1pPr>
          </a:lstStyle>
          <a:p>
            <a:fld id="{DA2A9DDB-C64B-4825-8965-CE0AB840972A}"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41035" y="1368492"/>
            <a:ext cx="5155129" cy="822198"/>
          </a:xfrm>
        </p:spPr>
        <p:txBody>
          <a:bodyPr anchor="b">
            <a:normAutofit/>
          </a:bodyPr>
          <a:lstStyle>
            <a:lvl1pPr marL="0" indent="0">
              <a:buNone/>
              <a:defRPr sz="3200" b="1"/>
            </a:lvl1pPr>
            <a:lvl2pPr marL="784225" indent="0">
              <a:buNone/>
              <a:defRPr sz="3430" b="1"/>
            </a:lvl2pPr>
            <a:lvl3pPr marL="1568450" indent="0">
              <a:buNone/>
              <a:defRPr sz="3085" b="1"/>
            </a:lvl3pPr>
            <a:lvl4pPr marL="2352040" indent="0">
              <a:buNone/>
              <a:defRPr sz="2745" b="1"/>
            </a:lvl4pPr>
            <a:lvl5pPr marL="3136265" indent="0">
              <a:buNone/>
              <a:defRPr sz="2745" b="1"/>
            </a:lvl5pPr>
            <a:lvl6pPr marL="3920490" indent="0">
              <a:buNone/>
              <a:defRPr sz="2745" b="1"/>
            </a:lvl6pPr>
            <a:lvl7pPr marL="4704715" indent="0">
              <a:buNone/>
              <a:defRPr sz="2745" b="1"/>
            </a:lvl7pPr>
            <a:lvl8pPr marL="5488940" indent="0">
              <a:buNone/>
              <a:defRPr sz="2745" b="1"/>
            </a:lvl8pPr>
            <a:lvl9pPr marL="6272530" indent="0">
              <a:buNone/>
              <a:defRPr sz="2745" b="1"/>
            </a:lvl9pPr>
          </a:lstStyle>
          <a:p>
            <a:pPr lvl="0"/>
            <a:r>
              <a:rPr lang="zh-CN" altLang="en-US" smtClean="0"/>
              <a:t>单击此处编辑母版文本样式</a:t>
            </a:r>
          </a:p>
        </p:txBody>
      </p:sp>
      <p:sp>
        <p:nvSpPr>
          <p:cNvPr id="4" name="内容占位符 3"/>
          <p:cNvSpPr>
            <a:spLocks noGrp="1"/>
          </p:cNvSpPr>
          <p:nvPr>
            <p:ph sz="half" idx="2"/>
          </p:nvPr>
        </p:nvSpPr>
        <p:spPr>
          <a:xfrm>
            <a:off x="841035" y="2190689"/>
            <a:ext cx="5155129" cy="404627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1633" y="1368492"/>
            <a:ext cx="5182357" cy="822198"/>
          </a:xfrm>
        </p:spPr>
        <p:txBody>
          <a:bodyPr anchor="b">
            <a:normAutofit/>
          </a:bodyPr>
          <a:lstStyle>
            <a:lvl1pPr marL="0" indent="0">
              <a:buNone/>
              <a:defRPr sz="3200" b="1"/>
            </a:lvl1pPr>
            <a:lvl2pPr marL="784225" indent="0">
              <a:buNone/>
              <a:defRPr sz="3430" b="1"/>
            </a:lvl2pPr>
            <a:lvl3pPr marL="1568450" indent="0">
              <a:buNone/>
              <a:defRPr sz="3085" b="1"/>
            </a:lvl3pPr>
            <a:lvl4pPr marL="2352040" indent="0">
              <a:buNone/>
              <a:defRPr sz="2745" b="1"/>
            </a:lvl4pPr>
            <a:lvl5pPr marL="3136265" indent="0">
              <a:buNone/>
              <a:defRPr sz="2745" b="1"/>
            </a:lvl5pPr>
            <a:lvl6pPr marL="3920490" indent="0">
              <a:buNone/>
              <a:defRPr sz="2745" b="1"/>
            </a:lvl6pPr>
            <a:lvl7pPr marL="4704715" indent="0">
              <a:buNone/>
              <a:defRPr sz="2745" b="1"/>
            </a:lvl7pPr>
            <a:lvl8pPr marL="5488940" indent="0">
              <a:buNone/>
              <a:defRPr sz="2745" b="1"/>
            </a:lvl8pPr>
            <a:lvl9pPr marL="6272530" indent="0">
              <a:buNone/>
              <a:defRPr sz="2745" b="1"/>
            </a:lvl9pPr>
          </a:lstStyle>
          <a:p>
            <a:pPr lvl="0"/>
            <a:r>
              <a:rPr lang="zh-CN" altLang="en-US" smtClean="0"/>
              <a:t>单击此处编辑母版文本样式</a:t>
            </a:r>
          </a:p>
        </p:txBody>
      </p:sp>
      <p:sp>
        <p:nvSpPr>
          <p:cNvPr id="6" name="内容占位符 5"/>
          <p:cNvSpPr>
            <a:spLocks noGrp="1"/>
          </p:cNvSpPr>
          <p:nvPr>
            <p:ph sz="quarter" idx="4"/>
          </p:nvPr>
        </p:nvSpPr>
        <p:spPr>
          <a:xfrm>
            <a:off x="6171633" y="2190689"/>
            <a:ext cx="5182357" cy="4046272"/>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 name="标题 9"/>
          <p:cNvSpPr>
            <a:spLocks noGrp="1"/>
          </p:cNvSpPr>
          <p:nvPr>
            <p:ph type="title"/>
          </p:nvPr>
        </p:nvSpPr>
        <p:spPr/>
        <p:txBody>
          <a:bodyPr>
            <a:normAutofit/>
          </a:bodyPr>
          <a:lstStyle>
            <a:lvl1pPr>
              <a:defRPr>
                <a:solidFill>
                  <a:schemeClr val="bg1"/>
                </a:solidFill>
              </a:defRPr>
            </a:lvl1pPr>
          </a:lstStyle>
          <a:p>
            <a:r>
              <a:rPr lang="zh-CN" altLang="en-US" smtClean="0"/>
              <a:t>单击此处编辑母版标题样式</a:t>
            </a:r>
            <a:endParaRPr lang="zh-CN" altLang="en-US"/>
          </a:p>
        </p:txBody>
      </p:sp>
      <p:sp>
        <p:nvSpPr>
          <p:cNvPr id="7" name="日期占位符 3"/>
          <p:cNvSpPr>
            <a:spLocks noGrp="1"/>
          </p:cNvSpPr>
          <p:nvPr>
            <p:ph type="dt" sz="half" idx="10"/>
          </p:nvPr>
        </p:nvSpPr>
        <p:spPr>
          <a:ln/>
        </p:spPr>
        <p:txBody>
          <a:bodyPr/>
          <a:lstStyle>
            <a:lvl1pPr>
              <a:defRPr/>
            </a:lvl1pPr>
          </a:lstStyle>
          <a:p>
            <a:fld id="{C79DA42C-6583-478A-8C7C-7377A757BC31}" type="datetimeFigureOut">
              <a:rPr lang="zh-CN" altLang="en-US"/>
              <a:pPr/>
              <a:t>2017-9-15</a:t>
            </a:fld>
            <a:endParaRPr lang="en-US" altLang="zh-CN"/>
          </a:p>
        </p:txBody>
      </p:sp>
      <p:sp>
        <p:nvSpPr>
          <p:cNvPr id="8" name="页脚占位符 4"/>
          <p:cNvSpPr>
            <a:spLocks noGrp="1"/>
          </p:cNvSpPr>
          <p:nvPr>
            <p:ph type="ftr" sz="quarter" idx="11"/>
          </p:nvPr>
        </p:nvSpPr>
        <p:spPr>
          <a:ln/>
        </p:spPr>
        <p:txBody>
          <a:bodyPr/>
          <a:lstStyle>
            <a:lvl1pPr>
              <a:defRPr/>
            </a:lvl1pPr>
          </a:lstStyle>
          <a:p>
            <a:endParaRPr lang="zh-CN" altLang="en-US"/>
          </a:p>
        </p:txBody>
      </p:sp>
      <p:sp>
        <p:nvSpPr>
          <p:cNvPr id="9" name="灯片编号占位符 5"/>
          <p:cNvSpPr>
            <a:spLocks noGrp="1"/>
          </p:cNvSpPr>
          <p:nvPr>
            <p:ph type="sldNum" sz="quarter" idx="12"/>
          </p:nvPr>
        </p:nvSpPr>
        <p:spPr>
          <a:ln/>
        </p:spPr>
        <p:txBody>
          <a:bodyPr/>
          <a:lstStyle>
            <a:lvl1pPr>
              <a:defRPr/>
            </a:lvl1pPr>
          </a:lstStyle>
          <a:p>
            <a:fld id="{A8479FA1-98C2-474E-889C-E20F6BEF9569}"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CDC"/>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820046" y="2305399"/>
            <a:ext cx="6551909" cy="2247202"/>
          </a:xfrm>
        </p:spPr>
        <p:txBody>
          <a:bodyPr/>
          <a:lstStyle>
            <a:lvl1pPr algn="ctr">
              <a:defRPr sz="7200">
                <a:solidFill>
                  <a:schemeClr val="accent1"/>
                </a:solidFill>
              </a:defRPr>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lvl1pPr>
              <a:defRPr/>
            </a:lvl1pPr>
          </a:lstStyle>
          <a:p>
            <a:fld id="{6517F115-D964-4ABB-9156-C81767AE7B81}" type="datetimeFigureOut">
              <a:rPr lang="zh-CN" altLang="en-US"/>
              <a:pPr/>
              <a:t>2017-9-15</a:t>
            </a:fld>
            <a:endParaRPr lang="en-US" altLang="zh-CN"/>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896691BF-83BD-4C81-BF15-6D07FAC221DE}"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CDC"/>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18DB07AD-55D9-41A4-816D-A62864CE4C01}" type="datetimeFigureOut">
              <a:rPr lang="zh-CN" altLang="en-US"/>
              <a:pPr/>
              <a:t>2017-9-15</a:t>
            </a:fld>
            <a:endParaRPr lang="en-US" altLang="zh-CN"/>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CAC4ABEB-39E9-455B-854E-10999F3E4E88}"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rgbClr val="FFFCDC"/>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7" y="457200"/>
            <a:ext cx="4165200" cy="1600200"/>
          </a:xfrm>
        </p:spPr>
        <p:txBody>
          <a:bodyPr anchor="t"/>
          <a:lstStyle>
            <a:lvl1pPr>
              <a:defRPr sz="3200">
                <a:solidFill>
                  <a:schemeClr val="accent1"/>
                </a:solidFill>
              </a:defRPr>
            </a:lvl1pPr>
          </a:lstStyle>
          <a:p>
            <a:r>
              <a:rPr lang="zh-CN" altLang="en-US" dirty="0" smtClean="0"/>
              <a:t>单击此处编辑母版标题样式</a:t>
            </a:r>
            <a:endParaRPr lang="zh-CN" altLang="en-US" dirty="0"/>
          </a:p>
        </p:txBody>
      </p:sp>
      <p:sp>
        <p:nvSpPr>
          <p:cNvPr id="3" name="图片占位符 2"/>
          <p:cNvSpPr>
            <a:spLocks noGrp="1" noChangeAspect="1"/>
          </p:cNvSpPr>
          <p:nvPr>
            <p:ph type="pic" idx="1"/>
          </p:nvPr>
        </p:nvSpPr>
        <p:spPr>
          <a:xfrm>
            <a:off x="5184000" y="457200"/>
            <a:ext cx="6170400" cy="54036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p>
        </p:txBody>
      </p:sp>
      <p:sp>
        <p:nvSpPr>
          <p:cNvPr id="5" name="日期占位符 4"/>
          <p:cNvSpPr>
            <a:spLocks noGrp="1"/>
          </p:cNvSpPr>
          <p:nvPr>
            <p:ph type="dt" sz="half" idx="10"/>
          </p:nvPr>
        </p:nvSpPr>
        <p:spPr/>
        <p:txBody>
          <a:bodyPr/>
          <a:lstStyle>
            <a:lvl1pPr>
              <a:defRPr/>
            </a:lvl1pPr>
          </a:lstStyle>
          <a:p>
            <a:fld id="{312032C8-E70C-4868-914C-31874C46AC95}" type="datetimeFigureOut">
              <a:rPr lang="zh-CN" altLang="en-US"/>
              <a:pPr/>
              <a:t>2017-9-15</a:t>
            </a:fld>
            <a:endParaRPr lang="en-US" altLang="zh-CN"/>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B73300CD-BE91-4D76-93DB-F516818FE696}"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rgbClr val="FFFCDC"/>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23951" y="364819"/>
            <a:ext cx="1730039" cy="5812557"/>
          </a:xfrm>
        </p:spPr>
        <p:txBody>
          <a:bodyPr vert="eaVert"/>
          <a:lstStyle>
            <a:lvl1pPr>
              <a:defRPr>
                <a:solidFill>
                  <a:schemeClr val="accent1"/>
                </a:solidFill>
              </a:defRPr>
            </a:lvl1p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12" y="364819"/>
            <a:ext cx="8569942" cy="5812557"/>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fld id="{3D83CF72-1D36-432D-90F2-2CF61DBB19F5}" type="datetimeFigureOut">
              <a:rPr lang="zh-CN" altLang="en-US"/>
              <a:pPr/>
              <a:t>2017-9-15</a:t>
            </a:fld>
            <a:endParaRPr lang="en-US" altLang="zh-CN"/>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FB66577-51D1-4756-80AB-B33D02726CCB}"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custDataLst>
              <p:tags r:id="rId12"/>
            </p:custDataLst>
          </p:nvPr>
        </p:nvSpPr>
        <p:spPr bwMode="auto">
          <a:xfrm>
            <a:off x="628650" y="30163"/>
            <a:ext cx="7285038"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custDataLst>
              <p:tags r:id="rId13"/>
            </p:custDataLst>
          </p:nvPr>
        </p:nvSpPr>
        <p:spPr bwMode="auto">
          <a:xfrm>
            <a:off x="628650" y="1206500"/>
            <a:ext cx="7888288" cy="49704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3"/>
          <p:cNvSpPr>
            <a:spLocks noGrp="1"/>
          </p:cNvSpPr>
          <p:nvPr>
            <p:ph type="dt" sz="half" idx="2"/>
          </p:nvPr>
        </p:nvSpPr>
        <p:spPr bwMode="auto">
          <a:xfrm>
            <a:off x="628650" y="6356350"/>
            <a:ext cx="20574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a:solidFill>
                  <a:srgbClr val="898989"/>
                </a:solidFill>
                <a:ea typeface="黑体" pitchFamily="2" charset="-122"/>
              </a:defRPr>
            </a:lvl1pPr>
          </a:lstStyle>
          <a:p>
            <a:fld id="{8CB32319-130C-43A7-8A2C-7F4E1A4C57BB}" type="datetimeFigureOut">
              <a:rPr lang="zh-CN" altLang="en-US"/>
              <a:pPr/>
              <a:t>2017-9-15</a:t>
            </a:fld>
            <a:endParaRPr lang="en-US" altLang="zh-CN"/>
          </a:p>
        </p:txBody>
      </p:sp>
      <p:sp>
        <p:nvSpPr>
          <p:cNvPr id="1029" name="页脚占位符 4"/>
          <p:cNvSpPr>
            <a:spLocks noGrp="1"/>
          </p:cNvSpPr>
          <p:nvPr>
            <p:ph type="ftr" sz="quarter" idx="3"/>
          </p:nvPr>
        </p:nvSpPr>
        <p:spPr bwMode="auto">
          <a:xfrm>
            <a:off x="3028950" y="6356350"/>
            <a:ext cx="3087688"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a:solidFill>
                  <a:srgbClr val="898989"/>
                </a:solidFill>
                <a:ea typeface="黑体" pitchFamily="2" charset="-122"/>
              </a:defRPr>
            </a:lvl1pPr>
          </a:lstStyle>
          <a:p>
            <a:endParaRPr lang="zh-CN" altLang="en-US"/>
          </a:p>
        </p:txBody>
      </p:sp>
      <p:sp>
        <p:nvSpPr>
          <p:cNvPr id="1030" name="灯片编号占位符 5"/>
          <p:cNvSpPr>
            <a:spLocks noGrp="1"/>
          </p:cNvSpPr>
          <p:nvPr>
            <p:ph type="sldNum" sz="quarter" idx="4"/>
          </p:nvPr>
        </p:nvSpPr>
        <p:spPr bwMode="auto">
          <a:xfrm>
            <a:off x="6459538" y="6356350"/>
            <a:ext cx="20574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rgbClr val="898989"/>
                </a:solidFill>
                <a:ea typeface="黑体" pitchFamily="2" charset="-122"/>
              </a:defRPr>
            </a:lvl1pPr>
          </a:lstStyle>
          <a:p>
            <a:fld id="{75228D42-F78F-4933-BF42-3E9192AAC71A}"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60" r:id="rId3"/>
    <p:sldLayoutId id="2147483657" r:id="rId4"/>
    <p:sldLayoutId id="2147483656" r:id="rId5"/>
    <p:sldLayoutId id="2147483661" r:id="rId6"/>
    <p:sldLayoutId id="2147483662" r:id="rId7"/>
    <p:sldLayoutId id="2147483663" r:id="rId8"/>
    <p:sldLayoutId id="2147483664" r:id="rId9"/>
    <p:sldLayoutId id="2147483665" r:id="rId10"/>
  </p:sldLayoutIdLst>
  <p:txStyles>
    <p:titleStyle>
      <a:lvl1pPr algn="l" defTabSz="1566863" rtl="0" fontAlgn="base">
        <a:lnSpc>
          <a:spcPct val="90000"/>
        </a:lnSpc>
        <a:spcBef>
          <a:spcPct val="0"/>
        </a:spcBef>
        <a:spcAft>
          <a:spcPct val="0"/>
        </a:spcAft>
        <a:defRPr sz="4000" kern="1200">
          <a:solidFill>
            <a:schemeClr val="bg1"/>
          </a:solidFill>
          <a:latin typeface="+mj-lt"/>
          <a:ea typeface="+mj-ea"/>
          <a:cs typeface="+mj-cs"/>
        </a:defRPr>
      </a:lvl1pPr>
      <a:lvl2pPr algn="l" defTabSz="1566863" rtl="0" fontAlgn="base">
        <a:lnSpc>
          <a:spcPct val="90000"/>
        </a:lnSpc>
        <a:spcBef>
          <a:spcPct val="0"/>
        </a:spcBef>
        <a:spcAft>
          <a:spcPct val="0"/>
        </a:spcAft>
        <a:defRPr sz="4000">
          <a:solidFill>
            <a:schemeClr val="bg1"/>
          </a:solidFill>
          <a:latin typeface="Arial" charset="0"/>
          <a:ea typeface="黑体" pitchFamily="2" charset="-122"/>
        </a:defRPr>
      </a:lvl2pPr>
      <a:lvl3pPr algn="l" defTabSz="1566863" rtl="0" fontAlgn="base">
        <a:lnSpc>
          <a:spcPct val="90000"/>
        </a:lnSpc>
        <a:spcBef>
          <a:spcPct val="0"/>
        </a:spcBef>
        <a:spcAft>
          <a:spcPct val="0"/>
        </a:spcAft>
        <a:defRPr sz="4000">
          <a:solidFill>
            <a:schemeClr val="bg1"/>
          </a:solidFill>
          <a:latin typeface="Arial" charset="0"/>
          <a:ea typeface="黑体" pitchFamily="2" charset="-122"/>
        </a:defRPr>
      </a:lvl3pPr>
      <a:lvl4pPr algn="l" defTabSz="1566863" rtl="0" fontAlgn="base">
        <a:lnSpc>
          <a:spcPct val="90000"/>
        </a:lnSpc>
        <a:spcBef>
          <a:spcPct val="0"/>
        </a:spcBef>
        <a:spcAft>
          <a:spcPct val="0"/>
        </a:spcAft>
        <a:defRPr sz="4000">
          <a:solidFill>
            <a:schemeClr val="bg1"/>
          </a:solidFill>
          <a:latin typeface="Arial" charset="0"/>
          <a:ea typeface="黑体" pitchFamily="2" charset="-122"/>
        </a:defRPr>
      </a:lvl4pPr>
      <a:lvl5pPr algn="l" defTabSz="1566863" rtl="0" fontAlgn="base">
        <a:lnSpc>
          <a:spcPct val="90000"/>
        </a:lnSpc>
        <a:spcBef>
          <a:spcPct val="0"/>
        </a:spcBef>
        <a:spcAft>
          <a:spcPct val="0"/>
        </a:spcAft>
        <a:defRPr sz="4000">
          <a:solidFill>
            <a:schemeClr val="bg1"/>
          </a:solidFill>
          <a:latin typeface="Arial" charset="0"/>
          <a:ea typeface="黑体" pitchFamily="2" charset="-122"/>
        </a:defRPr>
      </a:lvl5pPr>
      <a:lvl6pPr marL="457200" algn="l" defTabSz="1566863" rtl="0" fontAlgn="base">
        <a:lnSpc>
          <a:spcPct val="90000"/>
        </a:lnSpc>
        <a:spcBef>
          <a:spcPct val="0"/>
        </a:spcBef>
        <a:spcAft>
          <a:spcPct val="0"/>
        </a:spcAft>
        <a:defRPr sz="4000">
          <a:solidFill>
            <a:schemeClr val="bg1"/>
          </a:solidFill>
          <a:latin typeface="Arial" charset="0"/>
          <a:ea typeface="黑体" pitchFamily="2" charset="-122"/>
        </a:defRPr>
      </a:lvl6pPr>
      <a:lvl7pPr marL="914400" algn="l" defTabSz="1566863" rtl="0" fontAlgn="base">
        <a:lnSpc>
          <a:spcPct val="90000"/>
        </a:lnSpc>
        <a:spcBef>
          <a:spcPct val="0"/>
        </a:spcBef>
        <a:spcAft>
          <a:spcPct val="0"/>
        </a:spcAft>
        <a:defRPr sz="4000">
          <a:solidFill>
            <a:schemeClr val="bg1"/>
          </a:solidFill>
          <a:latin typeface="Arial" charset="0"/>
          <a:ea typeface="黑体" pitchFamily="2" charset="-122"/>
        </a:defRPr>
      </a:lvl7pPr>
      <a:lvl8pPr marL="1371600" algn="l" defTabSz="1566863" rtl="0" fontAlgn="base">
        <a:lnSpc>
          <a:spcPct val="90000"/>
        </a:lnSpc>
        <a:spcBef>
          <a:spcPct val="0"/>
        </a:spcBef>
        <a:spcAft>
          <a:spcPct val="0"/>
        </a:spcAft>
        <a:defRPr sz="4000">
          <a:solidFill>
            <a:schemeClr val="bg1"/>
          </a:solidFill>
          <a:latin typeface="Arial" charset="0"/>
          <a:ea typeface="黑体" pitchFamily="2" charset="-122"/>
        </a:defRPr>
      </a:lvl8pPr>
      <a:lvl9pPr marL="1828800" algn="l" defTabSz="1566863" rtl="0" fontAlgn="base">
        <a:lnSpc>
          <a:spcPct val="90000"/>
        </a:lnSpc>
        <a:spcBef>
          <a:spcPct val="0"/>
        </a:spcBef>
        <a:spcAft>
          <a:spcPct val="0"/>
        </a:spcAft>
        <a:defRPr sz="4000">
          <a:solidFill>
            <a:schemeClr val="bg1"/>
          </a:solidFill>
          <a:latin typeface="Arial" charset="0"/>
          <a:ea typeface="黑体" pitchFamily="2" charset="-122"/>
        </a:defRPr>
      </a:lvl9pPr>
    </p:titleStyle>
    <p:bodyStyle>
      <a:lvl1pPr marL="390525" algn="l" defTabSz="1566863" rtl="0" fontAlgn="base">
        <a:spcBef>
          <a:spcPts val="1713"/>
        </a:spcBef>
        <a:spcAft>
          <a:spcPct val="0"/>
        </a:spcAft>
        <a:buFont typeface="Arial" charset="0"/>
        <a:buChar char="•"/>
        <a:defRPr sz="2400" kern="1200">
          <a:solidFill>
            <a:schemeClr val="tx1"/>
          </a:solidFill>
          <a:latin typeface="+mn-lt"/>
          <a:ea typeface="+mn-ea"/>
          <a:cs typeface="+mn-cs"/>
        </a:defRPr>
      </a:lvl1pPr>
      <a:lvl2pPr marL="1174750" algn="l" defTabSz="1566863" rtl="0" fontAlgn="base">
        <a:spcBef>
          <a:spcPts val="850"/>
        </a:spcBef>
        <a:spcAft>
          <a:spcPct val="0"/>
        </a:spcAft>
        <a:buFont typeface="Arial" charset="0"/>
        <a:buChar char="•"/>
        <a:defRPr sz="2000" kern="1200">
          <a:solidFill>
            <a:schemeClr val="tx1"/>
          </a:solidFill>
          <a:latin typeface="+mn-lt"/>
          <a:ea typeface="+mn-ea"/>
          <a:cs typeface="+mn-cs"/>
        </a:defRPr>
      </a:lvl2pPr>
      <a:lvl3pPr marL="1958975" algn="l" defTabSz="1566863" rtl="0" fontAlgn="base">
        <a:spcBef>
          <a:spcPts val="850"/>
        </a:spcBef>
        <a:spcAft>
          <a:spcPct val="0"/>
        </a:spcAft>
        <a:buFont typeface="Arial" charset="0"/>
        <a:buChar char="•"/>
        <a:defRPr kern="1200">
          <a:solidFill>
            <a:schemeClr val="tx1"/>
          </a:solidFill>
          <a:latin typeface="+mn-lt"/>
          <a:ea typeface="+mn-ea"/>
          <a:cs typeface="+mn-cs"/>
        </a:defRPr>
      </a:lvl3pPr>
      <a:lvl4pPr marL="2743200" algn="l" defTabSz="1566863" rtl="0" fontAlgn="base">
        <a:spcBef>
          <a:spcPts val="850"/>
        </a:spcBef>
        <a:spcAft>
          <a:spcPct val="0"/>
        </a:spcAft>
        <a:buFont typeface="Arial" charset="0"/>
        <a:buChar char="•"/>
        <a:defRPr kern="1200">
          <a:solidFill>
            <a:schemeClr val="tx1"/>
          </a:solidFill>
          <a:latin typeface="+mn-lt"/>
          <a:ea typeface="+mn-ea"/>
          <a:cs typeface="+mn-cs"/>
        </a:defRPr>
      </a:lvl4pPr>
      <a:lvl5pPr marL="3527425" algn="l" defTabSz="1566863" rtl="0" fontAlgn="base">
        <a:spcBef>
          <a:spcPts val="850"/>
        </a:spcBef>
        <a:spcAft>
          <a:spcPct val="0"/>
        </a:spcAft>
        <a:buFont typeface="Arial" charset="0"/>
        <a:buChar char="•"/>
        <a:defRPr kern="1200">
          <a:solidFill>
            <a:schemeClr val="tx1"/>
          </a:solidFill>
          <a:latin typeface="+mn-lt"/>
          <a:ea typeface="+mn-ea"/>
          <a:cs typeface="+mn-cs"/>
        </a:defRPr>
      </a:lvl5pPr>
      <a:lvl6pPr marL="4312285" indent="-391795" algn="l" defTabSz="1567815" rtl="0" eaLnBrk="1" latinLnBrk="0" hangingPunct="1">
        <a:lnSpc>
          <a:spcPct val="90000"/>
        </a:lnSpc>
        <a:spcBef>
          <a:spcPts val="855"/>
        </a:spcBef>
        <a:buFont typeface="Arial" panose="020B0604020202020204" pitchFamily="34" charset="0"/>
        <a:buChar char="•"/>
        <a:defRPr sz="3085" kern="1200">
          <a:solidFill>
            <a:schemeClr val="tx1"/>
          </a:solidFill>
          <a:latin typeface="+mn-lt"/>
          <a:ea typeface="+mn-ea"/>
          <a:cs typeface="+mn-cs"/>
        </a:defRPr>
      </a:lvl6pPr>
      <a:lvl7pPr marL="5096510" indent="-391795" algn="l" defTabSz="1567815" rtl="0" eaLnBrk="1" latinLnBrk="0" hangingPunct="1">
        <a:lnSpc>
          <a:spcPct val="90000"/>
        </a:lnSpc>
        <a:spcBef>
          <a:spcPts val="855"/>
        </a:spcBef>
        <a:buFont typeface="Arial" panose="020B0604020202020204" pitchFamily="34" charset="0"/>
        <a:buChar char="•"/>
        <a:defRPr sz="3085" kern="1200">
          <a:solidFill>
            <a:schemeClr val="tx1"/>
          </a:solidFill>
          <a:latin typeface="+mn-lt"/>
          <a:ea typeface="+mn-ea"/>
          <a:cs typeface="+mn-cs"/>
        </a:defRPr>
      </a:lvl7pPr>
      <a:lvl8pPr marL="5880735" indent="-391795" algn="l" defTabSz="1567815" rtl="0" eaLnBrk="1" latinLnBrk="0" hangingPunct="1">
        <a:lnSpc>
          <a:spcPct val="90000"/>
        </a:lnSpc>
        <a:spcBef>
          <a:spcPts val="855"/>
        </a:spcBef>
        <a:buFont typeface="Arial" panose="020B0604020202020204" pitchFamily="34" charset="0"/>
        <a:buChar char="•"/>
        <a:defRPr sz="3085" kern="1200">
          <a:solidFill>
            <a:schemeClr val="tx1"/>
          </a:solidFill>
          <a:latin typeface="+mn-lt"/>
          <a:ea typeface="+mn-ea"/>
          <a:cs typeface="+mn-cs"/>
        </a:defRPr>
      </a:lvl8pPr>
      <a:lvl9pPr marL="6664960" indent="-391795" algn="l" defTabSz="1567815" rtl="0" eaLnBrk="1" latinLnBrk="0" hangingPunct="1">
        <a:lnSpc>
          <a:spcPct val="90000"/>
        </a:lnSpc>
        <a:spcBef>
          <a:spcPts val="855"/>
        </a:spcBef>
        <a:buFont typeface="Arial" panose="020B0604020202020204" pitchFamily="34" charset="0"/>
        <a:buChar char="•"/>
        <a:defRPr sz="3085" kern="1200">
          <a:solidFill>
            <a:schemeClr val="tx1"/>
          </a:solidFill>
          <a:latin typeface="+mn-lt"/>
          <a:ea typeface="+mn-ea"/>
          <a:cs typeface="+mn-cs"/>
        </a:defRPr>
      </a:lvl9pPr>
    </p:bodyStyle>
    <p:otherStyle>
      <a:defPPr>
        <a:defRPr lang="zh-CN"/>
      </a:defPPr>
      <a:lvl1pPr marL="0" algn="l" defTabSz="1567815" rtl="0" eaLnBrk="1" latinLnBrk="0" hangingPunct="1">
        <a:defRPr sz="3085" kern="1200">
          <a:solidFill>
            <a:schemeClr val="tx1"/>
          </a:solidFill>
          <a:latin typeface="+mn-lt"/>
          <a:ea typeface="+mn-ea"/>
          <a:cs typeface="+mn-cs"/>
        </a:defRPr>
      </a:lvl1pPr>
      <a:lvl2pPr marL="784225" algn="l" defTabSz="1567815" rtl="0" eaLnBrk="1" latinLnBrk="0" hangingPunct="1">
        <a:defRPr sz="3085" kern="1200">
          <a:solidFill>
            <a:schemeClr val="tx1"/>
          </a:solidFill>
          <a:latin typeface="+mn-lt"/>
          <a:ea typeface="+mn-ea"/>
          <a:cs typeface="+mn-cs"/>
        </a:defRPr>
      </a:lvl2pPr>
      <a:lvl3pPr marL="1568450" algn="l" defTabSz="1567815" rtl="0" eaLnBrk="1" latinLnBrk="0" hangingPunct="1">
        <a:defRPr sz="3085" kern="1200">
          <a:solidFill>
            <a:schemeClr val="tx1"/>
          </a:solidFill>
          <a:latin typeface="+mn-lt"/>
          <a:ea typeface="+mn-ea"/>
          <a:cs typeface="+mn-cs"/>
        </a:defRPr>
      </a:lvl3pPr>
      <a:lvl4pPr marL="2352040" algn="l" defTabSz="1567815" rtl="0" eaLnBrk="1" latinLnBrk="0" hangingPunct="1">
        <a:defRPr sz="3085" kern="1200">
          <a:solidFill>
            <a:schemeClr val="tx1"/>
          </a:solidFill>
          <a:latin typeface="+mn-lt"/>
          <a:ea typeface="+mn-ea"/>
          <a:cs typeface="+mn-cs"/>
        </a:defRPr>
      </a:lvl4pPr>
      <a:lvl5pPr marL="3136265" algn="l" defTabSz="1567815" rtl="0" eaLnBrk="1" latinLnBrk="0" hangingPunct="1">
        <a:defRPr sz="3085" kern="1200">
          <a:solidFill>
            <a:schemeClr val="tx1"/>
          </a:solidFill>
          <a:latin typeface="+mn-lt"/>
          <a:ea typeface="+mn-ea"/>
          <a:cs typeface="+mn-cs"/>
        </a:defRPr>
      </a:lvl5pPr>
      <a:lvl6pPr marL="3920490" algn="l" defTabSz="1567815" rtl="0" eaLnBrk="1" latinLnBrk="0" hangingPunct="1">
        <a:defRPr sz="3085" kern="1200">
          <a:solidFill>
            <a:schemeClr val="tx1"/>
          </a:solidFill>
          <a:latin typeface="+mn-lt"/>
          <a:ea typeface="+mn-ea"/>
          <a:cs typeface="+mn-cs"/>
        </a:defRPr>
      </a:lvl6pPr>
      <a:lvl7pPr marL="4704715" algn="l" defTabSz="1567815" rtl="0" eaLnBrk="1" latinLnBrk="0" hangingPunct="1">
        <a:defRPr sz="3085" kern="1200">
          <a:solidFill>
            <a:schemeClr val="tx1"/>
          </a:solidFill>
          <a:latin typeface="+mn-lt"/>
          <a:ea typeface="+mn-ea"/>
          <a:cs typeface="+mn-cs"/>
        </a:defRPr>
      </a:lvl7pPr>
      <a:lvl8pPr marL="5488940" algn="l" defTabSz="1567815" rtl="0" eaLnBrk="1" latinLnBrk="0" hangingPunct="1">
        <a:defRPr sz="3085" kern="1200">
          <a:solidFill>
            <a:schemeClr val="tx1"/>
          </a:solidFill>
          <a:latin typeface="+mn-lt"/>
          <a:ea typeface="+mn-ea"/>
          <a:cs typeface="+mn-cs"/>
        </a:defRPr>
      </a:lvl8pPr>
      <a:lvl9pPr marL="6272530" algn="l" defTabSz="1567815" rtl="0" eaLnBrk="1" latinLnBrk="0" hangingPunct="1">
        <a:defRPr sz="30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slideLayout" Target="../slideLayouts/slideLayout2.xml"/><Relationship Id="rId4" Type="http://schemas.openxmlformats.org/officeDocument/2006/relationships/tags" Target="../tags/tag11.xml"/></Relationships>
</file>

<file path=ppt/slides/_rels/slide5.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slideLayout" Target="../slideLayouts/slideLayout2.xml"/><Relationship Id="rId4" Type="http://schemas.openxmlformats.org/officeDocument/2006/relationships/tags" Target="../tags/tag15.xml"/></Relationships>
</file>

<file path=ppt/slides/_rels/slide6.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slideLayout" Target="../slideLayouts/slideLayout2.xml"/><Relationship Id="rId4" Type="http://schemas.openxmlformats.org/officeDocument/2006/relationships/tags" Target="../tags/tag1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slideLayout" Target="../slideLayouts/slideLayout2.xml"/><Relationship Id="rId4" Type="http://schemas.openxmlformats.org/officeDocument/2006/relationships/tags" Target="../tags/tag2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4895850" y="3190875"/>
            <a:ext cx="3897313" cy="1701800"/>
          </a:xfrm>
        </p:spPr>
        <p:txBody>
          <a:bodyPr/>
          <a:lstStyle/>
          <a:p>
            <a:endParaRPr lang="zh-CN" altLang="en-US" sz="5400" smtClean="0"/>
          </a:p>
        </p:txBody>
      </p:sp>
      <p:sp>
        <p:nvSpPr>
          <p:cNvPr id="13314" name="副标题 2"/>
          <p:cNvSpPr>
            <a:spLocks noGrp="1"/>
          </p:cNvSpPr>
          <p:nvPr>
            <p:ph type="subTitle" idx="1"/>
          </p:nvPr>
        </p:nvSpPr>
        <p:spPr>
          <a:xfrm>
            <a:off x="4895850" y="4937125"/>
            <a:ext cx="3897313" cy="1331913"/>
          </a:xfrm>
        </p:spPr>
        <p:txBody>
          <a:bodyPr/>
          <a:lstStyle/>
          <a:p>
            <a:endParaRPr lang="zh-CN" altLang="en-US" sz="3400" smtClean="0"/>
          </a:p>
        </p:txBody>
      </p:sp>
      <p:pic>
        <p:nvPicPr>
          <p:cNvPr id="13315" name="图片 3"/>
          <p:cNvPicPr>
            <a:picLocks noChangeAspect="1"/>
          </p:cNvPicPr>
          <p:nvPr/>
        </p:nvPicPr>
        <p:blipFill>
          <a:blip r:embed="rId3"/>
          <a:srcRect/>
          <a:stretch>
            <a:fillRect/>
          </a:stretch>
        </p:blipFill>
        <p:spPr bwMode="auto">
          <a:xfrm>
            <a:off x="365125" y="-38100"/>
            <a:ext cx="8224838" cy="6934200"/>
          </a:xfrm>
          <a:prstGeom prst="rect">
            <a:avLst/>
          </a:prstGeom>
          <a:noFill/>
          <a:ln w="9525">
            <a:noFill/>
            <a:miter lim="800000"/>
            <a:headEnd/>
            <a:tailEnd/>
          </a:ln>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p:nvPr>
        </p:nvSpPr>
        <p:spPr/>
        <p:txBody>
          <a:bodyPr/>
          <a:lstStyle/>
          <a:p>
            <a:r>
              <a:rPr lang="zh-CN" altLang="en-US" smtClean="0"/>
              <a:t>归纳总结</a:t>
            </a:r>
          </a:p>
        </p:txBody>
      </p:sp>
      <p:sp>
        <p:nvSpPr>
          <p:cNvPr id="33795" name="Rectangle 3"/>
          <p:cNvSpPr>
            <a:spLocks noGrp="1"/>
          </p:cNvSpPr>
          <p:nvPr>
            <p:ph type="body" idx="1"/>
          </p:nvPr>
        </p:nvSpPr>
        <p:spPr>
          <a:xfrm>
            <a:off x="628650" y="1206500"/>
            <a:ext cx="7888288" cy="4970463"/>
          </a:xfrm>
        </p:spPr>
        <p:txBody>
          <a:bodyPr/>
          <a:lstStyle/>
          <a:p>
            <a:r>
              <a:rPr lang="zh-CN" altLang="en-US" smtClean="0"/>
              <a:t>（</a:t>
            </a:r>
            <a:r>
              <a:rPr lang="en-US" altLang="zh-CN" smtClean="0"/>
              <a:t>1</a:t>
            </a:r>
            <a:r>
              <a:rPr lang="zh-CN" altLang="en-US" smtClean="0"/>
              <a:t>）智力成果就是人类脑力劳动所创造的劳动成果，具体表现为科学技术成就、发明创造以及文学艺术创作作品等。</a:t>
            </a:r>
          </a:p>
          <a:p>
            <a:r>
              <a:rPr lang="zh-CN" altLang="en-US" smtClean="0"/>
              <a:t>（</a:t>
            </a:r>
            <a:r>
              <a:rPr lang="en-US" altLang="zh-CN" smtClean="0"/>
              <a:t>2</a:t>
            </a:r>
            <a:r>
              <a:rPr lang="zh-CN" altLang="en-US" smtClean="0"/>
              <a:t>）知识产权是公民对自己创造性的智力活动成果依法享有的权利，通常包括著作权、专利权和商标权等。</a:t>
            </a:r>
          </a:p>
          <a:p>
            <a:r>
              <a:rPr lang="zh-CN" altLang="en-US" smtClean="0"/>
              <a:t>（</a:t>
            </a:r>
            <a:r>
              <a:rPr lang="en-US" altLang="zh-CN" smtClean="0"/>
              <a:t>3</a:t>
            </a:r>
            <a:r>
              <a:rPr lang="zh-CN" altLang="en-US" smtClean="0"/>
              <a:t>）我国法律平等地保护每一个公民的智力成果。</a:t>
            </a:r>
          </a:p>
          <a:p>
            <a:r>
              <a:rPr lang="zh-CN" altLang="en-US" smtClean="0"/>
              <a:t>（</a:t>
            </a:r>
            <a:r>
              <a:rPr lang="en-US" altLang="zh-CN" smtClean="0"/>
              <a:t>4</a:t>
            </a:r>
            <a:r>
              <a:rPr lang="zh-CN" altLang="en-US" smtClean="0"/>
              <a:t>）依法保护公民的知识产权不受侵犯，是对创新精神和创新活动最有效的鼓励，可以极大地调动人们从事科学技术研究、科技发明和文学艺术作品创作的积极性，激发人们的创造热情，有利于发展国家和民族的创新能力。</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r>
              <a:rPr lang="zh-CN" altLang="en-US" sz="3600" smtClean="0"/>
              <a:t>问题二：如何依法保护知识产权？</a:t>
            </a:r>
          </a:p>
        </p:txBody>
      </p:sp>
      <p:sp>
        <p:nvSpPr>
          <p:cNvPr id="22530" name="内容占位符 2"/>
          <p:cNvSpPr>
            <a:spLocks noGrp="1"/>
          </p:cNvSpPr>
          <p:nvPr>
            <p:ph idx="1"/>
          </p:nvPr>
        </p:nvSpPr>
        <p:spPr>
          <a:xfrm>
            <a:off x="960438" y="1824038"/>
            <a:ext cx="7556500" cy="4352925"/>
          </a:xfrm>
        </p:spPr>
        <p:txBody>
          <a:bodyPr/>
          <a:lstStyle/>
          <a:p>
            <a:r>
              <a:rPr lang="zh-CN" altLang="en-US" sz="4400" smtClean="0">
                <a:sym typeface="黑体" pitchFamily="2" charset="-122"/>
              </a:rPr>
              <a:t>指导学生分组结合自己的实际展开讨论。</a:t>
            </a:r>
          </a:p>
          <a:p>
            <a:endParaRPr lang="zh-CN" altLang="en-US" sz="4400" smtClean="0"/>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p:txBody>
          <a:bodyPr/>
          <a:lstStyle/>
          <a:p>
            <a:r>
              <a:rPr lang="zh-CN" altLang="en-US" smtClean="0"/>
              <a:t>归纳总结</a:t>
            </a:r>
          </a:p>
        </p:txBody>
      </p:sp>
      <p:sp>
        <p:nvSpPr>
          <p:cNvPr id="34819" name="Rectangle 3"/>
          <p:cNvSpPr>
            <a:spLocks noGrp="1"/>
          </p:cNvSpPr>
          <p:nvPr>
            <p:ph type="body" idx="1"/>
          </p:nvPr>
        </p:nvSpPr>
        <p:spPr>
          <a:xfrm>
            <a:off x="628650" y="1206500"/>
            <a:ext cx="7888288" cy="4970463"/>
          </a:xfrm>
        </p:spPr>
        <p:txBody>
          <a:bodyPr/>
          <a:lstStyle/>
          <a:p>
            <a:pPr>
              <a:lnSpc>
                <a:spcPct val="90000"/>
              </a:lnSpc>
            </a:pPr>
            <a:r>
              <a:rPr lang="zh-CN" altLang="en-US" smtClean="0"/>
              <a:t>（</a:t>
            </a:r>
            <a:r>
              <a:rPr lang="en-US" altLang="zh-CN" smtClean="0"/>
              <a:t>1</a:t>
            </a:r>
            <a:r>
              <a:rPr lang="zh-CN" altLang="en-US" smtClean="0"/>
              <a:t>）现实生活中侵犯公民知识产权的现象还时有发生。这就要求我们增强依法保护知识产权的意识，学会依法保护自己的知识产权。</a:t>
            </a:r>
          </a:p>
          <a:p>
            <a:pPr>
              <a:lnSpc>
                <a:spcPct val="90000"/>
              </a:lnSpc>
            </a:pPr>
            <a:r>
              <a:rPr lang="zh-CN" altLang="en-US" smtClean="0"/>
              <a:t>（</a:t>
            </a:r>
            <a:r>
              <a:rPr lang="en-US" altLang="zh-CN" smtClean="0"/>
              <a:t>2</a:t>
            </a:r>
            <a:r>
              <a:rPr lang="zh-CN" altLang="en-US" smtClean="0"/>
              <a:t>）依法取得对智力成果的拥有权。自己的智力成果产生后，应依照法定程序，及时向有关部门申请专利，进行商标注册、版权登记等，获得相应的权利证书。</a:t>
            </a:r>
          </a:p>
          <a:p>
            <a:pPr>
              <a:lnSpc>
                <a:spcPct val="90000"/>
              </a:lnSpc>
            </a:pPr>
            <a:r>
              <a:rPr lang="zh-CN" altLang="en-US" smtClean="0"/>
              <a:t>（</a:t>
            </a:r>
            <a:r>
              <a:rPr lang="en-US" altLang="zh-CN" smtClean="0"/>
              <a:t>3</a:t>
            </a:r>
            <a:r>
              <a:rPr lang="zh-CN" altLang="en-US" smtClean="0"/>
              <a:t>）依法维护知识产权。当自己的知识产权受到侵犯时，要通过法律途径来维护自己的合法权益。</a:t>
            </a:r>
          </a:p>
          <a:p>
            <a:pPr>
              <a:lnSpc>
                <a:spcPct val="90000"/>
              </a:lnSpc>
            </a:pPr>
            <a:r>
              <a:rPr lang="zh-CN" altLang="en-US" smtClean="0"/>
              <a:t>（</a:t>
            </a:r>
            <a:r>
              <a:rPr lang="en-US" altLang="zh-CN" smtClean="0"/>
              <a:t>4</a:t>
            </a:r>
            <a:r>
              <a:rPr lang="zh-CN" altLang="en-US" smtClean="0"/>
              <a:t>）保护知识产权是全社会的共同责任。在依法保护自己的知识产权的同时，我们还应尊重他人的知识产权，不做侵害他人知识产权的事情。</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r>
              <a:rPr lang="zh-CN" altLang="en-US" sz="3600" smtClean="0">
                <a:sym typeface="黑体" pitchFamily="2" charset="-122"/>
              </a:rPr>
              <a:t>知识结构</a:t>
            </a:r>
            <a:r>
              <a:rPr lang="zh-CN" altLang="en-US" sz="3600" smtClean="0">
                <a:sym typeface="+mn-ea"/>
              </a:rPr>
              <a:t/>
            </a:r>
            <a:br>
              <a:rPr lang="zh-CN" altLang="en-US" sz="3600" smtClean="0">
                <a:sym typeface="+mn-ea"/>
              </a:rPr>
            </a:br>
            <a:endParaRPr lang="zh-CN" altLang="en-US" sz="3600" smtClean="0"/>
          </a:p>
        </p:txBody>
      </p:sp>
      <p:pic>
        <p:nvPicPr>
          <p:cNvPr id="23554" name="内容占位符 2"/>
          <p:cNvPicPr>
            <a:picLocks noGrp="1"/>
          </p:cNvPicPr>
          <p:nvPr>
            <p:ph idx="1"/>
          </p:nvPr>
        </p:nvPicPr>
        <p:blipFill>
          <a:blip r:embed="rId3"/>
          <a:srcRect/>
          <a:stretch>
            <a:fillRect/>
          </a:stretch>
        </p:blipFill>
        <p:spPr>
          <a:xfrm>
            <a:off x="960438" y="1824038"/>
            <a:ext cx="7556500" cy="4352925"/>
          </a:xfrm>
        </p:spPr>
      </p:pic>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lstStyle/>
          <a:p>
            <a:r>
              <a:rPr lang="zh-CN" altLang="zh-CN" sz="3600" smtClean="0">
                <a:sym typeface="宋体" charset="-122"/>
              </a:rPr>
              <a:t>典例精析</a:t>
            </a:r>
            <a:br>
              <a:rPr lang="zh-CN" altLang="zh-CN" sz="3600" smtClean="0">
                <a:sym typeface="宋体" charset="-122"/>
              </a:rPr>
            </a:br>
            <a:endParaRPr lang="zh-CN" altLang="en-US" sz="3600" smtClean="0"/>
          </a:p>
        </p:txBody>
      </p:sp>
      <p:sp>
        <p:nvSpPr>
          <p:cNvPr id="24578" name="内容占位符 2"/>
          <p:cNvSpPr>
            <a:spLocks noGrp="1"/>
          </p:cNvSpPr>
          <p:nvPr>
            <p:ph idx="1"/>
          </p:nvPr>
        </p:nvSpPr>
        <p:spPr>
          <a:xfrm>
            <a:off x="0" y="1025525"/>
            <a:ext cx="9145588" cy="5832475"/>
          </a:xfrm>
        </p:spPr>
        <p:txBody>
          <a:bodyPr/>
          <a:lstStyle/>
          <a:p>
            <a:r>
              <a:rPr lang="zh-CN" altLang="en-US" smtClean="0"/>
              <a:t>例</a:t>
            </a:r>
            <a:r>
              <a:rPr lang="en-US" altLang="zh-CN" smtClean="0"/>
              <a:t>1</a:t>
            </a:r>
            <a:r>
              <a:rPr lang="zh-CN" altLang="en-US" smtClean="0"/>
              <a:t>、（</a:t>
            </a:r>
            <a:r>
              <a:rPr lang="en-US" altLang="zh-CN" smtClean="0"/>
              <a:t>2017</a:t>
            </a:r>
            <a:r>
              <a:rPr lang="zh-CN" altLang="en-US" smtClean="0"/>
              <a:t>内蒙古包头中考））随着社会的进步，人类智力成果的作用越来越重要，各个国家通过立法保护公民的智力成果。这样做（　　）</a:t>
            </a:r>
          </a:p>
          <a:p>
            <a:r>
              <a:rPr lang="zh-CN" altLang="en-US" smtClean="0"/>
              <a:t>①是为了更有效地鼓励公民的创新精神</a:t>
            </a:r>
          </a:p>
          <a:p>
            <a:r>
              <a:rPr lang="zh-CN" altLang="en-US" smtClean="0"/>
              <a:t>②为公民维护知识产权提供了法律依据</a:t>
            </a:r>
          </a:p>
          <a:p>
            <a:r>
              <a:rPr lang="zh-CN" altLang="en-US" smtClean="0"/>
              <a:t>③是为了激励人们创造更多无形财产</a:t>
            </a:r>
          </a:p>
          <a:p>
            <a:r>
              <a:rPr lang="zh-CN" altLang="en-US" smtClean="0"/>
              <a:t>④能有效地杜绝相关侵权行为的发生。</a:t>
            </a:r>
          </a:p>
          <a:p>
            <a:r>
              <a:rPr lang="en-US" altLang="zh-CN" smtClean="0"/>
              <a:t>A</a:t>
            </a:r>
            <a:r>
              <a:rPr lang="zh-CN" altLang="en-US" smtClean="0"/>
              <a:t>．①②③	</a:t>
            </a:r>
            <a:r>
              <a:rPr lang="en-US" altLang="zh-CN" smtClean="0"/>
              <a:t>B</a:t>
            </a:r>
            <a:r>
              <a:rPr lang="zh-CN" altLang="en-US" smtClean="0"/>
              <a:t>．①②④	</a:t>
            </a:r>
            <a:r>
              <a:rPr lang="en-US" altLang="zh-CN" smtClean="0"/>
              <a:t>C</a:t>
            </a:r>
            <a:r>
              <a:rPr lang="zh-CN" altLang="en-US" smtClean="0"/>
              <a:t>．①③④	</a:t>
            </a:r>
            <a:r>
              <a:rPr lang="en-US" altLang="zh-CN" smtClean="0"/>
              <a:t>D</a:t>
            </a:r>
            <a:r>
              <a:rPr lang="zh-CN" altLang="en-US" smtClean="0"/>
              <a:t>．②③④</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p:cNvSpPr>
          <p:nvPr>
            <p:ph type="title"/>
          </p:nvPr>
        </p:nvSpPr>
        <p:spPr/>
        <p:txBody>
          <a:bodyPr/>
          <a:lstStyle/>
          <a:p>
            <a:r>
              <a:rPr lang="zh-CN" altLang="en-US" smtClean="0"/>
              <a:t>答案解析</a:t>
            </a:r>
          </a:p>
        </p:txBody>
      </p:sp>
      <p:sp>
        <p:nvSpPr>
          <p:cNvPr id="35843" name="Rectangle 3"/>
          <p:cNvSpPr>
            <a:spLocks noGrp="1"/>
          </p:cNvSpPr>
          <p:nvPr>
            <p:ph type="body" idx="1"/>
          </p:nvPr>
        </p:nvSpPr>
        <p:spPr>
          <a:xfrm>
            <a:off x="628650" y="1206500"/>
            <a:ext cx="7888288" cy="4970463"/>
          </a:xfrm>
        </p:spPr>
        <p:txBody>
          <a:bodyPr/>
          <a:lstStyle/>
          <a:p>
            <a:r>
              <a:rPr lang="en-US" altLang="zh-CN" smtClean="0"/>
              <a:t>【</a:t>
            </a:r>
            <a:r>
              <a:rPr lang="zh-CN" altLang="en-US" smtClean="0"/>
              <a:t>解析</a:t>
            </a:r>
            <a:r>
              <a:rPr lang="en-US" altLang="zh-CN" smtClean="0"/>
              <a:t>】</a:t>
            </a:r>
            <a:r>
              <a:rPr lang="zh-CN" altLang="en-US" smtClean="0"/>
              <a:t>题干这样做目的是为了更有效地鼓励公民的创新精神，为公民维护知识产权提供了法律依据，是为了激励人们创造更多无形财产，所以①②③符合题意；④错误，不可能杜绝相关侵权行为的发生。故选</a:t>
            </a:r>
            <a:r>
              <a:rPr lang="en-US" altLang="zh-CN" smtClean="0"/>
              <a:t>A</a:t>
            </a:r>
            <a:r>
              <a:rPr lang="zh-CN" altLang="en-US" smtClean="0"/>
              <a:t>。</a:t>
            </a:r>
          </a:p>
          <a:p>
            <a:r>
              <a:rPr lang="zh-CN" altLang="en-US" smtClean="0"/>
              <a:t>答案：</a:t>
            </a:r>
            <a:r>
              <a:rPr lang="en-US" altLang="zh-CN" smtClean="0"/>
              <a:t>A</a:t>
            </a:r>
            <a:endParaRPr lang="zh-CN" altLang="en-US"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p:cNvSpPr>
          <p:nvPr>
            <p:ph type="body" idx="1"/>
          </p:nvPr>
        </p:nvSpPr>
        <p:spPr>
          <a:xfrm>
            <a:off x="0" y="814388"/>
            <a:ext cx="9145588" cy="6043612"/>
          </a:xfrm>
        </p:spPr>
        <p:txBody>
          <a:bodyPr/>
          <a:lstStyle/>
          <a:p>
            <a:r>
              <a:rPr lang="zh-CN" altLang="en-US" smtClean="0"/>
              <a:t>例</a:t>
            </a:r>
            <a:r>
              <a:rPr lang="en-US" altLang="zh-CN" smtClean="0"/>
              <a:t>2</a:t>
            </a:r>
            <a:r>
              <a:rPr lang="zh-CN" altLang="en-US" smtClean="0"/>
              <a:t>、（</a:t>
            </a:r>
            <a:r>
              <a:rPr lang="en-US" altLang="zh-CN" smtClean="0"/>
              <a:t>2017</a:t>
            </a:r>
            <a:r>
              <a:rPr lang="zh-CN" altLang="en-US" smtClean="0"/>
              <a:t>江苏南京中考）如图，某反腐大剧热播期间，有不法分子通过非法手段盗取该剧全集，并通过多种渠道进行传播、售卖。对此认识正确的是（　　）</a:t>
            </a:r>
          </a:p>
          <a:p>
            <a:endParaRPr lang="zh-CN" altLang="en-US" smtClean="0"/>
          </a:p>
          <a:p>
            <a:endParaRPr lang="zh-CN" altLang="en-US" smtClean="0"/>
          </a:p>
          <a:p>
            <a:endParaRPr lang="zh-CN" altLang="en-US" smtClean="0"/>
          </a:p>
          <a:p>
            <a:r>
              <a:rPr lang="zh-CN" altLang="en-US" smtClean="0"/>
              <a:t>①诱惑是导致人们做出错误选择的主要原因</a:t>
            </a:r>
          </a:p>
          <a:p>
            <a:r>
              <a:rPr lang="zh-CN" altLang="en-US" smtClean="0"/>
              <a:t>②我们应该及时地向剧组举报以行使监督权</a:t>
            </a:r>
          </a:p>
          <a:p>
            <a:r>
              <a:rPr lang="zh-CN" altLang="en-US" smtClean="0"/>
              <a:t>③非法传播是违背社会公平和正义的行为</a:t>
            </a:r>
          </a:p>
          <a:p>
            <a:r>
              <a:rPr lang="zh-CN" altLang="en-US" smtClean="0"/>
              <a:t>④非法传播者侵犯了版权方的智力成果权</a:t>
            </a:r>
          </a:p>
          <a:p>
            <a:r>
              <a:rPr lang="en-US" altLang="zh-CN" smtClean="0"/>
              <a:t>A</a:t>
            </a:r>
            <a:r>
              <a:rPr lang="zh-CN" altLang="en-US" smtClean="0"/>
              <a:t>．①②	</a:t>
            </a:r>
            <a:r>
              <a:rPr lang="en-US" altLang="zh-CN" smtClean="0"/>
              <a:t>B</a:t>
            </a:r>
            <a:r>
              <a:rPr lang="zh-CN" altLang="en-US" smtClean="0"/>
              <a:t>．①④	</a:t>
            </a:r>
            <a:r>
              <a:rPr lang="en-US" altLang="zh-CN" smtClean="0"/>
              <a:t>C</a:t>
            </a:r>
            <a:r>
              <a:rPr lang="zh-CN" altLang="en-US" smtClean="0"/>
              <a:t>．②④	</a:t>
            </a:r>
            <a:r>
              <a:rPr lang="en-US" altLang="zh-CN" smtClean="0"/>
              <a:t>D</a:t>
            </a:r>
            <a:r>
              <a:rPr lang="zh-CN" altLang="en-US" smtClean="0"/>
              <a:t>．③④</a:t>
            </a:r>
          </a:p>
        </p:txBody>
      </p:sp>
      <p:pic>
        <p:nvPicPr>
          <p:cNvPr id="36868" name="图片 1"/>
          <p:cNvPicPr>
            <a:picLocks noChangeAspect="1" noChangeArrowheads="1"/>
          </p:cNvPicPr>
          <p:nvPr/>
        </p:nvPicPr>
        <p:blipFill>
          <a:blip r:embed="rId2"/>
          <a:srcRect r="583" b="740"/>
          <a:stretch>
            <a:fillRect/>
          </a:stretch>
        </p:blipFill>
        <p:spPr bwMode="auto">
          <a:xfrm>
            <a:off x="623888" y="2017713"/>
            <a:ext cx="2295525" cy="181292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r>
              <a:rPr lang="zh-CN" altLang="en-US" smtClean="0"/>
              <a:t>课后训练</a:t>
            </a:r>
          </a:p>
        </p:txBody>
      </p:sp>
      <p:sp>
        <p:nvSpPr>
          <p:cNvPr id="25602" name="内容占位符 2"/>
          <p:cNvSpPr>
            <a:spLocks noGrp="1"/>
          </p:cNvSpPr>
          <p:nvPr>
            <p:ph idx="1"/>
          </p:nvPr>
        </p:nvSpPr>
        <p:spPr>
          <a:xfrm>
            <a:off x="960438" y="1824038"/>
            <a:ext cx="7556500" cy="4352925"/>
          </a:xfrm>
        </p:spPr>
        <p:txBody>
          <a:bodyPr/>
          <a:lstStyle/>
          <a:p>
            <a:r>
              <a:rPr lang="en-US" altLang="zh-CN" smtClean="0"/>
              <a:t>1</a:t>
            </a:r>
            <a:r>
              <a:rPr lang="zh-CN" altLang="en-US" smtClean="0"/>
              <a:t>、下列属于无形财产的是            （        ）                                            </a:t>
            </a:r>
          </a:p>
          <a:p>
            <a:r>
              <a:rPr lang="zh-CN" altLang="en-US" smtClean="0"/>
              <a:t>①科学技术成就 ②发明创造     ③个人储蓄      ④文学艺术作品</a:t>
            </a:r>
          </a:p>
          <a:p>
            <a:r>
              <a:rPr lang="en-US" altLang="zh-CN" smtClean="0"/>
              <a:t>A.①②④          B.①②③④      </a:t>
            </a:r>
          </a:p>
          <a:p>
            <a:r>
              <a:rPr lang="en-US" altLang="zh-CN" smtClean="0"/>
              <a:t> C.①②③          D.①③④</a:t>
            </a:r>
            <a:endParaRPr lang="zh-CN" altLang="en-US" smtClean="0"/>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p:cNvSpPr>
          <p:nvPr>
            <p:ph type="body" idx="1"/>
          </p:nvPr>
        </p:nvSpPr>
        <p:spPr>
          <a:xfrm>
            <a:off x="628650" y="1206500"/>
            <a:ext cx="7888288" cy="4970463"/>
          </a:xfrm>
        </p:spPr>
        <p:txBody>
          <a:bodyPr/>
          <a:lstStyle/>
          <a:p>
            <a:r>
              <a:rPr lang="en-US" altLang="zh-CN" smtClean="0"/>
              <a:t>2</a:t>
            </a:r>
            <a:r>
              <a:rPr lang="zh-CN" altLang="en-US" smtClean="0"/>
              <a:t>、上小学的刘洋买了一套电脑游戏软件回家，爸爸一问价钱，说：“这么贵，怎么不买盗版的？”他理直气壮地反问“买盗版不等于盗窃吗？”刘洋的“理”在于（      ）</a:t>
            </a:r>
          </a:p>
          <a:p>
            <a:r>
              <a:rPr lang="zh-CN" altLang="en-US" smtClean="0"/>
              <a:t>① 盗版软件是侵犯智力成果权的行为    ② 盗版软件质量太差 </a:t>
            </a:r>
          </a:p>
          <a:p>
            <a:r>
              <a:rPr lang="zh-CN" altLang="en-US" smtClean="0"/>
              <a:t> ③ 购买盗版软件会助长侵权行为        ④ 智力成果受法律保护</a:t>
            </a:r>
          </a:p>
          <a:p>
            <a:r>
              <a:rPr lang="en-US" altLang="zh-CN" smtClean="0"/>
              <a:t>A</a:t>
            </a:r>
            <a:r>
              <a:rPr lang="zh-CN" altLang="en-US" smtClean="0"/>
              <a:t>、①②④   </a:t>
            </a:r>
            <a:r>
              <a:rPr lang="en-US" altLang="zh-CN" smtClean="0"/>
              <a:t>B</a:t>
            </a:r>
            <a:r>
              <a:rPr lang="zh-CN" altLang="en-US" smtClean="0"/>
              <a:t>、②③④   </a:t>
            </a:r>
            <a:r>
              <a:rPr lang="en-US" altLang="zh-CN" smtClean="0"/>
              <a:t>C</a:t>
            </a:r>
            <a:r>
              <a:rPr lang="zh-CN" altLang="en-US" smtClean="0"/>
              <a:t>、①③④   </a:t>
            </a:r>
            <a:r>
              <a:rPr lang="en-US" altLang="zh-CN" smtClean="0"/>
              <a:t>D</a:t>
            </a:r>
            <a:r>
              <a:rPr lang="zh-CN" altLang="en-US" smtClean="0"/>
              <a:t>、①②③</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p:cNvSpPr>
          <p:nvPr>
            <p:ph type="body" idx="1"/>
          </p:nvPr>
        </p:nvSpPr>
        <p:spPr>
          <a:xfrm>
            <a:off x="628650" y="1206500"/>
            <a:ext cx="7888288" cy="4970463"/>
          </a:xfrm>
        </p:spPr>
        <p:txBody>
          <a:bodyPr/>
          <a:lstStyle/>
          <a:p>
            <a:r>
              <a:rPr lang="en-US" altLang="zh-CN" smtClean="0"/>
              <a:t>3</a:t>
            </a:r>
            <a:r>
              <a:rPr lang="zh-CN" altLang="en-US" smtClean="0"/>
              <a:t>、“中学生发明阵容强大。不可小觑</a:t>
            </a:r>
            <a:r>
              <a:rPr lang="en-US" altLang="zh-CN" smtClean="0"/>
              <a:t>!”</a:t>
            </a:r>
            <a:r>
              <a:rPr lang="zh-CN" altLang="en-US" smtClean="0"/>
              <a:t>首届武汉发明创新大赛上，武汉市许多中学生的参赛项目获国家专利。这说明（   ）</a:t>
            </a:r>
          </a:p>
          <a:p>
            <a:r>
              <a:rPr lang="en-US" altLang="zh-CN" smtClean="0"/>
              <a:t>A</a:t>
            </a:r>
            <a:r>
              <a:rPr lang="zh-CN" altLang="en-US" smtClean="0"/>
              <a:t>．未成年人的智力成果权受法律保护</a:t>
            </a:r>
          </a:p>
          <a:p>
            <a:r>
              <a:rPr lang="en-US" altLang="zh-CN" smtClean="0"/>
              <a:t>B</a:t>
            </a:r>
            <a:r>
              <a:rPr lang="zh-CN" altLang="en-US" smtClean="0"/>
              <a:t>．未成年人的隐私权受法律保护</a:t>
            </a:r>
          </a:p>
          <a:p>
            <a:r>
              <a:rPr lang="en-US" altLang="zh-CN" smtClean="0"/>
              <a:t>C</a:t>
            </a:r>
            <a:r>
              <a:rPr lang="zh-CN" altLang="en-US" smtClean="0"/>
              <a:t>．未成年人的财产继承权受法律保护</a:t>
            </a:r>
          </a:p>
          <a:p>
            <a:r>
              <a:rPr lang="en-US" altLang="zh-CN" smtClean="0"/>
              <a:t>D</a:t>
            </a:r>
            <a:r>
              <a:rPr lang="zh-CN" altLang="en-US" smtClean="0"/>
              <a:t>．只有中学生有智力成果权</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3"/>
          <p:cNvSpPr>
            <a:spLocks noGrp="1"/>
          </p:cNvSpPr>
          <p:nvPr>
            <p:ph type="ctrTitle"/>
            <p:custDataLst>
              <p:tags r:id="rId2"/>
            </p:custDataLst>
          </p:nvPr>
        </p:nvSpPr>
        <p:spPr>
          <a:xfrm>
            <a:off x="4895850" y="3190875"/>
            <a:ext cx="3897313" cy="1701800"/>
          </a:xfrm>
        </p:spPr>
        <p:txBody>
          <a:bodyPr/>
          <a:lstStyle/>
          <a:p>
            <a:r>
              <a:rPr lang="zh-CN" altLang="en-US" sz="4900" smtClean="0">
                <a:sym typeface="+mn-ea"/>
              </a:rPr>
              <a:t>第五单元 拥有合法财产 保护消费权益</a:t>
            </a:r>
            <a:br>
              <a:rPr lang="zh-CN" altLang="en-US" sz="4900" smtClean="0">
                <a:sym typeface="+mn-ea"/>
              </a:rPr>
            </a:br>
            <a:r>
              <a:rPr lang="zh-CN" altLang="en-US" sz="4900" smtClean="0">
                <a:sym typeface="+mn-ea"/>
              </a:rPr>
              <a:t>第9课我们依法享有财产权</a:t>
            </a:r>
            <a:r>
              <a:rPr lang="zh-CN" altLang="en-US" sz="4900" smtClean="0"/>
              <a:t/>
            </a:r>
            <a:br>
              <a:rPr lang="zh-CN" altLang="en-US" sz="4900" smtClean="0"/>
            </a:br>
            <a:endParaRPr lang="zh-CN" altLang="en-US" sz="4900" smtClean="0"/>
          </a:p>
        </p:txBody>
      </p:sp>
      <p:sp>
        <p:nvSpPr>
          <p:cNvPr id="14338" name="副标题 4"/>
          <p:cNvSpPr>
            <a:spLocks noGrp="1"/>
          </p:cNvSpPr>
          <p:nvPr>
            <p:ph type="subTitle" idx="1"/>
            <p:custDataLst>
              <p:tags r:id="rId3"/>
            </p:custDataLst>
          </p:nvPr>
        </p:nvSpPr>
        <p:spPr>
          <a:xfrm>
            <a:off x="214313" y="3352800"/>
            <a:ext cx="4776787" cy="1376363"/>
          </a:xfrm>
        </p:spPr>
        <p:txBody>
          <a:bodyPr/>
          <a:lstStyle/>
          <a:p>
            <a:r>
              <a:rPr lang="zh-CN" altLang="en-US" sz="4400" smtClean="0">
                <a:solidFill>
                  <a:srgbClr val="FF0000"/>
                </a:solidFill>
              </a:rPr>
              <a:t>知识产权不受侵犯</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p:cNvSpPr>
          <p:nvPr>
            <p:ph type="body" idx="1"/>
          </p:nvPr>
        </p:nvSpPr>
        <p:spPr>
          <a:xfrm>
            <a:off x="628650" y="1206500"/>
            <a:ext cx="7888288" cy="4970463"/>
          </a:xfrm>
        </p:spPr>
        <p:txBody>
          <a:bodyPr/>
          <a:lstStyle/>
          <a:p>
            <a:r>
              <a:rPr lang="en-US" altLang="zh-CN" smtClean="0"/>
              <a:t>4</a:t>
            </a:r>
            <a:r>
              <a:rPr lang="zh-CN" altLang="en-US" smtClean="0"/>
              <a:t>、国务院公布</a:t>
            </a:r>
            <a:r>
              <a:rPr lang="en-US" altLang="zh-CN" smtClean="0"/>
              <a:t>《</a:t>
            </a:r>
            <a:r>
              <a:rPr lang="zh-CN" altLang="en-US" smtClean="0"/>
              <a:t>广播电台电视台播放录音制品支付报酬暂行办法</a:t>
            </a:r>
            <a:r>
              <a:rPr lang="en-US" altLang="zh-CN" smtClean="0"/>
              <a:t>》</a:t>
            </a:r>
            <a:r>
              <a:rPr lang="zh-CN" altLang="en-US" smtClean="0"/>
              <a:t>，这意味着，继</a:t>
            </a:r>
            <a:r>
              <a:rPr lang="en-US" altLang="zh-CN" smtClean="0"/>
              <a:t>KTV</a:t>
            </a:r>
            <a:r>
              <a:rPr lang="zh-CN" altLang="en-US" smtClean="0"/>
              <a:t>音乐版权强制收费之后，电台电视台播放歌曲也要付费，开始为知识产权价值买单。国家这样做体现了（　　）</a:t>
            </a:r>
          </a:p>
          <a:p>
            <a:r>
              <a:rPr lang="zh-CN" altLang="en-US" smtClean="0"/>
              <a:t>    </a:t>
            </a:r>
            <a:r>
              <a:rPr lang="en-US" altLang="zh-CN" smtClean="0"/>
              <a:t>A</a:t>
            </a:r>
            <a:r>
              <a:rPr lang="zh-CN" altLang="en-US" smtClean="0"/>
              <a:t>．公民的智力成果受法律保护</a:t>
            </a:r>
          </a:p>
          <a:p>
            <a:r>
              <a:rPr lang="zh-CN" altLang="en-US" smtClean="0"/>
              <a:t>    </a:t>
            </a:r>
            <a:r>
              <a:rPr lang="en-US" altLang="zh-CN" smtClean="0"/>
              <a:t>B</a:t>
            </a:r>
            <a:r>
              <a:rPr lang="zh-CN" altLang="en-US" smtClean="0"/>
              <a:t>．国家关注公民的精神生活</a:t>
            </a:r>
          </a:p>
          <a:p>
            <a:r>
              <a:rPr lang="zh-CN" altLang="en-US" smtClean="0"/>
              <a:t>    </a:t>
            </a:r>
            <a:r>
              <a:rPr lang="en-US" altLang="zh-CN" smtClean="0"/>
              <a:t>C</a:t>
            </a:r>
            <a:r>
              <a:rPr lang="zh-CN" altLang="en-US" smtClean="0"/>
              <a:t>．国家强制保护宣传事业的发展</a:t>
            </a:r>
          </a:p>
          <a:p>
            <a:r>
              <a:rPr lang="zh-CN" altLang="en-US" smtClean="0"/>
              <a:t>    </a:t>
            </a:r>
            <a:r>
              <a:rPr lang="en-US" altLang="zh-CN" smtClean="0"/>
              <a:t>D</a:t>
            </a:r>
            <a:r>
              <a:rPr lang="zh-CN" altLang="en-US" smtClean="0"/>
              <a:t>．国家维护公民的私有财产</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p:cNvSpPr>
          <p:nvPr>
            <p:ph type="body" idx="1"/>
          </p:nvPr>
        </p:nvSpPr>
        <p:spPr>
          <a:xfrm>
            <a:off x="628650" y="1206500"/>
            <a:ext cx="7888288" cy="4970463"/>
          </a:xfrm>
        </p:spPr>
        <p:txBody>
          <a:bodyPr/>
          <a:lstStyle/>
          <a:p>
            <a:r>
              <a:rPr lang="en-US" altLang="zh-CN" smtClean="0"/>
              <a:t>5</a:t>
            </a:r>
            <a:r>
              <a:rPr lang="zh-CN" altLang="en-US" smtClean="0"/>
              <a:t>、某市摄影爱好者李某在群山之中拍摄了一张照片，取名为“八珍果”，并将其放在自己经营的照相馆里，供顾客翻阅。后来，他发现在该市一家山楂食品厂的包装上印有自己的“八珍果”图片，并且另一家食品厂也使用该照片。经与底片对照，确认这些均为自己所拍。李某向法院提起了诉讼。</a:t>
            </a:r>
          </a:p>
          <a:p>
            <a:r>
              <a:rPr lang="en-US" altLang="zh-CN" smtClean="0"/>
              <a:t>(1)</a:t>
            </a:r>
            <a:r>
              <a:rPr lang="zh-CN" altLang="en-US" smtClean="0"/>
              <a:t>照片属于什么权利</a:t>
            </a:r>
            <a:r>
              <a:rPr lang="en-US" altLang="zh-CN" smtClean="0"/>
              <a:t>?         </a:t>
            </a:r>
          </a:p>
          <a:p>
            <a:r>
              <a:rPr lang="en-US" altLang="zh-CN" smtClean="0"/>
              <a:t>(2)</a:t>
            </a:r>
            <a:r>
              <a:rPr lang="zh-CN" altLang="en-US" smtClean="0"/>
              <a:t>保护智力成果权的方法有哪些</a:t>
            </a:r>
            <a:r>
              <a:rPr lang="en-US" altLang="zh-CN" smtClean="0"/>
              <a:t>?</a:t>
            </a:r>
            <a:endParaRPr lang="zh-CN" altLang="en-US"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p:txBody>
          <a:bodyPr/>
          <a:lstStyle/>
          <a:p>
            <a:r>
              <a:rPr lang="zh-CN" altLang="en-US" smtClean="0"/>
              <a:t>参考答案</a:t>
            </a:r>
          </a:p>
        </p:txBody>
      </p:sp>
      <p:sp>
        <p:nvSpPr>
          <p:cNvPr id="41987" name="Rectangle 3"/>
          <p:cNvSpPr>
            <a:spLocks noGrp="1"/>
          </p:cNvSpPr>
          <p:nvPr>
            <p:ph type="body" idx="1"/>
          </p:nvPr>
        </p:nvSpPr>
        <p:spPr>
          <a:xfrm>
            <a:off x="628650" y="1206500"/>
            <a:ext cx="7888288" cy="4970463"/>
          </a:xfrm>
        </p:spPr>
        <p:txBody>
          <a:bodyPr/>
          <a:lstStyle/>
          <a:p>
            <a:r>
              <a:rPr lang="en-US" altLang="zh-CN" smtClean="0"/>
              <a:t>1.A2.C3.A4.A</a:t>
            </a:r>
          </a:p>
          <a:p>
            <a:r>
              <a:rPr lang="en-US" altLang="zh-CN" smtClean="0"/>
              <a:t>5. (1)</a:t>
            </a:r>
            <a:r>
              <a:rPr lang="zh-CN" altLang="en-US" smtClean="0"/>
              <a:t>属于公民的智力成果权。</a:t>
            </a:r>
            <a:r>
              <a:rPr lang="en-US" altLang="zh-CN" smtClean="0"/>
              <a:t>(2)</a:t>
            </a:r>
            <a:r>
              <a:rPr lang="zh-CN" altLang="en-US" smtClean="0"/>
              <a:t>如申请专利、注册商标、版权登记等手段和方法都可以。</a:t>
            </a:r>
            <a:endParaRPr lang="en-US" altLang="zh-CN"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17">
            <a:hlinkClick r:id="rId3" action="ppaction://hlinksldjump"/>
          </p:cNvPr>
          <p:cNvSpPr txBox="1">
            <a:spLocks noChangeArrowheads="1"/>
          </p:cNvSpPr>
          <p:nvPr/>
        </p:nvSpPr>
        <p:spPr bwMode="auto">
          <a:xfrm>
            <a:off x="3913188" y="3052763"/>
            <a:ext cx="1495425" cy="361950"/>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zh-CN" altLang="zh-CN" sz="2000" b="1" noProof="1">
                <a:solidFill>
                  <a:srgbClr val="FF0000"/>
                </a:solidFill>
                <a:latin typeface="Calibri" pitchFamily="34" charset="0"/>
              </a:rPr>
              <a:t>课前预习</a:t>
            </a:r>
            <a:endParaRPr lang="zh-CN" altLang="zh-CN" sz="2000" b="1" noProof="1">
              <a:solidFill>
                <a:srgbClr val="FF0000"/>
              </a:solidFill>
              <a:latin typeface="Calibri" pitchFamily="34" charset="0"/>
              <a:sym typeface="宋体" charset="-122"/>
            </a:endParaRPr>
          </a:p>
        </p:txBody>
      </p:sp>
      <p:sp>
        <p:nvSpPr>
          <p:cNvPr id="15362" name="Text Box 17"/>
          <p:cNvSpPr txBox="1">
            <a:spLocks noChangeArrowheads="1"/>
          </p:cNvSpPr>
          <p:nvPr/>
        </p:nvSpPr>
        <p:spPr bwMode="auto">
          <a:xfrm>
            <a:off x="3913188" y="4171950"/>
            <a:ext cx="1519237" cy="361950"/>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zh-CN" altLang="zh-CN" sz="2000" b="1" noProof="1">
                <a:solidFill>
                  <a:srgbClr val="FF0000"/>
                </a:solidFill>
                <a:latin typeface="Calibri" pitchFamily="34" charset="0"/>
                <a:sym typeface="宋体" charset="-122"/>
              </a:rPr>
              <a:t>典例精析</a:t>
            </a:r>
          </a:p>
        </p:txBody>
      </p:sp>
      <p:sp>
        <p:nvSpPr>
          <p:cNvPr id="15363" name="Text Box 17"/>
          <p:cNvSpPr txBox="1">
            <a:spLocks noChangeArrowheads="1"/>
          </p:cNvSpPr>
          <p:nvPr/>
        </p:nvSpPr>
        <p:spPr bwMode="auto">
          <a:xfrm>
            <a:off x="3913188" y="4533900"/>
            <a:ext cx="1519237" cy="361950"/>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zh-CN" altLang="zh-CN" sz="2000" b="1" noProof="1">
                <a:solidFill>
                  <a:srgbClr val="FF0000"/>
                </a:solidFill>
                <a:latin typeface="Calibri" pitchFamily="34" charset="0"/>
              </a:rPr>
              <a:t>课后训练</a:t>
            </a:r>
            <a:endParaRPr lang="zh-CN" altLang="zh-CN" sz="2000" b="1" noProof="1">
              <a:solidFill>
                <a:srgbClr val="FF0000"/>
              </a:solidFill>
              <a:latin typeface="Calibri" pitchFamily="34" charset="0"/>
              <a:sym typeface="宋体" charset="-122"/>
            </a:endParaRPr>
          </a:p>
        </p:txBody>
      </p:sp>
      <p:sp>
        <p:nvSpPr>
          <p:cNvPr id="15364" name="Text Box 17">
            <a:hlinkClick r:id="rId3" action="ppaction://hlinksldjump"/>
          </p:cNvPr>
          <p:cNvSpPr txBox="1">
            <a:spLocks noChangeArrowheads="1"/>
          </p:cNvSpPr>
          <p:nvPr/>
        </p:nvSpPr>
        <p:spPr bwMode="auto">
          <a:xfrm>
            <a:off x="3913188" y="2657475"/>
            <a:ext cx="1495425" cy="392113"/>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200" b="1">
                <a:solidFill>
                  <a:srgbClr val="FF0000"/>
                </a:solidFill>
                <a:latin typeface="楷体"/>
                <a:ea typeface="楷体"/>
                <a:cs typeface="楷体"/>
                <a:sym typeface="宋体" charset="-122"/>
              </a:rPr>
              <a:t> </a:t>
            </a:r>
            <a:r>
              <a:rPr lang="zh-CN" altLang="en-US" sz="2200" b="1" noProof="1">
                <a:solidFill>
                  <a:srgbClr val="FF0000"/>
                </a:solidFill>
                <a:latin typeface="楷体"/>
                <a:ea typeface="楷体"/>
                <a:cs typeface="楷体"/>
                <a:sym typeface="宋体" charset="-122"/>
              </a:rPr>
              <a:t>学习目标</a:t>
            </a:r>
          </a:p>
        </p:txBody>
      </p:sp>
      <p:sp>
        <p:nvSpPr>
          <p:cNvPr id="15365" name="矩形 1"/>
          <p:cNvSpPr>
            <a:spLocks noChangeArrowheads="1"/>
          </p:cNvSpPr>
          <p:nvPr/>
        </p:nvSpPr>
        <p:spPr bwMode="auto">
          <a:xfrm>
            <a:off x="3430588" y="1982788"/>
            <a:ext cx="644525" cy="366712"/>
          </a:xfrm>
          <a:prstGeom prst="rect">
            <a:avLst/>
          </a:prstGeom>
          <a:noFill/>
          <a:ln w="9525">
            <a:noFill/>
            <a:miter lim="800000"/>
            <a:headEnd/>
            <a:tailEnd/>
          </a:ln>
        </p:spPr>
        <p:txBody>
          <a:bodyPr wrap="none">
            <a:spAutoFit/>
          </a:bodyPr>
          <a:lstStyle/>
          <a:p>
            <a:r>
              <a:rPr lang="zh-CN" altLang="en-US" b="1">
                <a:latin typeface="Calibri" pitchFamily="34" charset="0"/>
                <a:ea typeface="黑体" pitchFamily="2" charset="-122"/>
              </a:rPr>
              <a:t>目录</a:t>
            </a:r>
          </a:p>
        </p:txBody>
      </p:sp>
      <p:sp>
        <p:nvSpPr>
          <p:cNvPr id="15366" name="Text Box 17">
            <a:hlinkClick r:id="rId3" action="ppaction://hlinksldjump"/>
          </p:cNvPr>
          <p:cNvSpPr txBox="1">
            <a:spLocks noChangeArrowheads="1"/>
          </p:cNvSpPr>
          <p:nvPr/>
        </p:nvSpPr>
        <p:spPr bwMode="auto">
          <a:xfrm>
            <a:off x="3913188" y="3811588"/>
            <a:ext cx="1519237" cy="361950"/>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zh-CN" altLang="zh-CN" sz="2000" b="1" noProof="1">
                <a:solidFill>
                  <a:srgbClr val="FF0000"/>
                </a:solidFill>
                <a:latin typeface="Calibri" pitchFamily="34" charset="0"/>
                <a:sym typeface="宋体" charset="-122"/>
              </a:rPr>
              <a:t>知识结构</a:t>
            </a:r>
          </a:p>
        </p:txBody>
      </p:sp>
      <p:sp>
        <p:nvSpPr>
          <p:cNvPr id="15367" name="Text Box 17">
            <a:hlinkClick r:id="rId3" action="ppaction://hlinksldjump"/>
          </p:cNvPr>
          <p:cNvSpPr txBox="1">
            <a:spLocks noChangeArrowheads="1"/>
          </p:cNvSpPr>
          <p:nvPr/>
        </p:nvSpPr>
        <p:spPr bwMode="auto">
          <a:xfrm>
            <a:off x="3913188" y="2259013"/>
            <a:ext cx="1460500" cy="392112"/>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200" b="1">
                <a:solidFill>
                  <a:srgbClr val="FF0000"/>
                </a:solidFill>
                <a:latin typeface="楷体"/>
                <a:ea typeface="楷体"/>
                <a:cs typeface="楷体"/>
                <a:sym typeface="宋体" charset="-122"/>
              </a:rPr>
              <a:t> </a:t>
            </a:r>
            <a:r>
              <a:rPr lang="zh-CN" altLang="en-US" sz="2200" b="1" noProof="1">
                <a:solidFill>
                  <a:srgbClr val="FF0000"/>
                </a:solidFill>
                <a:latin typeface="楷体"/>
                <a:ea typeface="楷体"/>
                <a:cs typeface="楷体"/>
                <a:sym typeface="宋体" charset="-122"/>
              </a:rPr>
              <a:t>情境导入</a:t>
            </a:r>
          </a:p>
        </p:txBody>
      </p:sp>
      <p:sp>
        <p:nvSpPr>
          <p:cNvPr id="15368" name="Text Box 17">
            <a:hlinkClick r:id="rId3" action="ppaction://hlinksldjump"/>
          </p:cNvPr>
          <p:cNvSpPr txBox="1">
            <a:spLocks noChangeArrowheads="1"/>
          </p:cNvSpPr>
          <p:nvPr/>
        </p:nvSpPr>
        <p:spPr bwMode="auto">
          <a:xfrm>
            <a:off x="3913188" y="3413125"/>
            <a:ext cx="1504950" cy="392113"/>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200" b="1">
                <a:solidFill>
                  <a:srgbClr val="FF0000"/>
                </a:solidFill>
                <a:latin typeface="楷体"/>
                <a:ea typeface="楷体"/>
                <a:cs typeface="楷体"/>
                <a:sym typeface="宋体" charset="-122"/>
              </a:rPr>
              <a:t> </a:t>
            </a:r>
            <a:r>
              <a:rPr lang="zh-CN" altLang="en-US" sz="2200" b="1" noProof="1">
                <a:solidFill>
                  <a:srgbClr val="FF0000"/>
                </a:solidFill>
                <a:latin typeface="楷体"/>
                <a:ea typeface="楷体"/>
                <a:cs typeface="楷体"/>
                <a:sym typeface="宋体" charset="-122"/>
              </a:rPr>
              <a:t>疑难解答</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KSO_Shape"/>
          <p:cNvSpPr>
            <a:spLocks noChangeArrowheads="1"/>
          </p:cNvSpPr>
          <p:nvPr>
            <p:custDataLst>
              <p:tags r:id="rId2"/>
            </p:custDataLst>
          </p:nvPr>
        </p:nvSpPr>
        <p:spPr bwMode="auto">
          <a:xfrm>
            <a:off x="312738" y="1824038"/>
            <a:ext cx="485775" cy="636587"/>
          </a:xfrm>
          <a:custGeom>
            <a:avLst/>
            <a:gdLst>
              <a:gd name="T0" fmla="*/ 2147483647 w 4293"/>
              <a:gd name="T1" fmla="*/ 2147483647 h 4218"/>
              <a:gd name="T2" fmla="*/ 2147483647 w 4293"/>
              <a:gd name="T3" fmla="*/ 2147483647 h 4218"/>
              <a:gd name="T4" fmla="*/ 2147483647 w 4293"/>
              <a:gd name="T5" fmla="*/ 2147483647 h 4218"/>
              <a:gd name="T6" fmla="*/ 2147483647 w 4293"/>
              <a:gd name="T7" fmla="*/ 2147483647 h 4218"/>
              <a:gd name="T8" fmla="*/ 2147483647 w 4293"/>
              <a:gd name="T9" fmla="*/ 2147483647 h 4218"/>
              <a:gd name="T10" fmla="*/ 2147483647 w 4293"/>
              <a:gd name="T11" fmla="*/ 2147483647 h 4218"/>
              <a:gd name="T12" fmla="*/ 2147483647 w 4293"/>
              <a:gd name="T13" fmla="*/ 2147483647 h 4218"/>
              <a:gd name="T14" fmla="*/ 2147483647 w 4293"/>
              <a:gd name="T15" fmla="*/ 2147483647 h 4218"/>
              <a:gd name="T16" fmla="*/ 2147483647 w 4293"/>
              <a:gd name="T17" fmla="*/ 2147483647 h 4218"/>
              <a:gd name="T18" fmla="*/ 2147483647 w 4293"/>
              <a:gd name="T19" fmla="*/ 2147483647 h 4218"/>
              <a:gd name="T20" fmla="*/ 2147483647 w 4293"/>
              <a:gd name="T21" fmla="*/ 2147483647 h 4218"/>
              <a:gd name="T22" fmla="*/ 2147483647 w 4293"/>
              <a:gd name="T23" fmla="*/ 2147483647 h 4218"/>
              <a:gd name="T24" fmla="*/ 2147483647 w 4293"/>
              <a:gd name="T25" fmla="*/ 2147483647 h 4218"/>
              <a:gd name="T26" fmla="*/ 2147483647 w 4293"/>
              <a:gd name="T27" fmla="*/ 2147483647 h 4218"/>
              <a:gd name="T28" fmla="*/ 2147483647 w 4293"/>
              <a:gd name="T29" fmla="*/ 2147483647 h 4218"/>
              <a:gd name="T30" fmla="*/ 2147483647 w 4293"/>
              <a:gd name="T31" fmla="*/ 2147483647 h 4218"/>
              <a:gd name="T32" fmla="*/ 2147483647 w 4293"/>
              <a:gd name="T33" fmla="*/ 2147483647 h 4218"/>
              <a:gd name="T34" fmla="*/ 2147483647 w 4293"/>
              <a:gd name="T35" fmla="*/ 2147483647 h 4218"/>
              <a:gd name="T36" fmla="*/ 2147483647 w 4293"/>
              <a:gd name="T37" fmla="*/ 2147483647 h 4218"/>
              <a:gd name="T38" fmla="*/ 2147483647 w 4293"/>
              <a:gd name="T39" fmla="*/ 2147483647 h 4218"/>
              <a:gd name="T40" fmla="*/ 2147483647 w 4293"/>
              <a:gd name="T41" fmla="*/ 2147483647 h 4218"/>
              <a:gd name="T42" fmla="*/ 2147483647 w 4293"/>
              <a:gd name="T43" fmla="*/ 2147483647 h 4218"/>
              <a:gd name="T44" fmla="*/ 2147483647 w 4293"/>
              <a:gd name="T45" fmla="*/ 2147483647 h 4218"/>
              <a:gd name="T46" fmla="*/ 2147483647 w 4293"/>
              <a:gd name="T47" fmla="*/ 2147483647 h 4218"/>
              <a:gd name="T48" fmla="*/ 2147483647 w 4293"/>
              <a:gd name="T49" fmla="*/ 2147483647 h 4218"/>
              <a:gd name="T50" fmla="*/ 2147483647 w 4293"/>
              <a:gd name="T51" fmla="*/ 2147483647 h 4218"/>
              <a:gd name="T52" fmla="*/ 2147483647 w 4293"/>
              <a:gd name="T53" fmla="*/ 2147483647 h 4218"/>
              <a:gd name="T54" fmla="*/ 2147483647 w 4293"/>
              <a:gd name="T55" fmla="*/ 2147483647 h 4218"/>
              <a:gd name="T56" fmla="*/ 2147483647 w 4293"/>
              <a:gd name="T57" fmla="*/ 2147483647 h 4218"/>
              <a:gd name="T58" fmla="*/ 2147483647 w 4293"/>
              <a:gd name="T59" fmla="*/ 2147483647 h 4218"/>
              <a:gd name="T60" fmla="*/ 2147483647 w 4293"/>
              <a:gd name="T61" fmla="*/ 2147483647 h 4218"/>
              <a:gd name="T62" fmla="*/ 2147483647 w 4293"/>
              <a:gd name="T63" fmla="*/ 2147483647 h 4218"/>
              <a:gd name="T64" fmla="*/ 2147483647 w 4293"/>
              <a:gd name="T65" fmla="*/ 2147483647 h 4218"/>
              <a:gd name="T66" fmla="*/ 2147483647 w 4293"/>
              <a:gd name="T67" fmla="*/ 2147483647 h 4218"/>
              <a:gd name="T68" fmla="*/ 2147483647 w 4293"/>
              <a:gd name="T69" fmla="*/ 2147483647 h 4218"/>
              <a:gd name="T70" fmla="*/ 2147483647 w 4293"/>
              <a:gd name="T71" fmla="*/ 2147483647 h 4218"/>
              <a:gd name="T72" fmla="*/ 2147483647 w 4293"/>
              <a:gd name="T73" fmla="*/ 2147483647 h 4218"/>
              <a:gd name="T74" fmla="*/ 2147483647 w 4293"/>
              <a:gd name="T75" fmla="*/ 2147483647 h 4218"/>
              <a:gd name="T76" fmla="*/ 2147483647 w 4293"/>
              <a:gd name="T77" fmla="*/ 2147483647 h 4218"/>
              <a:gd name="T78" fmla="*/ 2147483647 w 4293"/>
              <a:gd name="T79" fmla="*/ 2147483647 h 4218"/>
              <a:gd name="T80" fmla="*/ 2147483647 w 4293"/>
              <a:gd name="T81" fmla="*/ 2147483647 h 4218"/>
              <a:gd name="T82" fmla="*/ 2147483647 w 4293"/>
              <a:gd name="T83" fmla="*/ 2147483647 h 4218"/>
              <a:gd name="T84" fmla="*/ 2147483647 w 4293"/>
              <a:gd name="T85" fmla="*/ 2147483647 h 4218"/>
              <a:gd name="T86" fmla="*/ 2147483647 w 4293"/>
              <a:gd name="T87" fmla="*/ 2147483647 h 4218"/>
              <a:gd name="T88" fmla="*/ 2147483647 w 4293"/>
              <a:gd name="T89" fmla="*/ 2147483647 h 4218"/>
              <a:gd name="T90" fmla="*/ 2147483647 w 4293"/>
              <a:gd name="T91" fmla="*/ 2147483647 h 4218"/>
              <a:gd name="T92" fmla="*/ 2147483647 w 4293"/>
              <a:gd name="T93" fmla="*/ 2147483647 h 4218"/>
              <a:gd name="T94" fmla="*/ 2147483647 w 4293"/>
              <a:gd name="T95" fmla="*/ 2147483647 h 4218"/>
              <a:gd name="T96" fmla="*/ 2147483647 w 4293"/>
              <a:gd name="T97" fmla="*/ 2147483647 h 4218"/>
              <a:gd name="T98" fmla="*/ 2147483647 w 4293"/>
              <a:gd name="T99" fmla="*/ 2147483647 h 4218"/>
              <a:gd name="T100" fmla="*/ 2147483647 w 4293"/>
              <a:gd name="T101" fmla="*/ 2147483647 h 4218"/>
              <a:gd name="T102" fmla="*/ 2147483647 w 4293"/>
              <a:gd name="T103" fmla="*/ 2147483647 h 4218"/>
              <a:gd name="T104" fmla="*/ 2147483647 w 4293"/>
              <a:gd name="T105" fmla="*/ 2147483647 h 4218"/>
              <a:gd name="T106" fmla="*/ 2147483647 w 4293"/>
              <a:gd name="T107" fmla="*/ 2147483647 h 4218"/>
              <a:gd name="T108" fmla="*/ 2147483647 w 4293"/>
              <a:gd name="T109" fmla="*/ 2147483647 h 4218"/>
              <a:gd name="T110" fmla="*/ 2147483647 w 4293"/>
              <a:gd name="T111" fmla="*/ 2147483647 h 4218"/>
              <a:gd name="T112" fmla="*/ 2147483647 w 4293"/>
              <a:gd name="T113" fmla="*/ 2147483647 h 4218"/>
              <a:gd name="T114" fmla="*/ 2147483647 w 4293"/>
              <a:gd name="T115" fmla="*/ 2147483647 h 4218"/>
              <a:gd name="T116" fmla="*/ 2147483647 w 4293"/>
              <a:gd name="T117" fmla="*/ 2147483647 h 4218"/>
              <a:gd name="T118" fmla="*/ 2147483647 w 4293"/>
              <a:gd name="T119" fmla="*/ 2147483647 h 4218"/>
              <a:gd name="T120" fmla="*/ 2147483647 w 4293"/>
              <a:gd name="T121" fmla="*/ 2147483647 h 4218"/>
              <a:gd name="T122" fmla="*/ 2147483647 w 4293"/>
              <a:gd name="T123" fmla="*/ 2147483647 h 4218"/>
              <a:gd name="T124" fmla="*/ 2147483647 w 4293"/>
              <a:gd name="T125" fmla="*/ 2147483647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93"/>
              <a:gd name="T190" fmla="*/ 0 h 4218"/>
              <a:gd name="T191" fmla="*/ 4293 w 4293"/>
              <a:gd name="T192" fmla="*/ 4218 h 421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accent1"/>
          </a:solidFill>
          <a:ln w="9525">
            <a:noFill/>
            <a:miter lim="800000"/>
            <a:headEnd/>
            <a:tailEnd/>
          </a:ln>
        </p:spPr>
        <p:txBody>
          <a:bodyPr tIns="1111298" anchor="ctr"/>
          <a:lstStyle/>
          <a:p>
            <a:pPr algn="ctr"/>
            <a:endParaRPr lang="zh-CN" altLang="en-US" sz="2600">
              <a:solidFill>
                <a:srgbClr val="FFFFFF"/>
              </a:solidFill>
              <a:ea typeface="黑体" pitchFamily="2" charset="-122"/>
            </a:endParaRPr>
          </a:p>
        </p:txBody>
      </p:sp>
      <p:sp>
        <p:nvSpPr>
          <p:cNvPr id="16386" name="标题 3"/>
          <p:cNvSpPr>
            <a:spLocks noGrp="1"/>
          </p:cNvSpPr>
          <p:nvPr>
            <p:ph type="title"/>
            <p:custDataLst>
              <p:tags r:id="rId3"/>
            </p:custDataLst>
          </p:nvPr>
        </p:nvSpPr>
        <p:spPr/>
        <p:txBody>
          <a:bodyPr/>
          <a:lstStyle/>
          <a:p>
            <a:r>
              <a:rPr lang="zh-CN" altLang="en-US" sz="3600" smtClean="0">
                <a:sym typeface="黑体" pitchFamily="2" charset="-122"/>
              </a:rPr>
              <a:t>情境导入</a:t>
            </a:r>
            <a:br>
              <a:rPr lang="zh-CN" altLang="en-US" sz="3600" smtClean="0">
                <a:sym typeface="黑体" pitchFamily="2" charset="-122"/>
              </a:rPr>
            </a:br>
            <a:endParaRPr lang="zh-CN" altLang="en-US" sz="3600" smtClean="0">
              <a:sym typeface="黑体" pitchFamily="2" charset="-122"/>
            </a:endParaRPr>
          </a:p>
        </p:txBody>
      </p:sp>
      <p:sp>
        <p:nvSpPr>
          <p:cNvPr id="16387" name="内容占位符 4"/>
          <p:cNvSpPr>
            <a:spLocks noGrp="1"/>
          </p:cNvSpPr>
          <p:nvPr>
            <p:ph idx="1"/>
            <p:custDataLst>
              <p:tags r:id="rId4"/>
            </p:custDataLst>
          </p:nvPr>
        </p:nvSpPr>
        <p:spPr>
          <a:xfrm>
            <a:off x="150813" y="981075"/>
            <a:ext cx="8366125" cy="5195888"/>
          </a:xfrm>
        </p:spPr>
        <p:txBody>
          <a:bodyPr/>
          <a:lstStyle/>
          <a:p>
            <a:pPr>
              <a:spcBef>
                <a:spcPct val="0"/>
              </a:spcBef>
              <a:buFont typeface="Arial" charset="0"/>
              <a:buNone/>
            </a:pPr>
            <a:r>
              <a:rPr lang="zh-CN" altLang="en-US" smtClean="0">
                <a:sym typeface="+mn-ea"/>
              </a:rPr>
              <a:t>在记者眼中，平安二小四年级（</a:t>
            </a:r>
            <a:r>
              <a:rPr lang="en-US" smtClean="0">
                <a:ea typeface="黑体" pitchFamily="2" charset="-122"/>
                <a:sym typeface="+mn-ea"/>
              </a:rPr>
              <a:t>1</a:t>
            </a:r>
            <a:r>
              <a:rPr lang="zh-CN" altLang="en-US" smtClean="0">
                <a:sym typeface="+mn-ea"/>
              </a:rPr>
              <a:t>）班的于天赐是个非常腼腆的学生，可一说起当初的发明设想时，他就打开了话匣子。“我发现在窗台上晾鞋的时候，鞋很容易被碰掉。既然衣服可以在晾衣架上晾干，那为什么不把鞋也‘挂’起来晾干呢？”于天赐告诉记者，自从有了这个想法后，他便找来晾衣架仔细研究，并尝试在晾衣架下端的横杆上加两个挂钩，用铁丝做成了第一个晾鞋架。可怎样才能把晾衣服和晾鞋架组合在一起，并且不占地方呢？</a:t>
            </a:r>
            <a:r>
              <a:rPr lang="en-US" smtClean="0">
                <a:ea typeface="黑体" pitchFamily="2" charset="-122"/>
                <a:sym typeface="+mn-ea"/>
              </a:rPr>
              <a:t>……“</a:t>
            </a:r>
            <a:r>
              <a:rPr lang="zh-CN" altLang="en-US" smtClean="0">
                <a:sym typeface="+mn-ea"/>
              </a:rPr>
              <a:t>我正在给‘便携式晾衣鞋架’申请专利，希望有一天，能有厂家将我的这个发明生产出来。”发明“便携式晾衣鞋架”的</a:t>
            </a:r>
            <a:r>
              <a:rPr lang="en-US" smtClean="0">
                <a:ea typeface="黑体" pitchFamily="2" charset="-122"/>
                <a:sym typeface="+mn-ea"/>
              </a:rPr>
              <a:t>11</a:t>
            </a:r>
            <a:r>
              <a:rPr lang="zh-CN" altLang="en-US" smtClean="0">
                <a:sym typeface="+mn-ea"/>
              </a:rPr>
              <a:t>岁男孩于天赐，用简单而巧妙的小发明，为青岛市摘得了“宋庆龄少年儿童发明奖”的奖牌。</a:t>
            </a:r>
          </a:p>
          <a:p>
            <a:pPr>
              <a:spcBef>
                <a:spcPct val="0"/>
              </a:spcBef>
              <a:buFont typeface="Arial" charset="0"/>
              <a:buNone/>
            </a:pPr>
            <a:endParaRPr lang="zh-CN" altLang="en-US" smtClean="0">
              <a:sym typeface="+mn-ea"/>
            </a:endParaRPr>
          </a:p>
          <a:p>
            <a:pPr>
              <a:spcBef>
                <a:spcPct val="0"/>
              </a:spcBef>
              <a:buFont typeface="Arial" charset="0"/>
              <a:buNone/>
            </a:pPr>
            <a:r>
              <a:rPr lang="zh-CN" altLang="en-US" smtClean="0">
                <a:sym typeface="+mn-ea"/>
              </a:rPr>
              <a:t>    王乐平时爱幻想，总是幻想自己有一对翅膀，可以飞上天空</a:t>
            </a:r>
            <a:r>
              <a:rPr lang="en-US" smtClean="0">
                <a:ea typeface="黑体" pitchFamily="2" charset="-122"/>
                <a:sym typeface="+mn-ea"/>
              </a:rPr>
              <a:t>……</a:t>
            </a:r>
            <a:r>
              <a:rPr lang="zh-CN" altLang="en-US" smtClean="0">
                <a:sym typeface="+mn-ea"/>
              </a:rPr>
              <a:t>他写的科幻小说</a:t>
            </a:r>
            <a:r>
              <a:rPr lang="en-US" smtClean="0">
                <a:ea typeface="黑体" pitchFamily="2" charset="-122"/>
                <a:sym typeface="+mn-ea"/>
              </a:rPr>
              <a:t>《</a:t>
            </a:r>
            <a:r>
              <a:rPr lang="zh-CN" altLang="en-US" smtClean="0">
                <a:sym typeface="+mn-ea"/>
              </a:rPr>
              <a:t>我是外星人</a:t>
            </a:r>
            <a:r>
              <a:rPr lang="en-US" smtClean="0">
                <a:ea typeface="黑体" pitchFamily="2" charset="-122"/>
                <a:sym typeface="+mn-ea"/>
              </a:rPr>
              <a:t>》</a:t>
            </a:r>
            <a:r>
              <a:rPr lang="zh-CN" altLang="en-US" smtClean="0">
                <a:sym typeface="+mn-ea"/>
              </a:rPr>
              <a:t>发表了。</a:t>
            </a:r>
          </a:p>
          <a:p>
            <a:pPr>
              <a:lnSpc>
                <a:spcPct val="90000"/>
              </a:lnSpc>
              <a:spcBef>
                <a:spcPct val="5000"/>
              </a:spcBef>
              <a:buFont typeface="Arial" charset="0"/>
              <a:buNone/>
            </a:pPr>
            <a:endParaRPr lang="zh-CN" altLang="en-US" smtClean="0">
              <a:sym typeface="+mn-ea"/>
            </a:endParaRPr>
          </a:p>
          <a:p>
            <a:pPr>
              <a:lnSpc>
                <a:spcPct val="90000"/>
              </a:lnSpc>
              <a:spcBef>
                <a:spcPct val="5000"/>
              </a:spcBef>
              <a:buFont typeface="Arial" charset="0"/>
              <a:buNone/>
            </a:pPr>
            <a:r>
              <a:rPr lang="zh-CN" altLang="en-US" smtClean="0">
                <a:sym typeface="+mn-ea"/>
              </a:rPr>
              <a:t>     以上两位同学拥有了什么权利？于天赐为什么要申请专利？</a:t>
            </a:r>
          </a:p>
          <a:p>
            <a:endParaRPr lang="zh-CN" altLang="en-US" smtClean="0">
              <a:sym typeface="+mn-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KSO_Shape"/>
          <p:cNvSpPr>
            <a:spLocks noChangeArrowheads="1"/>
          </p:cNvSpPr>
          <p:nvPr>
            <p:custDataLst>
              <p:tags r:id="rId2"/>
            </p:custDataLst>
          </p:nvPr>
        </p:nvSpPr>
        <p:spPr bwMode="auto">
          <a:xfrm>
            <a:off x="312738" y="1824038"/>
            <a:ext cx="485775" cy="636587"/>
          </a:xfrm>
          <a:custGeom>
            <a:avLst/>
            <a:gdLst>
              <a:gd name="T0" fmla="*/ 2147483647 w 4293"/>
              <a:gd name="T1" fmla="*/ 2147483647 h 4218"/>
              <a:gd name="T2" fmla="*/ 2147483647 w 4293"/>
              <a:gd name="T3" fmla="*/ 2147483647 h 4218"/>
              <a:gd name="T4" fmla="*/ 2147483647 w 4293"/>
              <a:gd name="T5" fmla="*/ 2147483647 h 4218"/>
              <a:gd name="T6" fmla="*/ 2147483647 w 4293"/>
              <a:gd name="T7" fmla="*/ 2147483647 h 4218"/>
              <a:gd name="T8" fmla="*/ 2147483647 w 4293"/>
              <a:gd name="T9" fmla="*/ 2147483647 h 4218"/>
              <a:gd name="T10" fmla="*/ 2147483647 w 4293"/>
              <a:gd name="T11" fmla="*/ 2147483647 h 4218"/>
              <a:gd name="T12" fmla="*/ 2147483647 w 4293"/>
              <a:gd name="T13" fmla="*/ 2147483647 h 4218"/>
              <a:gd name="T14" fmla="*/ 2147483647 w 4293"/>
              <a:gd name="T15" fmla="*/ 2147483647 h 4218"/>
              <a:gd name="T16" fmla="*/ 2147483647 w 4293"/>
              <a:gd name="T17" fmla="*/ 2147483647 h 4218"/>
              <a:gd name="T18" fmla="*/ 2147483647 w 4293"/>
              <a:gd name="T19" fmla="*/ 2147483647 h 4218"/>
              <a:gd name="T20" fmla="*/ 2147483647 w 4293"/>
              <a:gd name="T21" fmla="*/ 2147483647 h 4218"/>
              <a:gd name="T22" fmla="*/ 2147483647 w 4293"/>
              <a:gd name="T23" fmla="*/ 2147483647 h 4218"/>
              <a:gd name="T24" fmla="*/ 2147483647 w 4293"/>
              <a:gd name="T25" fmla="*/ 2147483647 h 4218"/>
              <a:gd name="T26" fmla="*/ 2147483647 w 4293"/>
              <a:gd name="T27" fmla="*/ 2147483647 h 4218"/>
              <a:gd name="T28" fmla="*/ 2147483647 w 4293"/>
              <a:gd name="T29" fmla="*/ 2147483647 h 4218"/>
              <a:gd name="T30" fmla="*/ 2147483647 w 4293"/>
              <a:gd name="T31" fmla="*/ 2147483647 h 4218"/>
              <a:gd name="T32" fmla="*/ 2147483647 w 4293"/>
              <a:gd name="T33" fmla="*/ 2147483647 h 4218"/>
              <a:gd name="T34" fmla="*/ 2147483647 w 4293"/>
              <a:gd name="T35" fmla="*/ 2147483647 h 4218"/>
              <a:gd name="T36" fmla="*/ 2147483647 w 4293"/>
              <a:gd name="T37" fmla="*/ 2147483647 h 4218"/>
              <a:gd name="T38" fmla="*/ 2147483647 w 4293"/>
              <a:gd name="T39" fmla="*/ 2147483647 h 4218"/>
              <a:gd name="T40" fmla="*/ 2147483647 w 4293"/>
              <a:gd name="T41" fmla="*/ 2147483647 h 4218"/>
              <a:gd name="T42" fmla="*/ 2147483647 w 4293"/>
              <a:gd name="T43" fmla="*/ 2147483647 h 4218"/>
              <a:gd name="T44" fmla="*/ 2147483647 w 4293"/>
              <a:gd name="T45" fmla="*/ 2147483647 h 4218"/>
              <a:gd name="T46" fmla="*/ 2147483647 w 4293"/>
              <a:gd name="T47" fmla="*/ 2147483647 h 4218"/>
              <a:gd name="T48" fmla="*/ 2147483647 w 4293"/>
              <a:gd name="T49" fmla="*/ 2147483647 h 4218"/>
              <a:gd name="T50" fmla="*/ 2147483647 w 4293"/>
              <a:gd name="T51" fmla="*/ 2147483647 h 4218"/>
              <a:gd name="T52" fmla="*/ 2147483647 w 4293"/>
              <a:gd name="T53" fmla="*/ 2147483647 h 4218"/>
              <a:gd name="T54" fmla="*/ 2147483647 w 4293"/>
              <a:gd name="T55" fmla="*/ 2147483647 h 4218"/>
              <a:gd name="T56" fmla="*/ 2147483647 w 4293"/>
              <a:gd name="T57" fmla="*/ 2147483647 h 4218"/>
              <a:gd name="T58" fmla="*/ 2147483647 w 4293"/>
              <a:gd name="T59" fmla="*/ 2147483647 h 4218"/>
              <a:gd name="T60" fmla="*/ 2147483647 w 4293"/>
              <a:gd name="T61" fmla="*/ 2147483647 h 4218"/>
              <a:gd name="T62" fmla="*/ 2147483647 w 4293"/>
              <a:gd name="T63" fmla="*/ 2147483647 h 4218"/>
              <a:gd name="T64" fmla="*/ 2147483647 w 4293"/>
              <a:gd name="T65" fmla="*/ 2147483647 h 4218"/>
              <a:gd name="T66" fmla="*/ 2147483647 w 4293"/>
              <a:gd name="T67" fmla="*/ 2147483647 h 4218"/>
              <a:gd name="T68" fmla="*/ 2147483647 w 4293"/>
              <a:gd name="T69" fmla="*/ 2147483647 h 4218"/>
              <a:gd name="T70" fmla="*/ 2147483647 w 4293"/>
              <a:gd name="T71" fmla="*/ 2147483647 h 4218"/>
              <a:gd name="T72" fmla="*/ 2147483647 w 4293"/>
              <a:gd name="T73" fmla="*/ 2147483647 h 4218"/>
              <a:gd name="T74" fmla="*/ 2147483647 w 4293"/>
              <a:gd name="T75" fmla="*/ 2147483647 h 4218"/>
              <a:gd name="T76" fmla="*/ 2147483647 w 4293"/>
              <a:gd name="T77" fmla="*/ 2147483647 h 4218"/>
              <a:gd name="T78" fmla="*/ 2147483647 w 4293"/>
              <a:gd name="T79" fmla="*/ 2147483647 h 4218"/>
              <a:gd name="T80" fmla="*/ 2147483647 w 4293"/>
              <a:gd name="T81" fmla="*/ 2147483647 h 4218"/>
              <a:gd name="T82" fmla="*/ 2147483647 w 4293"/>
              <a:gd name="T83" fmla="*/ 2147483647 h 4218"/>
              <a:gd name="T84" fmla="*/ 2147483647 w 4293"/>
              <a:gd name="T85" fmla="*/ 2147483647 h 4218"/>
              <a:gd name="T86" fmla="*/ 2147483647 w 4293"/>
              <a:gd name="T87" fmla="*/ 2147483647 h 4218"/>
              <a:gd name="T88" fmla="*/ 2147483647 w 4293"/>
              <a:gd name="T89" fmla="*/ 2147483647 h 4218"/>
              <a:gd name="T90" fmla="*/ 2147483647 w 4293"/>
              <a:gd name="T91" fmla="*/ 2147483647 h 4218"/>
              <a:gd name="T92" fmla="*/ 2147483647 w 4293"/>
              <a:gd name="T93" fmla="*/ 2147483647 h 4218"/>
              <a:gd name="T94" fmla="*/ 2147483647 w 4293"/>
              <a:gd name="T95" fmla="*/ 2147483647 h 4218"/>
              <a:gd name="T96" fmla="*/ 2147483647 w 4293"/>
              <a:gd name="T97" fmla="*/ 2147483647 h 4218"/>
              <a:gd name="T98" fmla="*/ 2147483647 w 4293"/>
              <a:gd name="T99" fmla="*/ 2147483647 h 4218"/>
              <a:gd name="T100" fmla="*/ 2147483647 w 4293"/>
              <a:gd name="T101" fmla="*/ 2147483647 h 4218"/>
              <a:gd name="T102" fmla="*/ 2147483647 w 4293"/>
              <a:gd name="T103" fmla="*/ 2147483647 h 4218"/>
              <a:gd name="T104" fmla="*/ 2147483647 w 4293"/>
              <a:gd name="T105" fmla="*/ 2147483647 h 4218"/>
              <a:gd name="T106" fmla="*/ 2147483647 w 4293"/>
              <a:gd name="T107" fmla="*/ 2147483647 h 4218"/>
              <a:gd name="T108" fmla="*/ 2147483647 w 4293"/>
              <a:gd name="T109" fmla="*/ 2147483647 h 4218"/>
              <a:gd name="T110" fmla="*/ 2147483647 w 4293"/>
              <a:gd name="T111" fmla="*/ 2147483647 h 4218"/>
              <a:gd name="T112" fmla="*/ 2147483647 w 4293"/>
              <a:gd name="T113" fmla="*/ 2147483647 h 4218"/>
              <a:gd name="T114" fmla="*/ 2147483647 w 4293"/>
              <a:gd name="T115" fmla="*/ 2147483647 h 4218"/>
              <a:gd name="T116" fmla="*/ 2147483647 w 4293"/>
              <a:gd name="T117" fmla="*/ 2147483647 h 4218"/>
              <a:gd name="T118" fmla="*/ 2147483647 w 4293"/>
              <a:gd name="T119" fmla="*/ 2147483647 h 4218"/>
              <a:gd name="T120" fmla="*/ 2147483647 w 4293"/>
              <a:gd name="T121" fmla="*/ 2147483647 h 4218"/>
              <a:gd name="T122" fmla="*/ 2147483647 w 4293"/>
              <a:gd name="T123" fmla="*/ 2147483647 h 4218"/>
              <a:gd name="T124" fmla="*/ 2147483647 w 4293"/>
              <a:gd name="T125" fmla="*/ 2147483647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93"/>
              <a:gd name="T190" fmla="*/ 0 h 4218"/>
              <a:gd name="T191" fmla="*/ 4293 w 4293"/>
              <a:gd name="T192" fmla="*/ 4218 h 421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accent1"/>
          </a:solidFill>
          <a:ln w="9525">
            <a:noFill/>
            <a:miter lim="800000"/>
            <a:headEnd/>
            <a:tailEnd/>
          </a:ln>
        </p:spPr>
        <p:txBody>
          <a:bodyPr tIns="1111298" anchor="ctr"/>
          <a:lstStyle/>
          <a:p>
            <a:pPr algn="ctr"/>
            <a:endParaRPr lang="zh-CN" altLang="en-US" sz="2600">
              <a:solidFill>
                <a:srgbClr val="FFFFFF"/>
              </a:solidFill>
              <a:ea typeface="黑体" pitchFamily="2" charset="-122"/>
            </a:endParaRPr>
          </a:p>
        </p:txBody>
      </p:sp>
      <p:sp>
        <p:nvSpPr>
          <p:cNvPr id="17410" name="标题 3"/>
          <p:cNvSpPr>
            <a:spLocks noGrp="1"/>
          </p:cNvSpPr>
          <p:nvPr>
            <p:ph type="title"/>
            <p:custDataLst>
              <p:tags r:id="rId3"/>
            </p:custDataLst>
          </p:nvPr>
        </p:nvSpPr>
        <p:spPr/>
        <p:txBody>
          <a:bodyPr/>
          <a:lstStyle/>
          <a:p>
            <a:r>
              <a:rPr lang="zh-CN" altLang="en-US" sz="3600" smtClean="0">
                <a:sym typeface="黑体" pitchFamily="2" charset="-122"/>
              </a:rPr>
              <a:t>学习目标</a:t>
            </a:r>
            <a:br>
              <a:rPr lang="zh-CN" altLang="en-US" sz="3600" smtClean="0">
                <a:sym typeface="黑体" pitchFamily="2" charset="-122"/>
              </a:rPr>
            </a:br>
            <a:endParaRPr lang="zh-CN" altLang="en-US" sz="3600" smtClean="0">
              <a:sym typeface="黑体" pitchFamily="2" charset="-122"/>
            </a:endParaRPr>
          </a:p>
        </p:txBody>
      </p:sp>
      <p:sp>
        <p:nvSpPr>
          <p:cNvPr id="17411" name="内容占位符 4"/>
          <p:cNvSpPr>
            <a:spLocks noGrp="1"/>
          </p:cNvSpPr>
          <p:nvPr>
            <p:ph idx="1"/>
            <p:custDataLst>
              <p:tags r:id="rId4"/>
            </p:custDataLst>
          </p:nvPr>
        </p:nvSpPr>
        <p:spPr>
          <a:xfrm>
            <a:off x="960438" y="1824038"/>
            <a:ext cx="7556500" cy="4352925"/>
          </a:xfrm>
        </p:spPr>
        <p:txBody>
          <a:bodyPr/>
          <a:lstStyle/>
          <a:p>
            <a:pPr marL="228600" indent="-228600"/>
            <a:r>
              <a:rPr lang="zh-CN" altLang="en-US" smtClean="0"/>
              <a:t>1、知道法律保护公民的知识产权，未成年人的知识产权不受侵犯。</a:t>
            </a:r>
          </a:p>
          <a:p>
            <a:pPr marL="228600" indent="-228600"/>
            <a:r>
              <a:rPr lang="zh-CN" altLang="en-US" smtClean="0"/>
              <a:t>2、培养初步运用法律知识保护公民特别是未成年人的知识产权不受非法侵害的能力。</a:t>
            </a:r>
          </a:p>
          <a:p>
            <a:pPr marL="228600" indent="-228600"/>
            <a:r>
              <a:rPr lang="zh-CN" altLang="en-US" smtClean="0"/>
              <a:t>3、加深对保护知识产权的认识，努力增强依法保护知识产权的法律意识，积极参与社会对知识产权的保护。</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KSO_Shape"/>
          <p:cNvSpPr>
            <a:spLocks noChangeArrowheads="1"/>
          </p:cNvSpPr>
          <p:nvPr>
            <p:custDataLst>
              <p:tags r:id="rId2"/>
            </p:custDataLst>
          </p:nvPr>
        </p:nvSpPr>
        <p:spPr bwMode="auto">
          <a:xfrm>
            <a:off x="312738" y="1824038"/>
            <a:ext cx="485775" cy="636587"/>
          </a:xfrm>
          <a:custGeom>
            <a:avLst/>
            <a:gdLst>
              <a:gd name="T0" fmla="*/ 2147483647 w 4293"/>
              <a:gd name="T1" fmla="*/ 2147483647 h 4218"/>
              <a:gd name="T2" fmla="*/ 2147483647 w 4293"/>
              <a:gd name="T3" fmla="*/ 2147483647 h 4218"/>
              <a:gd name="T4" fmla="*/ 2147483647 w 4293"/>
              <a:gd name="T5" fmla="*/ 2147483647 h 4218"/>
              <a:gd name="T6" fmla="*/ 2147483647 w 4293"/>
              <a:gd name="T7" fmla="*/ 2147483647 h 4218"/>
              <a:gd name="T8" fmla="*/ 2147483647 w 4293"/>
              <a:gd name="T9" fmla="*/ 2147483647 h 4218"/>
              <a:gd name="T10" fmla="*/ 2147483647 w 4293"/>
              <a:gd name="T11" fmla="*/ 2147483647 h 4218"/>
              <a:gd name="T12" fmla="*/ 2147483647 w 4293"/>
              <a:gd name="T13" fmla="*/ 2147483647 h 4218"/>
              <a:gd name="T14" fmla="*/ 2147483647 w 4293"/>
              <a:gd name="T15" fmla="*/ 2147483647 h 4218"/>
              <a:gd name="T16" fmla="*/ 2147483647 w 4293"/>
              <a:gd name="T17" fmla="*/ 2147483647 h 4218"/>
              <a:gd name="T18" fmla="*/ 2147483647 w 4293"/>
              <a:gd name="T19" fmla="*/ 2147483647 h 4218"/>
              <a:gd name="T20" fmla="*/ 2147483647 w 4293"/>
              <a:gd name="T21" fmla="*/ 2147483647 h 4218"/>
              <a:gd name="T22" fmla="*/ 2147483647 w 4293"/>
              <a:gd name="T23" fmla="*/ 2147483647 h 4218"/>
              <a:gd name="T24" fmla="*/ 2147483647 w 4293"/>
              <a:gd name="T25" fmla="*/ 2147483647 h 4218"/>
              <a:gd name="T26" fmla="*/ 2147483647 w 4293"/>
              <a:gd name="T27" fmla="*/ 2147483647 h 4218"/>
              <a:gd name="T28" fmla="*/ 2147483647 w 4293"/>
              <a:gd name="T29" fmla="*/ 2147483647 h 4218"/>
              <a:gd name="T30" fmla="*/ 2147483647 w 4293"/>
              <a:gd name="T31" fmla="*/ 2147483647 h 4218"/>
              <a:gd name="T32" fmla="*/ 2147483647 w 4293"/>
              <a:gd name="T33" fmla="*/ 2147483647 h 4218"/>
              <a:gd name="T34" fmla="*/ 2147483647 w 4293"/>
              <a:gd name="T35" fmla="*/ 2147483647 h 4218"/>
              <a:gd name="T36" fmla="*/ 2147483647 w 4293"/>
              <a:gd name="T37" fmla="*/ 2147483647 h 4218"/>
              <a:gd name="T38" fmla="*/ 2147483647 w 4293"/>
              <a:gd name="T39" fmla="*/ 2147483647 h 4218"/>
              <a:gd name="T40" fmla="*/ 2147483647 w 4293"/>
              <a:gd name="T41" fmla="*/ 2147483647 h 4218"/>
              <a:gd name="T42" fmla="*/ 2147483647 w 4293"/>
              <a:gd name="T43" fmla="*/ 2147483647 h 4218"/>
              <a:gd name="T44" fmla="*/ 2147483647 w 4293"/>
              <a:gd name="T45" fmla="*/ 2147483647 h 4218"/>
              <a:gd name="T46" fmla="*/ 2147483647 w 4293"/>
              <a:gd name="T47" fmla="*/ 2147483647 h 4218"/>
              <a:gd name="T48" fmla="*/ 2147483647 w 4293"/>
              <a:gd name="T49" fmla="*/ 2147483647 h 4218"/>
              <a:gd name="T50" fmla="*/ 2147483647 w 4293"/>
              <a:gd name="T51" fmla="*/ 2147483647 h 4218"/>
              <a:gd name="T52" fmla="*/ 2147483647 w 4293"/>
              <a:gd name="T53" fmla="*/ 2147483647 h 4218"/>
              <a:gd name="T54" fmla="*/ 2147483647 w 4293"/>
              <a:gd name="T55" fmla="*/ 2147483647 h 4218"/>
              <a:gd name="T56" fmla="*/ 2147483647 w 4293"/>
              <a:gd name="T57" fmla="*/ 2147483647 h 4218"/>
              <a:gd name="T58" fmla="*/ 2147483647 w 4293"/>
              <a:gd name="T59" fmla="*/ 2147483647 h 4218"/>
              <a:gd name="T60" fmla="*/ 2147483647 w 4293"/>
              <a:gd name="T61" fmla="*/ 2147483647 h 4218"/>
              <a:gd name="T62" fmla="*/ 2147483647 w 4293"/>
              <a:gd name="T63" fmla="*/ 2147483647 h 4218"/>
              <a:gd name="T64" fmla="*/ 2147483647 w 4293"/>
              <a:gd name="T65" fmla="*/ 2147483647 h 4218"/>
              <a:gd name="T66" fmla="*/ 2147483647 w 4293"/>
              <a:gd name="T67" fmla="*/ 2147483647 h 4218"/>
              <a:gd name="T68" fmla="*/ 2147483647 w 4293"/>
              <a:gd name="T69" fmla="*/ 2147483647 h 4218"/>
              <a:gd name="T70" fmla="*/ 2147483647 w 4293"/>
              <a:gd name="T71" fmla="*/ 2147483647 h 4218"/>
              <a:gd name="T72" fmla="*/ 2147483647 w 4293"/>
              <a:gd name="T73" fmla="*/ 2147483647 h 4218"/>
              <a:gd name="T74" fmla="*/ 2147483647 w 4293"/>
              <a:gd name="T75" fmla="*/ 2147483647 h 4218"/>
              <a:gd name="T76" fmla="*/ 2147483647 w 4293"/>
              <a:gd name="T77" fmla="*/ 2147483647 h 4218"/>
              <a:gd name="T78" fmla="*/ 2147483647 w 4293"/>
              <a:gd name="T79" fmla="*/ 2147483647 h 4218"/>
              <a:gd name="T80" fmla="*/ 2147483647 w 4293"/>
              <a:gd name="T81" fmla="*/ 2147483647 h 4218"/>
              <a:gd name="T82" fmla="*/ 2147483647 w 4293"/>
              <a:gd name="T83" fmla="*/ 2147483647 h 4218"/>
              <a:gd name="T84" fmla="*/ 2147483647 w 4293"/>
              <a:gd name="T85" fmla="*/ 2147483647 h 4218"/>
              <a:gd name="T86" fmla="*/ 2147483647 w 4293"/>
              <a:gd name="T87" fmla="*/ 2147483647 h 4218"/>
              <a:gd name="T88" fmla="*/ 2147483647 w 4293"/>
              <a:gd name="T89" fmla="*/ 2147483647 h 4218"/>
              <a:gd name="T90" fmla="*/ 2147483647 w 4293"/>
              <a:gd name="T91" fmla="*/ 2147483647 h 4218"/>
              <a:gd name="T92" fmla="*/ 2147483647 w 4293"/>
              <a:gd name="T93" fmla="*/ 2147483647 h 4218"/>
              <a:gd name="T94" fmla="*/ 2147483647 w 4293"/>
              <a:gd name="T95" fmla="*/ 2147483647 h 4218"/>
              <a:gd name="T96" fmla="*/ 2147483647 w 4293"/>
              <a:gd name="T97" fmla="*/ 2147483647 h 4218"/>
              <a:gd name="T98" fmla="*/ 2147483647 w 4293"/>
              <a:gd name="T99" fmla="*/ 2147483647 h 4218"/>
              <a:gd name="T100" fmla="*/ 2147483647 w 4293"/>
              <a:gd name="T101" fmla="*/ 2147483647 h 4218"/>
              <a:gd name="T102" fmla="*/ 2147483647 w 4293"/>
              <a:gd name="T103" fmla="*/ 2147483647 h 4218"/>
              <a:gd name="T104" fmla="*/ 2147483647 w 4293"/>
              <a:gd name="T105" fmla="*/ 2147483647 h 4218"/>
              <a:gd name="T106" fmla="*/ 2147483647 w 4293"/>
              <a:gd name="T107" fmla="*/ 2147483647 h 4218"/>
              <a:gd name="T108" fmla="*/ 2147483647 w 4293"/>
              <a:gd name="T109" fmla="*/ 2147483647 h 4218"/>
              <a:gd name="T110" fmla="*/ 2147483647 w 4293"/>
              <a:gd name="T111" fmla="*/ 2147483647 h 4218"/>
              <a:gd name="T112" fmla="*/ 2147483647 w 4293"/>
              <a:gd name="T113" fmla="*/ 2147483647 h 4218"/>
              <a:gd name="T114" fmla="*/ 2147483647 w 4293"/>
              <a:gd name="T115" fmla="*/ 2147483647 h 4218"/>
              <a:gd name="T116" fmla="*/ 2147483647 w 4293"/>
              <a:gd name="T117" fmla="*/ 2147483647 h 4218"/>
              <a:gd name="T118" fmla="*/ 2147483647 w 4293"/>
              <a:gd name="T119" fmla="*/ 2147483647 h 4218"/>
              <a:gd name="T120" fmla="*/ 2147483647 w 4293"/>
              <a:gd name="T121" fmla="*/ 2147483647 h 4218"/>
              <a:gd name="T122" fmla="*/ 2147483647 w 4293"/>
              <a:gd name="T123" fmla="*/ 2147483647 h 4218"/>
              <a:gd name="T124" fmla="*/ 2147483647 w 4293"/>
              <a:gd name="T125" fmla="*/ 2147483647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93"/>
              <a:gd name="T190" fmla="*/ 0 h 4218"/>
              <a:gd name="T191" fmla="*/ 4293 w 4293"/>
              <a:gd name="T192" fmla="*/ 4218 h 421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accent1"/>
          </a:solidFill>
          <a:ln w="9525">
            <a:noFill/>
            <a:miter lim="800000"/>
            <a:headEnd/>
            <a:tailEnd/>
          </a:ln>
        </p:spPr>
        <p:txBody>
          <a:bodyPr tIns="1111298" anchor="ctr"/>
          <a:lstStyle/>
          <a:p>
            <a:pPr algn="ctr"/>
            <a:endParaRPr lang="zh-CN" altLang="en-US" sz="2600">
              <a:solidFill>
                <a:srgbClr val="FFFFFF"/>
              </a:solidFill>
              <a:ea typeface="黑体" pitchFamily="2" charset="-122"/>
            </a:endParaRPr>
          </a:p>
        </p:txBody>
      </p:sp>
      <p:sp>
        <p:nvSpPr>
          <p:cNvPr id="18434" name="标题 3"/>
          <p:cNvSpPr>
            <a:spLocks noGrp="1"/>
          </p:cNvSpPr>
          <p:nvPr>
            <p:ph type="title"/>
            <p:custDataLst>
              <p:tags r:id="rId3"/>
            </p:custDataLst>
          </p:nvPr>
        </p:nvSpPr>
        <p:spPr/>
        <p:txBody>
          <a:bodyPr/>
          <a:lstStyle/>
          <a:p>
            <a:r>
              <a:rPr lang="zh-CN" altLang="en-US" sz="3600" smtClean="0">
                <a:sym typeface="黑体" pitchFamily="2" charset="-122"/>
              </a:rPr>
              <a:t>课前预习</a:t>
            </a:r>
            <a:br>
              <a:rPr lang="zh-CN" altLang="en-US" sz="3600" smtClean="0">
                <a:sym typeface="黑体" pitchFamily="2" charset="-122"/>
              </a:rPr>
            </a:br>
            <a:endParaRPr lang="zh-CN" altLang="en-US" sz="3600" smtClean="0">
              <a:sym typeface="黑体" pitchFamily="2" charset="-122"/>
            </a:endParaRPr>
          </a:p>
        </p:txBody>
      </p:sp>
      <p:sp>
        <p:nvSpPr>
          <p:cNvPr id="18435" name="内容占位符 4"/>
          <p:cNvSpPr>
            <a:spLocks noGrp="1"/>
          </p:cNvSpPr>
          <p:nvPr>
            <p:ph idx="1"/>
            <p:custDataLst>
              <p:tags r:id="rId4"/>
            </p:custDataLst>
          </p:nvPr>
        </p:nvSpPr>
        <p:spPr>
          <a:xfrm>
            <a:off x="61913" y="1008063"/>
            <a:ext cx="8455025" cy="5168900"/>
          </a:xfrm>
        </p:spPr>
        <p:txBody>
          <a:bodyPr/>
          <a:lstStyle/>
          <a:p>
            <a:pPr marL="228600" indent="-228600">
              <a:lnSpc>
                <a:spcPct val="150000"/>
              </a:lnSpc>
            </a:pPr>
            <a:r>
              <a:rPr lang="zh-CN" altLang="en-US" sz="1900" smtClean="0"/>
              <a:t>一、我们依法享有知识产权</a:t>
            </a:r>
          </a:p>
          <a:p>
            <a:pPr marL="228600" indent="-228600">
              <a:lnSpc>
                <a:spcPct val="150000"/>
              </a:lnSpc>
            </a:pPr>
            <a:r>
              <a:rPr lang="zh-CN" altLang="en-US" sz="1900" smtClean="0"/>
              <a:t>1、智力成果就是人类______所创造的劳动成果，具体表现为科学技术成就、______以及文学艺术创作作品等。</a:t>
            </a:r>
          </a:p>
          <a:p>
            <a:pPr marL="228600" indent="-228600">
              <a:lnSpc>
                <a:spcPct val="150000"/>
              </a:lnSpc>
            </a:pPr>
            <a:r>
              <a:rPr lang="zh-CN" altLang="en-US" sz="1900" smtClean="0"/>
              <a:t>2、知识产权是公民对自己______的智力活动成果依法享有的权利，通常包括_____、专利权和______等。</a:t>
            </a:r>
          </a:p>
          <a:p>
            <a:pPr marL="228600" indent="-228600">
              <a:lnSpc>
                <a:spcPct val="150000"/>
              </a:lnSpc>
            </a:pPr>
            <a:r>
              <a:rPr lang="zh-CN" altLang="en-US" sz="1900" smtClean="0"/>
              <a:t>3、我国法律_____地保护每一个公民的智力成果。______的智力成果同样受法律保护。</a:t>
            </a:r>
          </a:p>
          <a:p>
            <a:pPr marL="228600" indent="-228600">
              <a:lnSpc>
                <a:spcPct val="150000"/>
              </a:lnSpc>
            </a:pPr>
            <a:r>
              <a:rPr lang="zh-CN" altLang="en-US" sz="1900" smtClean="0"/>
              <a:t>4、依法保护公民的知识产权不受侵犯，是对创新精神和创新活动最有效的____，可以极大地调动人们从事科学技术研究、科技发明和文学艺术作品创作的_____，激发人们的创造热情，有利于发展国家和民族的______。</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内容占位符 2"/>
          <p:cNvSpPr>
            <a:spLocks noGrp="1"/>
          </p:cNvSpPr>
          <p:nvPr>
            <p:ph idx="1"/>
          </p:nvPr>
        </p:nvSpPr>
        <p:spPr>
          <a:xfrm>
            <a:off x="104775" y="153988"/>
            <a:ext cx="8412163" cy="6022975"/>
          </a:xfrm>
        </p:spPr>
        <p:txBody>
          <a:bodyPr/>
          <a:lstStyle/>
          <a:p>
            <a:pPr>
              <a:lnSpc>
                <a:spcPct val="150000"/>
              </a:lnSpc>
            </a:pPr>
            <a:r>
              <a:rPr lang="zh-CN" altLang="en-US" sz="2200" smtClean="0">
                <a:sym typeface="+mn-ea"/>
              </a:rPr>
              <a:t>二、依法保护知识产权</a:t>
            </a:r>
            <a:endParaRPr lang="zh-CN" altLang="en-US" sz="2200" smtClean="0"/>
          </a:p>
          <a:p>
            <a:pPr>
              <a:lnSpc>
                <a:spcPct val="150000"/>
              </a:lnSpc>
            </a:pPr>
            <a:r>
              <a:rPr lang="zh-CN" altLang="en-US" sz="2200" smtClean="0">
                <a:sym typeface="+mn-ea"/>
              </a:rPr>
              <a:t>5、现实生活中侵犯公民知识产权的现象还______。这就要求我们增强依法保护知识产权的______，学会依法保护自己的知识产权。</a:t>
            </a:r>
            <a:endParaRPr lang="zh-CN" altLang="en-US" sz="2200" smtClean="0"/>
          </a:p>
          <a:p>
            <a:pPr>
              <a:lnSpc>
                <a:spcPct val="150000"/>
              </a:lnSpc>
            </a:pPr>
            <a:r>
              <a:rPr lang="zh-CN" altLang="en-US" sz="2200" smtClean="0">
                <a:sym typeface="+mn-ea"/>
              </a:rPr>
              <a:t>6、依法取得对智力成果的_____。自己的智力成果产生后，应依照______，及时向有关部门申请专利，进行商标注册、版权登记等，获得相应的______。</a:t>
            </a:r>
            <a:endParaRPr lang="zh-CN" altLang="en-US" sz="2200" smtClean="0"/>
          </a:p>
          <a:p>
            <a:pPr>
              <a:lnSpc>
                <a:spcPct val="150000"/>
              </a:lnSpc>
            </a:pPr>
            <a:r>
              <a:rPr lang="zh-CN" altLang="en-US" sz="2200" smtClean="0">
                <a:sym typeface="+mn-ea"/>
              </a:rPr>
              <a:t>7、依法维护知识产权。当自己的知识产权受到侵犯时，要通过_____来维护自己的合法权益。</a:t>
            </a:r>
            <a:endParaRPr lang="zh-CN" altLang="en-US" sz="2200" smtClean="0"/>
          </a:p>
          <a:p>
            <a:pPr>
              <a:lnSpc>
                <a:spcPct val="150000"/>
              </a:lnSpc>
            </a:pPr>
            <a:r>
              <a:rPr lang="zh-CN" altLang="en-US" sz="2200" smtClean="0">
                <a:sym typeface="+mn-ea"/>
              </a:rPr>
              <a:t>8、保护知识产权是全社会的______。在依法保护自己的知识产权的同时，我们还应尊重_____的知识产权，不做侵害他人知识产权的事情。</a:t>
            </a:r>
            <a:endParaRPr lang="zh-CN" altLang="en-US" sz="2200" smtClean="0"/>
          </a:p>
          <a:p>
            <a:endParaRPr lang="zh-CN" altLang="en-US" sz="2200" smtClean="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KSO_Shape"/>
          <p:cNvSpPr>
            <a:spLocks noChangeArrowheads="1"/>
          </p:cNvSpPr>
          <p:nvPr>
            <p:custDataLst>
              <p:tags r:id="rId2"/>
            </p:custDataLst>
          </p:nvPr>
        </p:nvSpPr>
        <p:spPr bwMode="auto">
          <a:xfrm>
            <a:off x="312738" y="1824038"/>
            <a:ext cx="485775" cy="636587"/>
          </a:xfrm>
          <a:custGeom>
            <a:avLst/>
            <a:gdLst>
              <a:gd name="T0" fmla="*/ 2147483647 w 4293"/>
              <a:gd name="T1" fmla="*/ 2147483647 h 4218"/>
              <a:gd name="T2" fmla="*/ 2147483647 w 4293"/>
              <a:gd name="T3" fmla="*/ 2147483647 h 4218"/>
              <a:gd name="T4" fmla="*/ 2147483647 w 4293"/>
              <a:gd name="T5" fmla="*/ 2147483647 h 4218"/>
              <a:gd name="T6" fmla="*/ 2147483647 w 4293"/>
              <a:gd name="T7" fmla="*/ 2147483647 h 4218"/>
              <a:gd name="T8" fmla="*/ 2147483647 w 4293"/>
              <a:gd name="T9" fmla="*/ 2147483647 h 4218"/>
              <a:gd name="T10" fmla="*/ 2147483647 w 4293"/>
              <a:gd name="T11" fmla="*/ 2147483647 h 4218"/>
              <a:gd name="T12" fmla="*/ 2147483647 w 4293"/>
              <a:gd name="T13" fmla="*/ 2147483647 h 4218"/>
              <a:gd name="T14" fmla="*/ 2147483647 w 4293"/>
              <a:gd name="T15" fmla="*/ 2147483647 h 4218"/>
              <a:gd name="T16" fmla="*/ 2147483647 w 4293"/>
              <a:gd name="T17" fmla="*/ 2147483647 h 4218"/>
              <a:gd name="T18" fmla="*/ 2147483647 w 4293"/>
              <a:gd name="T19" fmla="*/ 2147483647 h 4218"/>
              <a:gd name="T20" fmla="*/ 2147483647 w 4293"/>
              <a:gd name="T21" fmla="*/ 2147483647 h 4218"/>
              <a:gd name="T22" fmla="*/ 2147483647 w 4293"/>
              <a:gd name="T23" fmla="*/ 2147483647 h 4218"/>
              <a:gd name="T24" fmla="*/ 2147483647 w 4293"/>
              <a:gd name="T25" fmla="*/ 2147483647 h 4218"/>
              <a:gd name="T26" fmla="*/ 2147483647 w 4293"/>
              <a:gd name="T27" fmla="*/ 2147483647 h 4218"/>
              <a:gd name="T28" fmla="*/ 2147483647 w 4293"/>
              <a:gd name="T29" fmla="*/ 2147483647 h 4218"/>
              <a:gd name="T30" fmla="*/ 2147483647 w 4293"/>
              <a:gd name="T31" fmla="*/ 2147483647 h 4218"/>
              <a:gd name="T32" fmla="*/ 2147483647 w 4293"/>
              <a:gd name="T33" fmla="*/ 2147483647 h 4218"/>
              <a:gd name="T34" fmla="*/ 2147483647 w 4293"/>
              <a:gd name="T35" fmla="*/ 2147483647 h 4218"/>
              <a:gd name="T36" fmla="*/ 2147483647 w 4293"/>
              <a:gd name="T37" fmla="*/ 2147483647 h 4218"/>
              <a:gd name="T38" fmla="*/ 2147483647 w 4293"/>
              <a:gd name="T39" fmla="*/ 2147483647 h 4218"/>
              <a:gd name="T40" fmla="*/ 2147483647 w 4293"/>
              <a:gd name="T41" fmla="*/ 2147483647 h 4218"/>
              <a:gd name="T42" fmla="*/ 2147483647 w 4293"/>
              <a:gd name="T43" fmla="*/ 2147483647 h 4218"/>
              <a:gd name="T44" fmla="*/ 2147483647 w 4293"/>
              <a:gd name="T45" fmla="*/ 2147483647 h 4218"/>
              <a:gd name="T46" fmla="*/ 2147483647 w 4293"/>
              <a:gd name="T47" fmla="*/ 2147483647 h 4218"/>
              <a:gd name="T48" fmla="*/ 2147483647 w 4293"/>
              <a:gd name="T49" fmla="*/ 2147483647 h 4218"/>
              <a:gd name="T50" fmla="*/ 2147483647 w 4293"/>
              <a:gd name="T51" fmla="*/ 2147483647 h 4218"/>
              <a:gd name="T52" fmla="*/ 2147483647 w 4293"/>
              <a:gd name="T53" fmla="*/ 2147483647 h 4218"/>
              <a:gd name="T54" fmla="*/ 2147483647 w 4293"/>
              <a:gd name="T55" fmla="*/ 2147483647 h 4218"/>
              <a:gd name="T56" fmla="*/ 2147483647 w 4293"/>
              <a:gd name="T57" fmla="*/ 2147483647 h 4218"/>
              <a:gd name="T58" fmla="*/ 2147483647 w 4293"/>
              <a:gd name="T59" fmla="*/ 2147483647 h 4218"/>
              <a:gd name="T60" fmla="*/ 2147483647 w 4293"/>
              <a:gd name="T61" fmla="*/ 2147483647 h 4218"/>
              <a:gd name="T62" fmla="*/ 2147483647 w 4293"/>
              <a:gd name="T63" fmla="*/ 2147483647 h 4218"/>
              <a:gd name="T64" fmla="*/ 2147483647 w 4293"/>
              <a:gd name="T65" fmla="*/ 2147483647 h 4218"/>
              <a:gd name="T66" fmla="*/ 2147483647 w 4293"/>
              <a:gd name="T67" fmla="*/ 2147483647 h 4218"/>
              <a:gd name="T68" fmla="*/ 2147483647 w 4293"/>
              <a:gd name="T69" fmla="*/ 2147483647 h 4218"/>
              <a:gd name="T70" fmla="*/ 2147483647 w 4293"/>
              <a:gd name="T71" fmla="*/ 2147483647 h 4218"/>
              <a:gd name="T72" fmla="*/ 2147483647 w 4293"/>
              <a:gd name="T73" fmla="*/ 2147483647 h 4218"/>
              <a:gd name="T74" fmla="*/ 2147483647 w 4293"/>
              <a:gd name="T75" fmla="*/ 2147483647 h 4218"/>
              <a:gd name="T76" fmla="*/ 2147483647 w 4293"/>
              <a:gd name="T77" fmla="*/ 2147483647 h 4218"/>
              <a:gd name="T78" fmla="*/ 2147483647 w 4293"/>
              <a:gd name="T79" fmla="*/ 2147483647 h 4218"/>
              <a:gd name="T80" fmla="*/ 2147483647 w 4293"/>
              <a:gd name="T81" fmla="*/ 2147483647 h 4218"/>
              <a:gd name="T82" fmla="*/ 2147483647 w 4293"/>
              <a:gd name="T83" fmla="*/ 2147483647 h 4218"/>
              <a:gd name="T84" fmla="*/ 2147483647 w 4293"/>
              <a:gd name="T85" fmla="*/ 2147483647 h 4218"/>
              <a:gd name="T86" fmla="*/ 2147483647 w 4293"/>
              <a:gd name="T87" fmla="*/ 2147483647 h 4218"/>
              <a:gd name="T88" fmla="*/ 2147483647 w 4293"/>
              <a:gd name="T89" fmla="*/ 2147483647 h 4218"/>
              <a:gd name="T90" fmla="*/ 2147483647 w 4293"/>
              <a:gd name="T91" fmla="*/ 2147483647 h 4218"/>
              <a:gd name="T92" fmla="*/ 2147483647 w 4293"/>
              <a:gd name="T93" fmla="*/ 2147483647 h 4218"/>
              <a:gd name="T94" fmla="*/ 2147483647 w 4293"/>
              <a:gd name="T95" fmla="*/ 2147483647 h 4218"/>
              <a:gd name="T96" fmla="*/ 2147483647 w 4293"/>
              <a:gd name="T97" fmla="*/ 2147483647 h 4218"/>
              <a:gd name="T98" fmla="*/ 2147483647 w 4293"/>
              <a:gd name="T99" fmla="*/ 2147483647 h 4218"/>
              <a:gd name="T100" fmla="*/ 2147483647 w 4293"/>
              <a:gd name="T101" fmla="*/ 2147483647 h 4218"/>
              <a:gd name="T102" fmla="*/ 2147483647 w 4293"/>
              <a:gd name="T103" fmla="*/ 2147483647 h 4218"/>
              <a:gd name="T104" fmla="*/ 2147483647 w 4293"/>
              <a:gd name="T105" fmla="*/ 2147483647 h 4218"/>
              <a:gd name="T106" fmla="*/ 2147483647 w 4293"/>
              <a:gd name="T107" fmla="*/ 2147483647 h 4218"/>
              <a:gd name="T108" fmla="*/ 2147483647 w 4293"/>
              <a:gd name="T109" fmla="*/ 2147483647 h 4218"/>
              <a:gd name="T110" fmla="*/ 2147483647 w 4293"/>
              <a:gd name="T111" fmla="*/ 2147483647 h 4218"/>
              <a:gd name="T112" fmla="*/ 2147483647 w 4293"/>
              <a:gd name="T113" fmla="*/ 2147483647 h 4218"/>
              <a:gd name="T114" fmla="*/ 2147483647 w 4293"/>
              <a:gd name="T115" fmla="*/ 2147483647 h 4218"/>
              <a:gd name="T116" fmla="*/ 2147483647 w 4293"/>
              <a:gd name="T117" fmla="*/ 2147483647 h 4218"/>
              <a:gd name="T118" fmla="*/ 2147483647 w 4293"/>
              <a:gd name="T119" fmla="*/ 2147483647 h 4218"/>
              <a:gd name="T120" fmla="*/ 2147483647 w 4293"/>
              <a:gd name="T121" fmla="*/ 2147483647 h 4218"/>
              <a:gd name="T122" fmla="*/ 2147483647 w 4293"/>
              <a:gd name="T123" fmla="*/ 2147483647 h 4218"/>
              <a:gd name="T124" fmla="*/ 2147483647 w 4293"/>
              <a:gd name="T125" fmla="*/ 2147483647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93"/>
              <a:gd name="T190" fmla="*/ 0 h 4218"/>
              <a:gd name="T191" fmla="*/ 4293 w 4293"/>
              <a:gd name="T192" fmla="*/ 4218 h 421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accent1"/>
          </a:solidFill>
          <a:ln w="9525">
            <a:noFill/>
            <a:miter lim="800000"/>
            <a:headEnd/>
            <a:tailEnd/>
          </a:ln>
        </p:spPr>
        <p:txBody>
          <a:bodyPr tIns="1111298" anchor="ctr"/>
          <a:lstStyle/>
          <a:p>
            <a:pPr algn="ctr"/>
            <a:endParaRPr lang="zh-CN" altLang="en-US" sz="2600">
              <a:solidFill>
                <a:srgbClr val="FFFFFF"/>
              </a:solidFill>
              <a:ea typeface="黑体" pitchFamily="2" charset="-122"/>
            </a:endParaRPr>
          </a:p>
        </p:txBody>
      </p:sp>
      <p:sp>
        <p:nvSpPr>
          <p:cNvPr id="20482" name="标题 3"/>
          <p:cNvSpPr>
            <a:spLocks noGrp="1"/>
          </p:cNvSpPr>
          <p:nvPr>
            <p:ph type="title"/>
            <p:custDataLst>
              <p:tags r:id="rId3"/>
            </p:custDataLst>
          </p:nvPr>
        </p:nvSpPr>
        <p:spPr/>
        <p:txBody>
          <a:bodyPr/>
          <a:lstStyle/>
          <a:p>
            <a:r>
              <a:rPr lang="zh-CN" altLang="en-US" smtClean="0"/>
              <a:t>答案</a:t>
            </a:r>
          </a:p>
        </p:txBody>
      </p:sp>
      <p:sp>
        <p:nvSpPr>
          <p:cNvPr id="20483" name="内容占位符 4"/>
          <p:cNvSpPr>
            <a:spLocks noGrp="1"/>
          </p:cNvSpPr>
          <p:nvPr>
            <p:ph idx="1"/>
            <p:custDataLst>
              <p:tags r:id="rId4"/>
            </p:custDataLst>
          </p:nvPr>
        </p:nvSpPr>
        <p:spPr>
          <a:xfrm>
            <a:off x="960438" y="1824038"/>
            <a:ext cx="7556500" cy="4352925"/>
          </a:xfrm>
        </p:spPr>
        <p:txBody>
          <a:bodyPr/>
          <a:lstStyle/>
          <a:p>
            <a:pPr marL="228600" indent="-228600"/>
            <a:r>
              <a:rPr lang="zh-CN" altLang="en-US" sz="2200" smtClean="0"/>
              <a:t>1.脑力劳动 发明创造</a:t>
            </a:r>
          </a:p>
          <a:p>
            <a:pPr marL="228600" indent="-228600"/>
            <a:r>
              <a:rPr lang="zh-CN" altLang="en-US" sz="2200" smtClean="0"/>
              <a:t>2.创造性 著作权 商标权</a:t>
            </a:r>
          </a:p>
          <a:p>
            <a:pPr marL="228600" indent="-228600"/>
            <a:r>
              <a:rPr lang="zh-CN" altLang="en-US" sz="2200" smtClean="0"/>
              <a:t>3.平等 未成年人</a:t>
            </a:r>
          </a:p>
          <a:p>
            <a:pPr marL="228600" indent="-228600"/>
            <a:r>
              <a:rPr lang="zh-CN" altLang="en-US" sz="2200" smtClean="0"/>
              <a:t>4.鼓励 积极性 创新能力</a:t>
            </a:r>
          </a:p>
          <a:p>
            <a:pPr marL="228600" indent="-228600"/>
            <a:r>
              <a:rPr lang="zh-CN" altLang="en-US" sz="2200" smtClean="0"/>
              <a:t>5.时有发生 意识</a:t>
            </a:r>
          </a:p>
          <a:p>
            <a:pPr marL="228600" indent="-228600"/>
            <a:r>
              <a:rPr lang="zh-CN" altLang="en-US" sz="2200" smtClean="0"/>
              <a:t>6.拥有权 法定程序 权利证书</a:t>
            </a:r>
          </a:p>
          <a:p>
            <a:pPr marL="228600" indent="-228600"/>
            <a:r>
              <a:rPr lang="zh-CN" altLang="en-US" sz="2200" smtClean="0"/>
              <a:t>7.法律途径</a:t>
            </a:r>
          </a:p>
          <a:p>
            <a:pPr marL="228600" indent="-228600"/>
            <a:r>
              <a:rPr lang="zh-CN" altLang="en-US" sz="2200" smtClean="0"/>
              <a:t>8.共同责任 他人</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r>
              <a:rPr lang="zh-CN" altLang="en-US" sz="3600" smtClean="0">
                <a:sym typeface="黑体" pitchFamily="2" charset="-122"/>
              </a:rPr>
              <a:t>问题一：如何理解我们依法享有知识产权？</a:t>
            </a:r>
          </a:p>
        </p:txBody>
      </p:sp>
      <p:sp>
        <p:nvSpPr>
          <p:cNvPr id="21506" name="内容占位符 2"/>
          <p:cNvSpPr>
            <a:spLocks noGrp="1"/>
          </p:cNvSpPr>
          <p:nvPr>
            <p:ph idx="1"/>
          </p:nvPr>
        </p:nvSpPr>
        <p:spPr>
          <a:xfrm>
            <a:off x="960438" y="1824038"/>
            <a:ext cx="7556500" cy="4352925"/>
          </a:xfrm>
        </p:spPr>
        <p:txBody>
          <a:bodyPr/>
          <a:lstStyle/>
          <a:p>
            <a:r>
              <a:rPr lang="zh-CN" altLang="en-US" sz="4400" smtClean="0">
                <a:sym typeface="黑体" pitchFamily="2" charset="-122"/>
              </a:rPr>
              <a:t>指导学生分组结合自己的实际展开讨论。</a:t>
            </a:r>
          </a:p>
          <a:p>
            <a:endParaRPr lang="zh-CN" altLang="en-US" sz="4400" smtClean="0"/>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89"/>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89"/>
  <p:tag name="KSO_WM_UNIT_TYPE" val="a"/>
  <p:tag name="KSO_WM_UNIT_INDEX" val="1"/>
  <p:tag name="KSO_WM_UNIT_ID" val="custom160489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89"/>
  <p:tag name="KSO_WM_UNIT_TYPE" val="f"/>
  <p:tag name="KSO_WM_UNIT_INDEX" val="1"/>
  <p:tag name="KSO_WM_UNIT_ID" val="custom160489_2*f*1"/>
  <p:tag name="KSO_WM_UNIT_CLEAR" val="1"/>
  <p:tag name="KSO_WM_UNIT_LAYERLEVEL" val="1"/>
  <p:tag name="KSO_WM_UNIT_VALUE" val="352"/>
  <p:tag name="KSO_WM_UNIT_HIGHLIGHT" val="0"/>
  <p:tag name="KSO_WM_UNIT_COMPATIBLE" val="0"/>
  <p:tag name="KSO_WM_UNIT_PRESET_TEXT_INDEX" val="5"/>
  <p:tag name="KSO_WM_UNIT_PRESET_TEXT_LEN" val="232"/>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89"/>
  <p:tag name="KSO_WM_TAG_VERSION" val="1.0"/>
  <p:tag name="KSO_WM_SLIDE_ID" val="custom160489_2"/>
  <p:tag name="KSO_WM_SLIDE_INDEX" val="2"/>
  <p:tag name="KSO_WM_SLIDE_ITEM_CNT" val="1"/>
  <p:tag name="KSO_WM_SLIDE_LAYOUT" val="a_f"/>
  <p:tag name="KSO_WM_SLIDE_LAYOUT_CNT" val="1_1"/>
  <p:tag name="KSO_WM_SLIDE_TYPE" val="text"/>
  <p:tag name="KSO_WM_SLIDE_POSITION" val="101*144"/>
  <p:tag name="KSO_WM_SLIDE_SIZE" val="793*343"/>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489_2*i*2"/>
  <p:tag name="KSO_WM_TEMPLATE_CATEGORY" val="custom"/>
  <p:tag name="KSO_WM_TEMPLATE_INDEX" val="160489"/>
  <p:tag name="KSO_WM_UNIT_INDEX" val="2"/>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89"/>
  <p:tag name="KSO_WM_UNIT_TYPE" val="a"/>
  <p:tag name="KSO_WM_UNIT_INDEX" val="1"/>
  <p:tag name="KSO_WM_UNIT_ID" val="custom160489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89"/>
  <p:tag name="KSO_WM_UNIT_TYPE" val="f"/>
  <p:tag name="KSO_WM_UNIT_INDEX" val="1"/>
  <p:tag name="KSO_WM_UNIT_ID" val="custom160489_2*f*1"/>
  <p:tag name="KSO_WM_UNIT_CLEAR" val="1"/>
  <p:tag name="KSO_WM_UNIT_LAYERLEVEL" val="1"/>
  <p:tag name="KSO_WM_UNIT_VALUE" val="352"/>
  <p:tag name="KSO_WM_UNIT_HIGHLIGHT" val="0"/>
  <p:tag name="KSO_WM_UNIT_COMPATIBLE" val="0"/>
  <p:tag name="KSO_WM_UNIT_PRESET_TEXT_INDEX" val="5"/>
  <p:tag name="KSO_WM_UNIT_PRESET_TEXT_LEN" val="232"/>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89"/>
  <p:tag name="KSO_WM_TAG_VERSION" val="1.0"/>
  <p:tag name="KSO_WM_SLIDE_ID" val="custom160489_2"/>
  <p:tag name="KSO_WM_SLIDE_INDEX" val="2"/>
  <p:tag name="KSO_WM_SLIDE_ITEM_CNT" val="1"/>
  <p:tag name="KSO_WM_SLIDE_LAYOUT" val="a_f"/>
  <p:tag name="KSO_WM_SLIDE_LAYOUT_CNT" val="1_1"/>
  <p:tag name="KSO_WM_SLIDE_TYPE" val="text"/>
  <p:tag name="KSO_WM_SLIDE_POSITION" val="101*144"/>
  <p:tag name="KSO_WM_SLIDE_SIZE" val="793*343"/>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489_2*i*2"/>
  <p:tag name="KSO_WM_TEMPLATE_CATEGORY" val="custom"/>
  <p:tag name="KSO_WM_TEMPLATE_INDEX" val="160489"/>
  <p:tag name="KSO_WM_UNIT_INDEX" val="2"/>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89"/>
  <p:tag name="KSO_WM_UNIT_TYPE" val="a"/>
  <p:tag name="KSO_WM_UNIT_INDEX" val="1"/>
  <p:tag name="KSO_WM_UNIT_ID" val="custom160489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89"/>
  <p:tag name="KSO_WM_UNIT_TYPE" val="f"/>
  <p:tag name="KSO_WM_UNIT_INDEX" val="1"/>
  <p:tag name="KSO_WM_UNIT_ID" val="custom160489_2*f*1"/>
  <p:tag name="KSO_WM_UNIT_CLEAR" val="1"/>
  <p:tag name="KSO_WM_UNIT_LAYERLEVEL" val="1"/>
  <p:tag name="KSO_WM_UNIT_VALUE" val="352"/>
  <p:tag name="KSO_WM_UNIT_HIGHLIGHT" val="0"/>
  <p:tag name="KSO_WM_UNIT_COMPATIBLE" val="0"/>
  <p:tag name="KSO_WM_UNIT_PRESET_TEXT_INDEX" val="5"/>
  <p:tag name="KSO_WM_UNIT_PRESET_TEXT_LEN" val="232"/>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89"/>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89"/>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89"/>
  <p:tag name="KSO_WM_TAG_VERSION" val="1.0"/>
  <p:tag name="KSO_WM_SLIDE_ID" val="custom160489_2"/>
  <p:tag name="KSO_WM_SLIDE_INDEX" val="2"/>
  <p:tag name="KSO_WM_SLIDE_ITEM_CNT" val="1"/>
  <p:tag name="KSO_WM_SLIDE_LAYOUT" val="a_f"/>
  <p:tag name="KSO_WM_SLIDE_LAYOUT_CNT" val="1_1"/>
  <p:tag name="KSO_WM_SLIDE_TYPE" val="text"/>
  <p:tag name="KSO_WM_SLIDE_POSITION" val="101*144"/>
  <p:tag name="KSO_WM_SLIDE_SIZE" val="793*343"/>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489_2*i*2"/>
  <p:tag name="KSO_WM_TEMPLATE_CATEGORY" val="custom"/>
  <p:tag name="KSO_WM_TEMPLATE_INDEX" val="160489"/>
  <p:tag name="KSO_WM_UNIT_INDEX" val="2"/>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89"/>
  <p:tag name="KSO_WM_UNIT_TYPE" val="a"/>
  <p:tag name="KSO_WM_UNIT_INDEX" val="1"/>
  <p:tag name="KSO_WM_UNIT_ID" val="custom160489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89"/>
  <p:tag name="KSO_WM_UNIT_TYPE" val="f"/>
  <p:tag name="KSO_WM_UNIT_INDEX" val="1"/>
  <p:tag name="KSO_WM_UNIT_ID" val="custom160489_2*f*1"/>
  <p:tag name="KSO_WM_UNIT_CLEAR" val="1"/>
  <p:tag name="KSO_WM_UNIT_LAYERLEVEL" val="1"/>
  <p:tag name="KSO_WM_UNIT_VALUE" val="352"/>
  <p:tag name="KSO_WM_UNIT_HIGHLIGHT" val="0"/>
  <p:tag name="KSO_WM_UNIT_COMPATIBLE" val="0"/>
  <p:tag name="KSO_WM_UNIT_PRESET_TEXT_INDEX" val="5"/>
  <p:tag name="KSO_WM_UNIT_PRESET_TEXT_LEN" val="232"/>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89"/>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89"/>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89"/>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89"/>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89"/>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89"/>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89"/>
  <p:tag name="KSO_WM_TAG_VERSION" val="1.0"/>
  <p:tag name="KSO_WM_SLIDE_ID" val="custom160489_1"/>
  <p:tag name="KSO_WM_SLIDE_INDEX" val="1"/>
  <p:tag name="KSO_WM_SLIDE_ITEM_CNT" val="2"/>
  <p:tag name="KSO_WM_SLIDE_LAYOUT" val="a_b"/>
  <p:tag name="KSO_WM_SLIDE_LAYOUT_CNT" val="1_1"/>
  <p:tag name="KSO_WM_SLIDE_TYPE" val="title"/>
  <p:tag name="KSO_WM_TEMPLATE_THUMBS_INDEX" val="1、9、12、13、14、20、25、27"/>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89"/>
  <p:tag name="KSO_WM_UNIT_TYPE" val="a"/>
  <p:tag name="KSO_WM_UNIT_INDEX" val="1"/>
  <p:tag name="KSO_WM_UNIT_ID" val="custom160489_1*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2"/>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89"/>
  <p:tag name="KSO_WM_UNIT_TYPE" val="b"/>
  <p:tag name="KSO_WM_UNIT_INDEX" val="1"/>
  <p:tag name="KSO_WM_UNIT_ID" val="custom160489_1*b*1"/>
  <p:tag name="KSO_WM_UNIT_CLEAR" val="1"/>
  <p:tag name="KSO_WM_UNIT_LAYERLEVEL" val="1"/>
  <p:tag name="KSO_WM_UNIT_VALUE" val="24"/>
  <p:tag name="KSO_WM_UNIT_ISCONTENTSTITLE" val="0"/>
  <p:tag name="KSO_WM_UNIT_HIGHLIGHT" val="0"/>
  <p:tag name="KSO_WM_UNIT_COMPATIBLE" val="0"/>
  <p:tag name="KSO_WM_UNIT_PRESET_TEXT_INDEX" val="3"/>
  <p:tag name="KSO_WM_UNIT_PRESET_TEXT_LEN" val="17"/>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89"/>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89"/>
  <p:tag name="KSO_WM_TAG_VERSION" val="1.0"/>
  <p:tag name="KSO_WM_SLIDE_ID" val="custom160489_2"/>
  <p:tag name="KSO_WM_SLIDE_INDEX" val="2"/>
  <p:tag name="KSO_WM_SLIDE_ITEM_CNT" val="1"/>
  <p:tag name="KSO_WM_SLIDE_LAYOUT" val="a_f"/>
  <p:tag name="KSO_WM_SLIDE_LAYOUT_CNT" val="1_1"/>
  <p:tag name="KSO_WM_SLIDE_TYPE" val="text"/>
  <p:tag name="KSO_WM_SLIDE_POSITION" val="101*144"/>
  <p:tag name="KSO_WM_SLIDE_SIZE" val="793*343"/>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489_2*i*2"/>
  <p:tag name="KSO_WM_TEMPLATE_CATEGORY" val="custom"/>
  <p:tag name="KSO_WM_TEMPLATE_INDEX" val="160489"/>
  <p:tag name="KSO_WM_UNIT_INDEX" val="2"/>
</p:tagLst>
</file>

<file path=ppt/theme/theme1.xml><?xml version="1.0" encoding="utf-8"?>
<a:theme xmlns:a="http://schemas.openxmlformats.org/drawingml/2006/main" name="2_自定义设计方案">
  <a:themeElements>
    <a:clrScheme name="自定义 203">
      <a:dk1>
        <a:sysClr val="windowText" lastClr="000000"/>
      </a:dk1>
      <a:lt1>
        <a:sysClr val="window" lastClr="FFFFFF"/>
      </a:lt1>
      <a:dk2>
        <a:srgbClr val="44546A"/>
      </a:dk2>
      <a:lt2>
        <a:srgbClr val="E7E6E6"/>
      </a:lt2>
      <a:accent1>
        <a:srgbClr val="FF9933"/>
      </a:accent1>
      <a:accent2>
        <a:srgbClr val="CC0000"/>
      </a:accent2>
      <a:accent3>
        <a:srgbClr val="99CC00"/>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2329</Words>
  <Application>WPS 演示</Application>
  <PresentationFormat/>
  <Paragraphs>99</Paragraphs>
  <Slides>22</Slides>
  <Notes>0</Notes>
  <HiddenSlides>0</HiddenSlides>
  <MMClips>0</MMClips>
  <ScaleCrop>false</ScaleCrop>
  <HeadingPairs>
    <vt:vector size="6" baseType="variant">
      <vt:variant>
        <vt:lpstr>已用的字体</vt:lpstr>
      </vt:variant>
      <vt:variant>
        <vt:i4>6</vt:i4>
      </vt:variant>
      <vt:variant>
        <vt:lpstr>演示文稿设计模板</vt:lpstr>
      </vt:variant>
      <vt:variant>
        <vt:i4>8</vt:i4>
      </vt:variant>
      <vt:variant>
        <vt:lpstr>幻灯片标题</vt:lpstr>
      </vt:variant>
      <vt:variant>
        <vt:i4>22</vt:i4>
      </vt:variant>
    </vt:vector>
  </HeadingPairs>
  <TitlesOfParts>
    <vt:vector size="36" baseType="lpstr">
      <vt:lpstr>Arial</vt:lpstr>
      <vt:lpstr>黑体</vt:lpstr>
      <vt:lpstr>Calibri</vt:lpstr>
      <vt:lpstr>宋体</vt:lpstr>
      <vt:lpstr>+mn-ea</vt:lpstr>
      <vt:lpstr>楷体</vt:lpstr>
      <vt:lpstr>2_自定义设计方案</vt:lpstr>
      <vt:lpstr>2_自定义设计方案</vt:lpstr>
      <vt:lpstr>2_自定义设计方案</vt:lpstr>
      <vt:lpstr>2_自定义设计方案</vt:lpstr>
      <vt:lpstr>2_自定义设计方案</vt:lpstr>
      <vt:lpstr>2_自定义设计方案</vt:lpstr>
      <vt:lpstr>2_自定义设计方案</vt:lpstr>
      <vt:lpstr>2_自定义设计方案</vt:lpstr>
      <vt:lpstr>幻灯片 1</vt:lpstr>
      <vt:lpstr>第五单元 拥有合法财产 保护消费权益 第9课我们依法享有财产权 </vt:lpstr>
      <vt:lpstr>幻灯片 3</vt:lpstr>
      <vt:lpstr>情境导入 </vt:lpstr>
      <vt:lpstr>学习目标 </vt:lpstr>
      <vt:lpstr>课前预习 </vt:lpstr>
      <vt:lpstr>幻灯片 7</vt:lpstr>
      <vt:lpstr>答案</vt:lpstr>
      <vt:lpstr>问题一：如何理解我们依法享有知识产权？</vt:lpstr>
      <vt:lpstr>归纳总结</vt:lpstr>
      <vt:lpstr>问题二：如何依法保护知识产权？</vt:lpstr>
      <vt:lpstr>归纳总结</vt:lpstr>
      <vt:lpstr>知识结构 </vt:lpstr>
      <vt:lpstr>典例精析 </vt:lpstr>
      <vt:lpstr>答案解析</vt:lpstr>
      <vt:lpstr>幻灯片 16</vt:lpstr>
      <vt:lpstr>课后训练</vt:lpstr>
      <vt:lpstr>幻灯片 18</vt:lpstr>
      <vt:lpstr>幻灯片 19</vt:lpstr>
      <vt:lpstr>幻灯片 20</vt:lpstr>
      <vt:lpstr>幻灯片 21</vt:lpstr>
      <vt:lpstr>参考答案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丁洪波</cp:lastModifiedBy>
  <cp:revision/>
  <dcterms:created xsi:type="dcterms:W3CDTF">2017-09-15T03:45:19Z</dcterms:created>
  <dcterms:modified xsi:type="dcterms:W3CDTF">2018-08-11T20:36:07Z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