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85" r:id="rId3"/>
    <p:sldId id="263" r:id="rId4"/>
    <p:sldId id="286" r:id="rId5"/>
    <p:sldId id="277" r:id="rId6"/>
    <p:sldId id="264" r:id="rId7"/>
    <p:sldId id="287" r:id="rId8"/>
    <p:sldId id="288" r:id="rId9"/>
    <p:sldId id="268" r:id="rId10"/>
    <p:sldId id="289" r:id="rId11"/>
    <p:sldId id="290" r:id="rId12"/>
    <p:sldId id="291" r:id="rId13"/>
    <p:sldId id="265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71736" y="1357298"/>
            <a:ext cx="8229600" cy="43204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4</a:t>
            </a:r>
            <a:r>
              <a:rPr lang="zh-CN" altLang="zh-CN" dirty="0"/>
              <a:t>章　地域发展差异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25933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读发达国家与发展中国家进出口的差异示意图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61.eps" descr="id:214749129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45773" y="2708920"/>
            <a:ext cx="4054220" cy="2147126"/>
          </a:xfrm>
          <a:prstGeom prst="rect">
            <a:avLst/>
          </a:prstGeom>
        </p:spPr>
      </p:pic>
      <p:pic>
        <p:nvPicPr>
          <p:cNvPr id="6" name="R61A.eps" descr="id:214749130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4766252" y="2777289"/>
            <a:ext cx="3869748" cy="2076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1324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8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根据上图的含义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将下列选项填入下图方框中的合适位置。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出售工业制品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出售石油、矿石等初级产品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价格低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价格高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利润高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利润低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9688063"/>
              </p:ext>
            </p:extLst>
          </p:nvPr>
        </p:nvGraphicFramePr>
        <p:xfrm>
          <a:off x="508000" y="4196016"/>
          <a:ext cx="8128000" cy="1825272"/>
        </p:xfrm>
        <a:graphic>
          <a:graphicData uri="http://schemas.openxmlformats.org/presentationml/2006/ole">
            <p:oleObj spid="_x0000_s3079" name="文档" r:id="rId5" imgW="3839157" imgH="8623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07522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解答的关键是理解发达国家和发展中国家经济差异的原因。任何国家在世界上都不是孤立存在的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总与其他国家发生不同程度的联系。发达国家需要在发展中国家购买原料、出售产品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发展中国家则需要从发达国家引进资金、设备、先进的生产技术和管理经验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并购买一些本国难以生产的产品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这样发达国家赚到的钱多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发展中国家赚到的钱少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导致发达国家与发展中国家的经济发展水平不同。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自左而右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自上而下依次是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5239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13563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目前世界上有多少个国家和地区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多个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D.120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多个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5" name="组合 34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8175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洋洋学校来了一位高鼻梁、白皮肤、蓝眼睛的外籍老师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洋洋想了解老师来自哪个国家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我的祖国是世界上面积最大的国家。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这位老师来自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加拿大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俄罗斯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7" name="组合 16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24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目前世界第二人口大国是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埃及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7" name="组合 16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发展中国家与发达国家之间的差异主要在于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国土面积的大小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人口数量的多少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经济和社会发展水平的高低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历史的长短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4581128"/>
            <a:ext cx="8247377" cy="1944216"/>
            <a:chOff x="645102" y="2521871"/>
            <a:chExt cx="8247377" cy="1944216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2521871"/>
              <a:ext cx="8247377" cy="1944216"/>
              <a:chOff x="645102" y="476672"/>
              <a:chExt cx="8247377" cy="1944216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476672"/>
                <a:ext cx="8247377" cy="1627208"/>
                <a:chOff x="645102" y="476672"/>
                <a:chExt cx="8247377" cy="1627208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476672"/>
                  <a:ext cx="8247377" cy="16272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57844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2" y="2780010"/>
              <a:ext cx="777575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经济和社会发展水平的高低是划分发展中国家和发达国家的依据。</a:t>
              </a:r>
              <a:endParaRPr lang="en-US" altLang="zh-CN" sz="2000" dirty="0" smtClean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00430" y="928670"/>
            <a:ext cx="8229600" cy="432048"/>
          </a:xfrm>
        </p:spPr>
        <p:txBody>
          <a:bodyPr/>
          <a:lstStyle/>
          <a:p>
            <a:r>
              <a:rPr lang="zh-CN" altLang="zh-CN" dirty="0"/>
              <a:t>第一节　国家和地区</a:t>
            </a:r>
          </a:p>
        </p:txBody>
      </p:sp>
    </p:spTree>
    <p:extLst>
      <p:ext uri="{BB962C8B-B14F-4D97-AF65-F5344CB8AC3E}">
        <p14:creationId xmlns:p14="http://schemas.microsoft.com/office/powerpoint/2010/main" xmlns="" val="22757239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+mj-ea"/>
                <a:ea typeface="+mj-ea"/>
              </a:rPr>
              <a:t>一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二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3563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一、世界上的国家和地区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国家和地区的根本区别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国家拥有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。国家主权包括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、经济自主和与别国的政治权利平等。与之相反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则不能完全独立地决定对内和对外的事务。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不同国家的面积差异很大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世界上面积最大的国家是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1 707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万平方千米。第二位至第六位分别是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世界上各国的人口也多少不一。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是世界上人口最多的国家。居世界人口第二位的国家是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。有些国家人口非常少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如大洋洲的瑙鲁。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220072" y="148478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100056" y="190594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领土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260296" y="190594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146067" y="230953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02474" y="3508290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俄罗斯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111331" y="3904592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加拿大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122892" y="390459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785462" y="390459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427342" y="390459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25767" y="429529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澳大利亚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220071" y="469668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364088" y="512029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+mj-ea"/>
                <a:ea typeface="+mj-ea"/>
              </a:rPr>
              <a:t>一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204864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判断对错。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目前世界上人口超过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亿的国家有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面积和人口都居世界第五位的国家是巴西。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虽然不同国家在面积、人口、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制度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水平等方面存在很大的差异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但在世界上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是平等的。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393972" y="2616209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865983" y="3060053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860032" y="337563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86878" y="3768337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28209" y="418949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189482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+mj-ea"/>
                <a:ea typeface="+mj-ea"/>
              </a:rPr>
              <a:t>一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493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二、发达国家和发展中国家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我们将世界上的国家分为发达国家和发展中国家。到目前为止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世界上共有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多个发达国家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它们主要分布在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年发达国家的人口占世界的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而国内生产总值却占世界的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发展中国家主要分布在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的一些岛屿上。大多数国家历史上曾遭受外国列强的侵略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大量的资源被掠夺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人民生活水平低。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发达国家大部分位于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发展中国家主要分布在南半球和北半球的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国际上把发展中国家与发达国家之间有关经济、政治等方面问题的商谈叫做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而把发展中国家之间的合作叫做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29948" y="1499162"/>
            <a:ext cx="27943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经济和社会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发展水平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811150" y="229864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532039" y="2298644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大洋洲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465980" y="2298644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北美洲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9997" y="2694734"/>
            <a:ext cx="772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%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918770" y="348591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17515" y="348591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300192" y="3502166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拉丁美洲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44554" y="3897572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大洋洲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607787" y="429628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860417" y="4705381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830919" y="510717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585272" y="550634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南北对话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894708" y="591926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南南合作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+mj-ea"/>
                <a:ea typeface="+mj-ea"/>
              </a:rPr>
              <a:t>2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发达国家与发展中国家的差异表现在哪些方面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工农业生产差异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发达国家的工业生产水平高度发达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发展中国家工业生产水平较低。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发达国家农业以大规模机械化生产为主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发展中国家的农业大多还停留在传统农业阶段。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62815482"/>
              </p:ext>
            </p:extLst>
          </p:nvPr>
        </p:nvGraphicFramePr>
        <p:xfrm>
          <a:off x="508000" y="4292083"/>
          <a:ext cx="8128000" cy="1657197"/>
        </p:xfrm>
        <a:graphic>
          <a:graphicData uri="http://schemas.openxmlformats.org/presentationml/2006/ole">
            <p:oleObj spid="_x0000_s1032" name="文档" r:id="rId5" imgW="3839157" imgH="78278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+mj-ea"/>
                <a:ea typeface="+mj-ea"/>
              </a:rPr>
              <a:t>2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060848"/>
            <a:ext cx="414728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国内生产总值差异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34950410"/>
              </p:ext>
            </p:extLst>
          </p:nvPr>
        </p:nvGraphicFramePr>
        <p:xfrm>
          <a:off x="508000" y="2851923"/>
          <a:ext cx="8128000" cy="1657197"/>
        </p:xfrm>
        <a:graphic>
          <a:graphicData uri="http://schemas.openxmlformats.org/presentationml/2006/ole">
            <p:oleObj spid="_x0000_s2056" name="文档" r:id="rId5" imgW="3839157" imgH="78278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19020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+mj-ea"/>
                <a:ea typeface="+mj-ea"/>
              </a:rPr>
              <a:t>2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下列有关发达国家和发展中国家的叙述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发达国家经济发展水平较高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发展中国家农业生产技术水平较高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发达国家人口多于发展中国家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发展中国家国内生产总值高于发达国家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发达国家经济发展水平较高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发展中国家农业生产技术水平较低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;2010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年发达国家人口占全球总人口的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发展中国家人口占全球总人口的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87%,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因此发达国家人口少于发展中国家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;2010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年发展中国家国内生产总值占全球的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发达国家国内生产总值占全球的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发展中国家国内生产总值低于发达国家。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6552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发达国家与发展中国家社会经济发展水平差异产生的原因有哪些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发达国家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掌握高技术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购买廉价原材料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制造技术含量高的工业品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销往世界各地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获取高额利润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经济发展水平高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历史上受侵略剥削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大量资源被掠夺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经济基础差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生产品种单一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资金不足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生产效率不高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社会经济相对落后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经济发展水平低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49</TotalTime>
  <Words>1011</Words>
  <Application>Microsoft Office PowerPoint</Application>
  <PresentationFormat>全屏显示(4:3)</PresentationFormat>
  <Paragraphs>145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主题3</vt:lpstr>
      <vt:lpstr>文档</vt:lpstr>
      <vt:lpstr>第4章　地域发展差异</vt:lpstr>
      <vt:lpstr>第一节　国家和地区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2019-01-10T03:40:10Z</dcterms:modified>
</cp:coreProperties>
</file>