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3" r:id="rId3"/>
    <p:sldId id="264" r:id="rId4"/>
    <p:sldId id="268" r:id="rId5"/>
    <p:sldId id="265" r:id="rId6"/>
    <p:sldId id="269" r:id="rId7"/>
    <p:sldId id="270" r:id="rId8"/>
    <p:sldId id="271" r:id="rId9"/>
    <p:sldId id="272" r:id="rId10"/>
    <p:sldId id="273" r:id="rId11"/>
    <p:sldId id="279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494" autoAdjust="0"/>
  </p:normalViewPr>
  <p:slideViewPr>
    <p:cSldViewPr showGuides="1">
      <p:cViewPr varScale="1">
        <p:scale>
          <a:sx n="85" d="100"/>
          <a:sy n="85" d="100"/>
        </p:scale>
        <p:origin x="-1524" y="-78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1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slide" Target="slide8.xml"/><Relationship Id="rId5" Type="http://schemas.openxmlformats.org/officeDocument/2006/relationships/slide" Target="slide7.xml"/><Relationship Id="rId10" Type="http://schemas.openxmlformats.org/officeDocument/2006/relationships/package" Target="../embeddings/Microsoft_Office_Word___1.docx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8.xml"/><Relationship Id="rId5" Type="http://schemas.openxmlformats.org/officeDocument/2006/relationships/slide" Target="slide7.xml"/><Relationship Id="rId10" Type="http://schemas.openxmlformats.org/officeDocument/2006/relationships/package" Target="../embeddings/Microsoft_Office_Word___2.docx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71670" y="2071678"/>
            <a:ext cx="8229600" cy="432048"/>
          </a:xfrm>
        </p:spPr>
        <p:txBody>
          <a:bodyPr/>
          <a:lstStyle/>
          <a:p>
            <a:r>
              <a:rPr lang="zh-CN" altLang="zh-CN" dirty="0"/>
              <a:t>第三节　气候与人类活动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下列地区人们的衣着随季节变化最明显的地区是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沙漠地带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2780010"/>
              <a:ext cx="777575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四季变化最明显的地区是温带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人们随季节变化而更换衣服。</a:t>
              </a:r>
              <a:endParaRPr lang="en-US" altLang="zh-CN" sz="2000" dirty="0" smtClean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8935617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可选过程 13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东南亚居民以单衣薄裙为主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而山东冬季穿棉衣夏季穿单衣。这种衣着习惯主要是受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经济条件的影响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物产差异的影响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气候的影响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8" name="组合 2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9" name="矩形 2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29995633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气候对农业、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等人类的生产活动有着不同程度的影响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的影响最为显著。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为我们提供粮食和原料的重要生产部门是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。一个地区的气候特征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往往决定了这个地区适宜种植哪些作物、养殖何种牲畜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还影响到农业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气候发生异常会造成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和寒潮等灾害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对人类的生产活动影响很大。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风能等气候资源与煤、石油等化石燃料相比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不但可以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而且不会造成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气候不但影响人们的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和服饰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也影响各地的房屋建筑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主要体现在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和房屋结构方面。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987824" y="125227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788024" y="1252274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运输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838260" y="166393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327402" y="206084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</a:t>
            </a: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63888" y="286490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耕作制度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08376" y="327941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洪涝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534992" y="326315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干旱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21836" y="446977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079931" y="4467516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环境污染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935975" y="486039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饮食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404312" y="5268964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建筑材料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气候对农业生产有哪些影响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气候影响农作物的分布。在热带地区高温多雨的气候条件下分布的作物是喜湿、喜热的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如热带经济作物咖啡、香蕉、天然橡胶等。在温带地区分布的作物多是耐寒、耐旱的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如小麦、青稞、苹果等。在亚热带地区则具有两者的过渡性。在寒带地区农作物则很难生长。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气候影响农作物的熟制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耕作制度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。一般来说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一年中农作物播种次数越多。热带地区可一年三熟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亚热带地区可一年两熟到三熟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暖温带地区可一年两熟或两年三熟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中温带地区只能一年一熟。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红军长征胜利到达陕北后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党中央领导全国军民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以延安为中心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进行了艰苦卓绝的斗争。三五九旅到延安南泥湾开荒种地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该地作物的熟制一般为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一年两熟或两年三熟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两年一熟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一年两至三熟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一年三熟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南泥湾位于陕北地区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属于暖温带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作物熟制一般为一年两熟或两年三熟。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13563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本着因地制宜的原则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下列地区农业发展方向正确的是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三江平原发展冬小麦种植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华北平原发展棉花生产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长江中下游平原大量引进热带经济作物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内蒙古高原发展种植业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077072"/>
            <a:ext cx="8247377" cy="2448272"/>
            <a:chOff x="645102" y="2017815"/>
            <a:chExt cx="8247377" cy="2448272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017815"/>
              <a:ext cx="8247377" cy="2448272"/>
              <a:chOff x="645102" y="-27384"/>
              <a:chExt cx="8247377" cy="2448272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-27384"/>
                <a:ext cx="8247377" cy="2131264"/>
                <a:chOff x="645102" y="-27384"/>
                <a:chExt cx="8247377" cy="2131264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-27384"/>
                  <a:ext cx="8247377" cy="21312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992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2300767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三江平原属中温带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不宜发展冬小麦种植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长江中下游平原属亚热带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不宜引进热带经济作物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内蒙古高原属温带大陆性气候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分布着温带草原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应发展畜牧业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不宜发展种植业。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6" name="组合 2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五边形 2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9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泰安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读阿拉伯人服饰图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衣服宽大是为了便于脱穿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衣服宽大是为了便于透气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白色是为了反射阳光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白色是为了便于识别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22201053"/>
              </p:ext>
            </p:extLst>
          </p:nvPr>
        </p:nvGraphicFramePr>
        <p:xfrm>
          <a:off x="508000" y="2112444"/>
          <a:ext cx="8128000" cy="1694174"/>
        </p:xfrm>
        <a:graphic>
          <a:graphicData uri="http://schemas.openxmlformats.org/presentationml/2006/ole">
            <p:oleObj spid="_x0000_s1028" name="文档" r:id="rId10" imgW="3839157" imgH="799703" progId="Word.Document.12">
              <p:embed/>
            </p:oleObj>
          </a:graphicData>
        </a:graphic>
      </p:graphicFrame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8427" y="4077072"/>
            <a:ext cx="8247377" cy="2448272"/>
            <a:chOff x="645102" y="2017815"/>
            <a:chExt cx="8247377" cy="2448272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102" y="2017815"/>
              <a:ext cx="8247377" cy="2448272"/>
              <a:chOff x="645102" y="-27384"/>
              <a:chExt cx="8247377" cy="2448272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645102" y="-27384"/>
                <a:ext cx="8247377" cy="2131264"/>
                <a:chOff x="645102" y="-27384"/>
                <a:chExt cx="8247377" cy="2131264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645102" y="-27384"/>
                  <a:ext cx="8247377" cy="21312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8"/>
                <p:cNvSpPr txBox="1"/>
                <p:nvPr/>
              </p:nvSpPr>
              <p:spPr>
                <a:xfrm>
                  <a:off x="8371094" y="992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860242" y="2300767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阿拉伯人主要生活在热带沙漠气候区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终年炎热干燥。阿拉伯人为了适应当地的气候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身着白色宽大长袍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穿长袍可以有效地抵御风沙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利于透气散热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白色可以最大限度地反射太阳光。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9" name="组合 3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2" name="五边形 4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3" name="燕尾形 4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有人统计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天气预报可能是中央电视台收视率最高的节目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下列选项与此关系不大的是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天气预报节目娱乐性强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天气变化影响到人们生活的方方面面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关注天气有可能趋利避害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天气预报对农业生产有指导作用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2780010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天气对人类的生产和生活有着重要的影响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其对人类的生产和生活有指导作用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有可能趋利避害。</a:t>
              </a:r>
              <a:endParaRPr lang="en-US" altLang="zh-CN" sz="2000" dirty="0" smtClean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3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4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5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6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7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8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9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地理与人类生产、生活的关系密切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下列图片能反映炎热干旱气候特征的是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79851470"/>
              </p:ext>
            </p:extLst>
          </p:nvPr>
        </p:nvGraphicFramePr>
        <p:xfrm>
          <a:off x="508000" y="2178417"/>
          <a:ext cx="8128000" cy="3122791"/>
        </p:xfrm>
        <a:graphic>
          <a:graphicData uri="http://schemas.openxmlformats.org/presentationml/2006/ole">
            <p:oleObj spid="_x0000_s2052" name="文档" r:id="rId10" imgW="3839157" imgH="1474103" progId="Word.Document.12">
              <p:embed/>
            </p:oleObj>
          </a:graphicData>
        </a:graphic>
      </p:graphicFrame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8427" y="4077072"/>
            <a:ext cx="8247377" cy="2448272"/>
            <a:chOff x="645102" y="2017815"/>
            <a:chExt cx="8247377" cy="2448272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102" y="2017815"/>
              <a:ext cx="8247377" cy="2448272"/>
              <a:chOff x="645102" y="-27384"/>
              <a:chExt cx="8247377" cy="2448272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645102" y="-27384"/>
                <a:ext cx="8247377" cy="2131264"/>
                <a:chOff x="645102" y="-27384"/>
                <a:chExt cx="8247377" cy="2131264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645102" y="-27384"/>
                  <a:ext cx="8247377" cy="213126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8"/>
                <p:cNvSpPr txBox="1"/>
                <p:nvPr/>
              </p:nvSpPr>
              <p:spPr>
                <a:xfrm>
                  <a:off x="8371094" y="992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860242" y="2300767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en-US" altLang="zh-CN" sz="2000" dirty="0"/>
                <a:t>A</a:t>
              </a:r>
              <a:r>
                <a:rPr lang="zh-CN" altLang="zh-CN" sz="2000" dirty="0"/>
                <a:t>图中人们穿着厚厚的保暖服装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说明气候寒冷</a:t>
              </a:r>
              <a:r>
                <a:rPr lang="en-US" altLang="zh-CN" sz="2000" dirty="0"/>
                <a:t>;B</a:t>
              </a:r>
              <a:r>
                <a:rPr lang="zh-CN" altLang="zh-CN" sz="2000" dirty="0"/>
                <a:t>图中人们在赛龙舟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说明该地降水丰富</a:t>
              </a:r>
              <a:r>
                <a:rPr lang="en-US" altLang="zh-CN" sz="2000" dirty="0"/>
                <a:t>;C</a:t>
              </a:r>
              <a:r>
                <a:rPr lang="zh-CN" altLang="zh-CN" sz="2000" dirty="0"/>
                <a:t>图是窑洞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主要分布在我国黄土高原地区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适应冬冷夏热的气候</a:t>
              </a:r>
              <a:r>
                <a:rPr lang="en-US" altLang="zh-CN" sz="2000" dirty="0"/>
                <a:t>;D</a:t>
              </a:r>
              <a:r>
                <a:rPr lang="zh-CN" altLang="zh-CN" sz="2000" dirty="0"/>
                <a:t>图中的骆驼主要生活在炎热干燥的沙漠地区。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9" name="组合 3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2" name="五边形 4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3" name="燕尾形 4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545044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1051313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1557582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206385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2570120" y="862897"/>
            <a:ext cx="4772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076389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3582981" y="862897"/>
            <a:ext cx="4772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竹楼式的民居反映的自然环境是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炎热多雨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干燥少雨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四季分明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寒冷潮湿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7" y="4581128"/>
            <a:ext cx="8247377" cy="1944216"/>
            <a:chOff x="645102" y="2521871"/>
            <a:chExt cx="8247377" cy="1944216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521871"/>
              <a:ext cx="8247377" cy="1944216"/>
              <a:chOff x="645102" y="476672"/>
              <a:chExt cx="8247377" cy="1944216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5102" y="476672"/>
                <a:ext cx="8247377" cy="1627208"/>
                <a:chOff x="645102" y="476672"/>
                <a:chExt cx="8247377" cy="1627208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5102" y="476672"/>
                  <a:ext cx="8247377" cy="16272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71094" y="57844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2" y="2780010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民居的特点一般能反映出当地的气候特征。竹楼式的民居最大好处就是防潮、凉爽。</a:t>
              </a:r>
              <a:endParaRPr lang="en-US" altLang="zh-CN" sz="2000" dirty="0" smtClean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204178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56</TotalTime>
  <Words>1076</Words>
  <Application>Microsoft Office PowerPoint</Application>
  <PresentationFormat>全屏显示(4:3)</PresentationFormat>
  <Paragraphs>163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主题3</vt:lpstr>
      <vt:lpstr>文档</vt:lpstr>
      <vt:lpstr>第三节　气候与人类活动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2019-01-10T03:37:51Z</dcterms:modified>
</cp:coreProperties>
</file>