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85" r:id="rId3"/>
    <p:sldId id="286" r:id="rId4"/>
    <p:sldId id="263" r:id="rId5"/>
    <p:sldId id="287" r:id="rId6"/>
    <p:sldId id="277" r:id="rId7"/>
    <p:sldId id="264" r:id="rId8"/>
    <p:sldId id="288" r:id="rId9"/>
    <p:sldId id="268" r:id="rId10"/>
    <p:sldId id="289" r:id="rId11"/>
    <p:sldId id="265" r:id="rId12"/>
    <p:sldId id="269" r:id="rId13"/>
    <p:sldId id="270" r:id="rId14"/>
    <p:sldId id="271" r:id="rId15"/>
    <p:sldId id="272" r:id="rId16"/>
    <p:sldId id="273" r:id="rId17"/>
    <p:sldId id="279" r:id="rId18"/>
    <p:sldId id="29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18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618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428736"/>
            <a:ext cx="8229600" cy="4320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章　居民与聚落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下列属于人口稀疏地区的是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亚洲东部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非洲北部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北美洲东部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亚洲东部和南部、北美洲东部地形较为平坦、气候适宜、交通便利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而非洲北部是撒哈拉大沙漠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为极度干旱地区。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329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642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区别人种的依据是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风俗习惯和语言文字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经济生活和文化程度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居住地区和历史发展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人体体貌特征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具有高鼻梁、鼻尖突出的人种是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白色人种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棕色人种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白色人种肤色浅白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眼睛呈碧蓝色、褐色或浅灰色、浅褐色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头发为金黄色或棕色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鼻子高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鼻尖突出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嘴唇薄。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目前世界上分布最广的人种是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白色人种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棕色人种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22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世界人口稠密地区具有的共同特征是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经济发展水平低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自然条件优越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纬度位置低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离海较远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影响人口分布的主要因素有自然因素和社会经济因素。从自然因素来讲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自然条件优越的地方就是人口密集的地方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从社会经济因素来讲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经济发展水平高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就业机会多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收入水平高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人口就密集。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下列属于人口稠密区的是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印度半岛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西伯利亚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亚马孙平原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北非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西伯利亚地区气候严寒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亚马孙平原常年湿热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北非大部分是热带沙漠。以上地区自然条件差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人口稀少。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从世界人口分布图中可以看出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世界人口稠密地带主要位于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26.eps" descr="id:2147490737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1871222" y="1700808"/>
            <a:ext cx="5401556" cy="381642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560337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北半球内陆平原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北半球中低纬度近海地带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赤道附近沿海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地带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南半球中纬度平原地区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645024"/>
            <a:ext cx="8247377" cy="2880320"/>
            <a:chOff x="645102" y="1585767"/>
            <a:chExt cx="8247377" cy="2880320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585767"/>
              <a:ext cx="8247377" cy="2880320"/>
              <a:chOff x="645102" y="-459432"/>
              <a:chExt cx="8247377" cy="2880320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459432"/>
                <a:ext cx="8247377" cy="2563312"/>
                <a:chOff x="645102" y="-459432"/>
                <a:chExt cx="8247377" cy="2563312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459432"/>
                  <a:ext cx="8247377" cy="256331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28"/>
                <p:cNvSpPr txBox="1"/>
                <p:nvPr/>
              </p:nvSpPr>
              <p:spPr>
                <a:xfrm>
                  <a:off x="8371094" y="-39831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1885694"/>
              <a:ext cx="7775757" cy="186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读图可知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人口稠密区主要分布在北半球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就纬度带来说人口稠密区主要位于</a:t>
              </a:r>
              <a:r>
                <a:rPr lang="en-US" altLang="zh-CN" sz="2000" dirty="0"/>
                <a:t>20°N~60°N</a:t>
              </a:r>
              <a:r>
                <a:rPr lang="zh-CN" altLang="zh-CN" sz="2000" dirty="0"/>
                <a:t>的中低纬度地区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就海陆位置来说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大部分位于近海地带。如亚洲的东部、东南部和南部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欧洲西部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北美洲东部等地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人口稠密。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3" name="五边形 4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33586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0142968"/>
              </p:ext>
            </p:extLst>
          </p:nvPr>
        </p:nvGraphicFramePr>
        <p:xfrm>
          <a:off x="508000" y="1792489"/>
          <a:ext cx="8128000" cy="4023661"/>
        </p:xfrm>
        <a:graphic>
          <a:graphicData uri="http://schemas.openxmlformats.org/presentationml/2006/ole">
            <p:oleObj spid="_x0000_s2055" name="文档" r:id="rId10" imgW="3839157" imgH="19004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2999563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色人种的主要分布区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该人种主要分布在欧洲、西亚、中亚、南亚以及非洲的北部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此外还有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色人种的主要分布区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除亚洲东部和东南部外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该人种还分布在北美洲和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色人种的故乡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该人种主要分布在非洲撒哈拉以南地区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洲也有分布。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427" y="4221582"/>
            <a:ext cx="8247378" cy="2303762"/>
            <a:chOff x="645102" y="3600914"/>
            <a:chExt cx="8247378" cy="2303762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3600914"/>
              <a:ext cx="8247378" cy="2303762"/>
              <a:chOff x="645102" y="2603835"/>
              <a:chExt cx="8247378" cy="2303762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2603835"/>
                <a:ext cx="8247378" cy="198832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48"/>
              <p:cNvSpPr txBox="1"/>
              <p:nvPr/>
            </p:nvSpPr>
            <p:spPr>
              <a:xfrm>
                <a:off x="8388424" y="274735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3950696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白　美　大洋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黄　南美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黑　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687895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571612"/>
            <a:ext cx="8229600" cy="432048"/>
          </a:xfrm>
        </p:spPr>
        <p:txBody>
          <a:bodyPr/>
          <a:lstStyle/>
          <a:p>
            <a:r>
              <a:rPr lang="zh-CN" altLang="zh-CN" dirty="0"/>
              <a:t>第一节　人种和人口</a:t>
            </a:r>
          </a:p>
        </p:txBody>
      </p:sp>
    </p:spTree>
    <p:extLst>
      <p:ext uri="{BB962C8B-B14F-4D97-AF65-F5344CB8AC3E}">
        <p14:creationId xmlns:p14="http://schemas.microsoft.com/office/powerpoint/2010/main" xmlns="" val="30807769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00232" y="1500174"/>
            <a:ext cx="8229600" cy="432048"/>
          </a:xfrm>
        </p:spPr>
        <p:txBody>
          <a:bodyPr/>
          <a:lstStyle/>
          <a:p>
            <a:r>
              <a:rPr lang="zh-CN" altLang="zh-CN" dirty="0"/>
              <a:t>第一课时　三大人种　人口的分布</a:t>
            </a:r>
          </a:p>
        </p:txBody>
      </p:sp>
    </p:spTree>
    <p:extLst>
      <p:ext uri="{BB962C8B-B14F-4D97-AF65-F5344CB8AC3E}">
        <p14:creationId xmlns:p14="http://schemas.microsoft.com/office/powerpoint/2010/main" xmlns="" val="4220699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810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一、三大人种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按肤色差异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世界人口可分为三大人种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将下列人种与图片和特征用线连接起来。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2806643"/>
            <a:ext cx="3538852" cy="369692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713242" y="150128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08776" y="147966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410741" y="189253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122969" y="5231301"/>
            <a:ext cx="2582758" cy="12722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:A—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+mj-ea"/>
                <a:ea typeface="+mj-ea"/>
              </a:rPr>
              <a:t>一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黄色人种主要分布在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的原住居民也是黄色人种。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是目前分布最广泛的人种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伴随着欧洲的殖民扩张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白色人种的分布扩展到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黑色人种主要分布在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也有大量黑色人种分布。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在三大人种分布的交界地带和人口迁移频繁的地区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因人种的通婚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还形成了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18790" y="1445434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亚洲东部和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71590" y="144644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31640" y="225929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10155" y="2661846"/>
            <a:ext cx="53335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欧洲、西亚、中亚、南亚以及非洲的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0910" y="347149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62134" y="3471346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大洋洲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69026" y="3855997"/>
            <a:ext cx="27943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非洲撒哈拉以南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20272" y="385599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53990" y="507192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9589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+mj-ea"/>
                <a:ea typeface="+mj-ea"/>
              </a:rPr>
              <a:t>一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二、人口的分布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以及热带的部分地区集中了世界上绝大部分人口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和干旱地区则人口稀少。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世界人口高度集中在地势比较低平的地区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的世界人口分布在海拔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米以下的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距海越近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人口越稠密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距海越远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人口越稀疏。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除自然因素外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是影响人口分布的另一个重要方面。在相似的自然条件下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人口的分布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直接相关。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67744" y="2039076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10153" y="247372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26777" y="3277722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平原、低山和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41728" y="4051730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87624" y="4854375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社会经济发展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66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人种分布与地理环境的关系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不同人种的形成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是人类在不同环境下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为了适应自然、利用自然、保存和发展人类群体的一种过程。三大人种体态上的差别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同他们长期活动地区的自然环境有密切关系。如人的肤色有深有浅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皮肤中的色素细胞越多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肤色就越深。从地理分布看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人种的肤色大致由赤道向极地逐渐变浅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这与各地太阳辐射强度密切相关。在热带地区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黑皮肤有助于保护人体免受紫外线伤害。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+mj-ea"/>
                <a:ea typeface="+mj-ea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+mj-ea"/>
                <a:ea typeface="+mj-ea"/>
              </a:rPr>
              <a:t>2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63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下列关于人种体质特征与环境关系的描述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人种体貌特征是天生的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与环境无关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黑色人种多分布在较冷的地方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因为黑色可以吸收阳光中的紫外线而增加热量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白色人种多分布在较热的地方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因为白色可以反射太阳光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北欧人的鼻子高而窄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鼻孔通道长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有利于御寒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人种体貌特征深受环境影响。从地理分布看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人种肤色大致由赤道向极地逐渐变浅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在热带地区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黑皮肤有助于保护人体免受紫外线的伤害。北欧人属于白种人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鼻子高而窄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鼻孔通道长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可避免冷空气直接进入肺部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有利于御寒。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08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1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+mj-ea"/>
                <a:ea typeface="+mj-ea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1904"/>
            <a:ext cx="243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世界人口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6768685"/>
              </p:ext>
            </p:extLst>
          </p:nvPr>
        </p:nvGraphicFramePr>
        <p:xfrm>
          <a:off x="508000" y="1827082"/>
          <a:ext cx="8128000" cy="4410230"/>
        </p:xfrm>
        <a:graphic>
          <a:graphicData uri="http://schemas.openxmlformats.org/presentationml/2006/ole">
            <p:oleObj spid="_x0000_s1031" name="文档" r:id="rId5" imgW="3839157" imgH="20826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31</TotalTime>
  <Words>967</Words>
  <Application>Microsoft Office PowerPoint</Application>
  <PresentationFormat>全屏显示(4:3)</PresentationFormat>
  <Paragraphs>200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主题3</vt:lpstr>
      <vt:lpstr>文档</vt:lpstr>
      <vt:lpstr>第3章　居民与聚落</vt:lpstr>
      <vt:lpstr>第一节　人种和人口</vt:lpstr>
      <vt:lpstr>第一课时　三大人种　人口的分布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2019-01-10T03:39:15Z</dcterms:modified>
</cp:coreProperties>
</file>