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64" r:id="rId4"/>
    <p:sldId id="292" r:id="rId5"/>
    <p:sldId id="293" r:id="rId6"/>
    <p:sldId id="279" r:id="rId7"/>
    <p:sldId id="294" r:id="rId8"/>
    <p:sldId id="295" r:id="rId9"/>
    <p:sldId id="296" r:id="rId10"/>
    <p:sldId id="297" r:id="rId11"/>
    <p:sldId id="280" r:id="rId12"/>
    <p:sldId id="298" r:id="rId13"/>
    <p:sldId id="299" r:id="rId14"/>
    <p:sldId id="300" r:id="rId15"/>
    <p:sldId id="265" r:id="rId16"/>
    <p:sldId id="301" r:id="rId17"/>
    <p:sldId id="278" r:id="rId18"/>
    <p:sldId id="302" r:id="rId19"/>
    <p:sldId id="281" r:id="rId20"/>
    <p:sldId id="282" r:id="rId21"/>
    <p:sldId id="28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1857364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科学家通过测量发现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北京与华盛顿的距离每年以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0.5~1.2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厘米的速度互相靠近。有人推算出大约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中美两国就会变成陆上邻国。这种现象产生的原因是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地震和火山活动的结果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海浪和风力作用的结果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地球自转运动的结果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板块相互运动的结果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由于板块相互运动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使得太平洋不断缩小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大西洋不断扩大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造成中美两国的距离不断靠近。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222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461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用板块构造理论解释有关地理现象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红海可能成为新的大洋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红海位于印度洋板块与非洲板块的交界地带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此处两大板块运动方向相反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发生张裂运动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新大洋将可能会出现。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地中海可能会消失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地中海位于亚欧板块与非洲板块的交界处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两大板块碰撞挤压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彼此靠近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地中海将可能会消失。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喜马拉雅山的形成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喜马拉雅山位于亚欧板块与印度洋板块的交界处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两大板块碰撞挤压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印度洋板块俯冲到亚欧板块之下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使亚欧板块被迫抬升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在亚欧板块南部边缘地带隆起抬升形成巨大的喜马拉雅山脉。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英国地震很少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英国位于亚欧板块内部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地壳比较稳定。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我国西藏地热资源丰富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西藏地处亚欧板块与印度洋板块的交界地带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地壳运动比较活跃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地热资源丰富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09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大西洋面积在扩大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大西洋地处美洲板块与亚欧板块、非洲板块的张裂地带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面积将不断扩大。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248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图中地区地壳运动活跃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板块运动明显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贝贝作出了一些解释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地中海处在两大板块交界处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红海属板块的碰撞挤压区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阿拉伯半岛处在三大板块的交界处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阿尔卑斯山是板块碰撞挤压的结果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5870040"/>
              </p:ext>
            </p:extLst>
          </p:nvPr>
        </p:nvGraphicFramePr>
        <p:xfrm>
          <a:off x="1241371" y="2043270"/>
          <a:ext cx="6661258" cy="2708030"/>
        </p:xfrm>
        <a:graphic>
          <a:graphicData uri="http://schemas.openxmlformats.org/presentationml/2006/ole">
            <p:oleObj spid="_x0000_s5125" name="文档" r:id="rId6" imgW="3839157" imgH="15612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325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地中海处在亚欧板块和非洲板块交界处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红海属板块的张裂拉伸区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阿拉伯半岛处在亚欧板块、印度洋板块和非洲板块的交界处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阿尔卑斯山是亚欧板块和非洲板块碰撞挤压的结果。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785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山东枣庄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读地球公转演示图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支架顶部的十字架代表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太阳光线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1636452"/>
              </p:ext>
            </p:extLst>
          </p:nvPr>
        </p:nvGraphicFramePr>
        <p:xfrm>
          <a:off x="508000" y="2789836"/>
          <a:ext cx="8128000" cy="2151332"/>
        </p:xfrm>
        <a:graphic>
          <a:graphicData uri="http://schemas.openxmlformats.org/presentationml/2006/ole">
            <p:oleObj spid="_x0000_s6148" name="文档" r:id="rId8" imgW="3839157" imgH="10153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155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移动地球仪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公转一周。我们可以观察到太阳直射点的移动范围是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S~23.5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B.66.5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S~66.5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S~90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始终直射赤道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为了保证演示成功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移动过程中我们需要注意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正好对准地球仪的球心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保持地轴的空间指向不变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按照顺时针方向移动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按照逆时针方向移动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68427" y="2348880"/>
            <a:ext cx="8247377" cy="4176464"/>
            <a:chOff x="645102" y="289623"/>
            <a:chExt cx="8247377" cy="4176464"/>
          </a:xfrm>
        </p:grpSpPr>
        <p:grpSp>
          <p:nvGrpSpPr>
            <p:cNvPr id="13" name="组合 12"/>
            <p:cNvGrpSpPr/>
            <p:nvPr/>
          </p:nvGrpSpPr>
          <p:grpSpPr>
            <a:xfrm>
              <a:off x="645102" y="289623"/>
              <a:ext cx="8247377" cy="4176464"/>
              <a:chOff x="645102" y="-1755576"/>
              <a:chExt cx="8247377" cy="4176464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1755576"/>
                <a:ext cx="8247377" cy="3859456"/>
                <a:chOff x="645102" y="-1755576"/>
                <a:chExt cx="8247377" cy="3859456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1755576"/>
                  <a:ext cx="8247377" cy="385945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-16835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860242" y="517998"/>
              <a:ext cx="7775757" cy="3271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本组题考查对地球公转演示图的判读能力。第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地球围绕太阳公转时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地轴与公转轨道面约成</a:t>
              </a:r>
              <a:r>
                <a:rPr lang="en-US" altLang="zh-CN" sz="2000" dirty="0"/>
                <a:t>66.5°</a:t>
              </a:r>
              <a:r>
                <a:rPr lang="zh-CN" altLang="zh-CN" sz="2000" dirty="0"/>
                <a:t>的夹角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这就使得一年内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太阳光线的直射点有规律地在南、北回归线之间来回移动。</a:t>
              </a:r>
              <a:r>
                <a:rPr lang="en-US" altLang="zh-CN" sz="2000" dirty="0"/>
                <a:t>23.5°N</a:t>
              </a:r>
              <a:r>
                <a:rPr lang="zh-CN" altLang="zh-CN" sz="2000" dirty="0"/>
                <a:t>是太阳光线能够直射的最北位置</a:t>
              </a:r>
              <a:r>
                <a:rPr lang="en-US" altLang="zh-CN" sz="2000" dirty="0"/>
                <a:t>,23.5°S</a:t>
              </a:r>
              <a:r>
                <a:rPr lang="zh-CN" altLang="zh-CN" sz="2000" dirty="0"/>
                <a:t>是太阳光线能够直射的最南位置。第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使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太阳光线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正好对准地球仪的球心才能保证太阳光线垂直照射地球仪上的某点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保持地轴的空间指向不变才符合地球公转的特点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地球公转方向与自转方向一致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从北极上空看为逆时针方向转动。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1.A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2.B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7273572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47115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四川泸州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1376859"/>
              </p:ext>
            </p:extLst>
          </p:nvPr>
        </p:nvGraphicFramePr>
        <p:xfrm>
          <a:off x="508000" y="2204864"/>
          <a:ext cx="8128000" cy="3146323"/>
        </p:xfrm>
        <a:graphic>
          <a:graphicData uri="http://schemas.openxmlformats.org/presentationml/2006/ole">
            <p:oleObj spid="_x0000_s7172" name="文档" r:id="rId8" imgW="3839157" imgH="14863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图中属于半岛的是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美国本土分布的大洲是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全部位于东半球的大洋是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	B.F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	D.H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两大洲的分界线是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苏伊士运河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巴拿马运河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土耳其海峡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白令海峡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68427" y="3212976"/>
            <a:ext cx="8247377" cy="3312368"/>
            <a:chOff x="645102" y="1153719"/>
            <a:chExt cx="8247377" cy="3312368"/>
          </a:xfrm>
        </p:grpSpPr>
        <p:grpSp>
          <p:nvGrpSpPr>
            <p:cNvPr id="13" name="组合 12"/>
            <p:cNvGrpSpPr/>
            <p:nvPr/>
          </p:nvGrpSpPr>
          <p:grpSpPr>
            <a:xfrm>
              <a:off x="645102" y="1153719"/>
              <a:ext cx="8247377" cy="3312368"/>
              <a:chOff x="645102" y="-891480"/>
              <a:chExt cx="8247377" cy="331236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45102" y="-891480"/>
                <a:ext cx="8247377" cy="2995360"/>
                <a:chOff x="645102" y="-891480"/>
                <a:chExt cx="8247377" cy="2995360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645102" y="-891480"/>
                  <a:ext cx="8247377" cy="299536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8"/>
                <p:cNvSpPr txBox="1"/>
                <p:nvPr/>
              </p:nvSpPr>
              <p:spPr>
                <a:xfrm>
                  <a:off x="8371094" y="-79100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2" y="1410558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甲是阿拉伯半岛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乙是澳大利亚大陆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丙是海峡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丁是岛屿。第</a:t>
              </a:r>
              <a:r>
                <a:rPr lang="en-US" altLang="zh-CN" sz="2000" dirty="0"/>
                <a:t>4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美国本土位于北美洲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对应代号是②。第</a:t>
              </a:r>
              <a:r>
                <a:rPr lang="en-US" altLang="zh-CN" sz="2000" dirty="0"/>
                <a:t>5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西经</a:t>
              </a:r>
              <a:r>
                <a:rPr lang="en-US" altLang="zh-CN" sz="2000" dirty="0"/>
                <a:t>20°</a:t>
              </a:r>
              <a:r>
                <a:rPr lang="zh-CN" altLang="zh-CN" sz="2000" dirty="0"/>
                <a:t>往东至东经</a:t>
              </a:r>
              <a:r>
                <a:rPr lang="en-US" altLang="zh-CN" sz="2000" dirty="0"/>
                <a:t>160°</a:t>
              </a:r>
              <a:r>
                <a:rPr lang="zh-CN" altLang="zh-CN" sz="2000" dirty="0"/>
                <a:t>为东半球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所以位于东半球的大洋是印度洋。第</a:t>
              </a:r>
              <a:r>
                <a:rPr lang="en-US" altLang="zh-CN" sz="2000" dirty="0"/>
                <a:t>6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亚洲与北美洲的分界线是白令海峡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亚洲与非洲的分界线是苏伊士运河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亚欧的分界线之一是土耳其海峡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南、北美洲的分界线是巴拿马运河。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3.A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4.B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5.C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6.D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1838198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有关地震、火山的说法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地震发生时每个人应立即向屋外冲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火山、地震很少分布在板块交界地带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目前不能准确预报地震的发生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火山是因为板块挤压变形隆起形成的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1186064"/>
              </p:ext>
            </p:extLst>
          </p:nvPr>
        </p:nvGraphicFramePr>
        <p:xfrm>
          <a:off x="508000" y="935744"/>
          <a:ext cx="8128000" cy="5240511"/>
        </p:xfrm>
        <a:graphic>
          <a:graphicData uri="http://schemas.openxmlformats.org/presentationml/2006/ole">
            <p:oleObj spid="_x0000_s1031" name="文档" r:id="rId3" imgW="3839157" imgH="24750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据中国地震台网测定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尼泊尔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(28.2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N,84.7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发生里氏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震源深度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千米。此次地震的原因是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位于环太平洋地震带上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亚洲板块与印度洋板块碰撞挤压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印度洋板块与亚欧板块碰撞挤压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非洲板块与亚欧板块碰撞挤压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3396807"/>
              </p:ext>
            </p:extLst>
          </p:nvPr>
        </p:nvGraphicFramePr>
        <p:xfrm>
          <a:off x="1001115" y="2419967"/>
          <a:ext cx="7141770" cy="2315610"/>
        </p:xfrm>
        <a:graphic>
          <a:graphicData uri="http://schemas.openxmlformats.org/presentationml/2006/ole">
            <p:oleObj spid="_x0000_s8196" name="文档" r:id="rId8" imgW="3839157" imgH="1244022" progId="Word.Document.12">
              <p:embed/>
            </p:oleObj>
          </a:graphicData>
        </a:graphic>
      </p:graphicFrame>
      <p:sp>
        <p:nvSpPr>
          <p:cNvPr id="29" name="五边形 2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68427" y="4509120"/>
            <a:ext cx="8247377" cy="2016224"/>
            <a:chOff x="645102" y="2449863"/>
            <a:chExt cx="8247377" cy="2016224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2449863"/>
              <a:ext cx="8247377" cy="2016224"/>
              <a:chOff x="645102" y="404664"/>
              <a:chExt cx="8247377" cy="2016224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45102" y="404664"/>
                <a:ext cx="8247377" cy="1699216"/>
                <a:chOff x="645102" y="404664"/>
                <a:chExt cx="8247377" cy="1699216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645102" y="404664"/>
                  <a:ext cx="8247377" cy="16992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8"/>
                <p:cNvSpPr txBox="1"/>
                <p:nvPr/>
              </p:nvSpPr>
              <p:spPr>
                <a:xfrm>
                  <a:off x="8371094" y="5530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2" y="2754587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本题考查板块构造学说的应用。从图中可以看出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此次地震位于亚欧板块与印度洋板块的交界处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属于地中海</a:t>
              </a:r>
              <a:r>
                <a:rPr lang="en-US" altLang="zh-CN" sz="2000" dirty="0"/>
                <a:t>—</a:t>
              </a:r>
              <a:r>
                <a:rPr lang="zh-CN" altLang="zh-CN" sz="2000" dirty="0"/>
                <a:t>喜马拉雅火山地震带。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读东、西半球示意图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80422002"/>
              </p:ext>
            </p:extLst>
          </p:nvPr>
        </p:nvGraphicFramePr>
        <p:xfrm>
          <a:off x="508000" y="1628800"/>
          <a:ext cx="8128000" cy="2742948"/>
        </p:xfrm>
        <a:graphic>
          <a:graphicData uri="http://schemas.openxmlformats.org/presentationml/2006/ole">
            <p:oleObj spid="_x0000_s9220" name="文档" r:id="rId8" imgW="3839157" imgH="129515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38263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半球的陆地面积较大。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代表七大洲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我国位于七大洲中的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两大洲的分界线是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两大洋的重要海上通道是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它是欧洲、非洲向东到太平洋西岸各港口最短航线的必经之地。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68427" y="3717032"/>
            <a:ext cx="8247377" cy="2808312"/>
            <a:chOff x="645102" y="1657775"/>
            <a:chExt cx="8247377" cy="2808312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1657775"/>
              <a:ext cx="8247377" cy="2808312"/>
              <a:chOff x="645102" y="-387424"/>
              <a:chExt cx="8247377" cy="280831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45102" y="-387424"/>
                <a:ext cx="8247377" cy="2491304"/>
                <a:chOff x="645102" y="-387424"/>
                <a:chExt cx="8247377" cy="2491304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645102" y="-387424"/>
                  <a:ext cx="8247377" cy="249130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8"/>
                <p:cNvSpPr txBox="1"/>
                <p:nvPr/>
              </p:nvSpPr>
              <p:spPr>
                <a:xfrm>
                  <a:off x="8371094" y="-32241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2" y="1879149"/>
              <a:ext cx="7775757" cy="186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结合图中信息可知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世界陆地主要分布在东半球。第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我国位于亚洲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即图中的序号①所示。第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北美洲和南美洲的分界线是巴拿马运河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图中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为太平洋、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为印度洋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连接两大洋的水上交通要道是马六甲海峡。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东　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①　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巴拿马运河　马六甲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地球的公转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地球公转导致太阳直射点的南北移动及带来的四季变化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7822350"/>
              </p:ext>
            </p:extLst>
          </p:nvPr>
        </p:nvGraphicFramePr>
        <p:xfrm>
          <a:off x="508000" y="3099453"/>
          <a:ext cx="8128000" cy="2201755"/>
        </p:xfrm>
        <a:graphic>
          <a:graphicData uri="http://schemas.openxmlformats.org/presentationml/2006/ole">
            <p:oleObj spid="_x0000_s2054" name="文档" r:id="rId6" imgW="3839157" imgH="10395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以北半球为例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分析太阳直射点与昼夜长短的情况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具体如下表所示。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0372354"/>
              </p:ext>
            </p:extLst>
          </p:nvPr>
        </p:nvGraphicFramePr>
        <p:xfrm>
          <a:off x="508000" y="2494231"/>
          <a:ext cx="8128000" cy="3311033"/>
        </p:xfrm>
        <a:graphic>
          <a:graphicData uri="http://schemas.openxmlformats.org/presentationml/2006/ole">
            <p:oleObj spid="_x0000_s3078" name="文档" r:id="rId6" imgW="3839157" imgH="1563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74130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下列关于下图的叙述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太阳直射北回归线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南极圈内出现极夜现象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此时日期在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日前后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北半球昼长夜短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此时太阳直射南回归线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南极圈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及其以南地区出现极昼现象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短夜长。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6R08.eps" descr="id:214748987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868144" y="2276611"/>
            <a:ext cx="2550469" cy="245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0563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海陆变迁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地表形态变化的原因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地壳运动、海平面升降、人类活动。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大陆漂移学说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由德国科学家魏格纳在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世纪初提出。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板块构造学说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地球表层是由六大板块构成的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它们在不停地运动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板块交界处地壳运动比较活跃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多火山、地震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板块内部较稳定。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世界上的两大火山地震带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环太平洋火山地震带、地中海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喜马拉雅火山地震带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90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板块运动与世界火山地震带的分布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环太平洋火山地震带和地中海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喜马拉雅火山地震带大多位于板块与板块的交界地带。例如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喜马拉雅山脉就是印度洋板块与亚欧板块碰撞挤压形成的。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05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日本多火山、地震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原因是处于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4474518"/>
              </p:ext>
            </p:extLst>
          </p:nvPr>
        </p:nvGraphicFramePr>
        <p:xfrm>
          <a:off x="508000" y="1767288"/>
          <a:ext cx="8128000" cy="4275772"/>
        </p:xfrm>
        <a:graphic>
          <a:graphicData uri="http://schemas.openxmlformats.org/presentationml/2006/ole">
            <p:oleObj spid="_x0000_s4102" name="文档" r:id="rId6" imgW="3839157" imgH="20185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572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545822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353133" y="862897"/>
            <a:ext cx="768613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160444" y="862897"/>
            <a:ext cx="768613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印度洋板块和亚欧板块的交界处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太平洋板块和亚欧板块的交界处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美洲板块和太平洋板块的交界处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美洲板块和亚欧板块的交界处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日本位于太平洋板块与亚欧板块交界处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多火山、地震。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88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56</TotalTime>
  <Words>1481</Words>
  <Application>Microsoft Office PowerPoint</Application>
  <PresentationFormat>全屏显示(4:3)</PresentationFormat>
  <Paragraphs>209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2019-01-10T03:40:42Z</dcterms:modified>
</cp:coreProperties>
</file>