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274" r:id="rId2"/>
    <p:sldId id="263" r:id="rId3"/>
    <p:sldId id="277" r:id="rId4"/>
    <p:sldId id="264" r:id="rId5"/>
    <p:sldId id="286" r:id="rId6"/>
    <p:sldId id="268" r:id="rId7"/>
    <p:sldId id="287" r:id="rId8"/>
    <p:sldId id="288" r:id="rId9"/>
    <p:sldId id="289" r:id="rId10"/>
    <p:sldId id="290" r:id="rId11"/>
    <p:sldId id="265" r:id="rId12"/>
    <p:sldId id="291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24A6F-17A4-483C-93CD-9668E346B3FF}" type="datetimeFigureOut">
              <a:rPr lang="zh-CN" altLang="en-US" smtClean="0"/>
              <a:pPr/>
              <a:t>2019/1/10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CB043-57EE-4748-9A7B-23529502E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121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CB043-57EE-4748-9A7B-23529502EFA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430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package" Target="../embeddings/Microsoft_Office_Word___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notesSlide" Target="../notesSlides/notesSlide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4.xml"/><Relationship Id="rId11" Type="http://schemas.openxmlformats.org/officeDocument/2006/relationships/package" Target="../embeddings/Microsoft_Office_Word___6.docx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11.xml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package" Target="../embeddings/Microsoft_Office_Word___7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428604"/>
            <a:ext cx="8229600" cy="432048"/>
          </a:xfrm>
        </p:spPr>
        <p:txBody>
          <a:bodyPr/>
          <a:lstStyle/>
          <a:p>
            <a:r>
              <a:rPr lang="zh-CN" altLang="zh-CN" dirty="0"/>
              <a:t>第二课时　七大洲</a:t>
            </a:r>
            <a:r>
              <a:rPr lang="en-US" altLang="zh-CN" dirty="0"/>
              <a:t>(</a:t>
            </a:r>
            <a:r>
              <a:rPr lang="zh-CN" altLang="zh-CN" dirty="0"/>
              <a:t>二</a:t>
            </a:r>
            <a:r>
              <a:rPr lang="en-US" altLang="zh-CN" dirty="0"/>
              <a:t>)</a:t>
            </a:r>
            <a:r>
              <a:rPr lang="zh-CN" altLang="zh-CN" dirty="0"/>
              <a:t>　四大洋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根据极地地区是陆地或海洋判断南、北半球。第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陆地多分布在北半球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海洋多分布在南半球。第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极地地区是陆地或海洋是判定南北极点的重要依据。第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考查大洲和大洋的分布。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　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　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　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　大西洋　印度洋　南美洲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275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湖南湘潭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由湖南地图出版社与湖北省测绘学会共同编制的竖版《世界知识地图》是对传统横版《世界地图》的一种突破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这意味着使用了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多年的横版地图不再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一统天下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在地图制图领域具有划时代的意义。换个角度看世界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1" name="16R04.eps" descr="id:214748960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702490" y="2781441"/>
            <a:ext cx="1739017" cy="3312368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3598015" y="612653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竖版世界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13563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图中甲大洲和丙大洲的分界线为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白令海峡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乌拉尔河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直布罗陀海峡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苏伊士运河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/>
                <a:t>1</a:t>
              </a:r>
              <a:r>
                <a:rPr lang="en-US" altLang="zh-CN" sz="2000" dirty="0"/>
                <a:t>.B</a:t>
              </a:r>
              <a:r>
                <a:rPr lang="zh-CN" altLang="zh-CN" sz="2000" dirty="0"/>
                <a:t>　</a:t>
              </a:r>
              <a:r>
                <a:rPr lang="en-US" altLang="zh-CN" sz="2000" b="1" dirty="0"/>
                <a:t>2</a:t>
              </a:r>
              <a:r>
                <a:rPr lang="en-US" altLang="zh-CN" sz="2000" dirty="0"/>
                <a:t>.D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700192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某一大洲主体部分位于西半球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该洲有世界上最大的岛屿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则这一大洲是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729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读四大洋面积的比较图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万千米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为大西洋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图中最深的大洋是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跨经度最多的大洋是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平均水温最高的大洋是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8096083"/>
              </p:ext>
            </p:extLst>
          </p:nvPr>
        </p:nvGraphicFramePr>
        <p:xfrm>
          <a:off x="508000" y="1884875"/>
          <a:ext cx="8128000" cy="2336213"/>
        </p:xfrm>
        <a:graphic>
          <a:graphicData uri="http://schemas.openxmlformats.org/presentationml/2006/ole">
            <p:oleObj spid="_x0000_s9220" name="文档" r:id="rId9" imgW="3839157" imgH="1103957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赤道穿过的大洲中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面积最大的是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4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5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6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7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8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9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巴拿马运河与苏伊士运河在世界航运中有重要意义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0585956"/>
              </p:ext>
            </p:extLst>
          </p:nvPr>
        </p:nvGraphicFramePr>
        <p:xfrm>
          <a:off x="508000" y="2060848"/>
          <a:ext cx="8128000" cy="2383271"/>
        </p:xfrm>
        <a:graphic>
          <a:graphicData uri="http://schemas.openxmlformats.org/presentationml/2006/ole">
            <p:oleObj spid="_x0000_s10246" name="文档" r:id="rId10" imgW="3839157" imgH="1125561" progId="Word.Document.12">
              <p:embed/>
            </p:oleObj>
          </a:graphicData>
        </a:graphic>
      </p:graphicFrame>
      <p:sp>
        <p:nvSpPr>
          <p:cNvPr id="33" name="五边形 32"/>
          <p:cNvSpPr/>
          <p:nvPr/>
        </p:nvSpPr>
        <p:spPr>
          <a:xfrm>
            <a:off x="7725272" y="6237312"/>
            <a:ext cx="104835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78585" y="3789040"/>
            <a:ext cx="8386831" cy="2736304"/>
            <a:chOff x="251520" y="3789040"/>
            <a:chExt cx="8640960" cy="2736304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3789040"/>
              <a:ext cx="8640960" cy="2736304"/>
              <a:chOff x="251520" y="2171293"/>
              <a:chExt cx="8640960" cy="2736304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2171293"/>
                <a:ext cx="8640960" cy="242086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30"/>
              <p:cNvSpPr txBox="1"/>
              <p:nvPr/>
            </p:nvSpPr>
            <p:spPr>
              <a:xfrm>
                <a:off x="8270279" y="2296482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6" name="对象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1406088"/>
                </p:ext>
              </p:extLst>
            </p:nvPr>
          </p:nvGraphicFramePr>
          <p:xfrm>
            <a:off x="564773" y="4196216"/>
            <a:ext cx="8140395" cy="1854200"/>
          </p:xfrm>
          <a:graphic>
            <a:graphicData uri="http://schemas.openxmlformats.org/presentationml/2006/ole">
              <p:oleObj spid="_x0000_s10247" name="文档" r:id="rId11" imgW="3926902" imgH="926805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5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略。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下图为全球海陆轮廓示意图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在图中填出七大洲、四大洋的名称。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9157905"/>
              </p:ext>
            </p:extLst>
          </p:nvPr>
        </p:nvGraphicFramePr>
        <p:xfrm>
          <a:off x="508000" y="1700808"/>
          <a:ext cx="8128000" cy="2366465"/>
        </p:xfrm>
        <a:graphic>
          <a:graphicData uri="http://schemas.openxmlformats.org/presentationml/2006/ole">
            <p:oleObj spid="_x0000_s5126" name="文档" r:id="rId9" imgW="3839157" imgH="11176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64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亚洲是世界第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欧洲是世界第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北美洲面积仅次于亚洲和非洲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是世界第三大洲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南美洲是世界第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89732185"/>
              </p:ext>
            </p:extLst>
          </p:nvPr>
        </p:nvGraphicFramePr>
        <p:xfrm>
          <a:off x="508000" y="2438400"/>
          <a:ext cx="8128000" cy="2888397"/>
        </p:xfrm>
        <a:graphic>
          <a:graphicData uri="http://schemas.openxmlformats.org/presentationml/2006/ole">
            <p:oleObj spid="_x0000_s1033" name="文档" r:id="rId3" imgW="3839157" imgH="136536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85769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南极洲是世界第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是世界上唯一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是世界上面积最小的大洲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大陆和太平洋上的许多岛屿。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82686" y="766665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65799" y="74685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54966" y="1558691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08986" y="2796221"/>
            <a:ext cx="159530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乌拉尔山脉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20013" y="3170233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高加索山脉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97910" y="3170233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土耳其海峡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04231" y="3570462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苏伊士运河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104231" y="4117176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巴拿马运河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16091" y="481072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1773" y="521247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338153" y="561899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1773" y="601706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12839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沟通两个海域之间的狭窄水道叫做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四大洋按面积从大到小依次是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太平洋西面是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北面通过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海峡与北冰洋相通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东面是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南面是南极洲。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洲与欧洲及非洲之间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面积约占世界海洋总面积的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洲所包围。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北冰洋被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洲所包围。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97218" y="111385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60504" y="147528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48264" y="147528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99592" y="190733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59967" y="190819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38723" y="2291535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49771" y="229153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63542" y="269700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281204" y="269272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599610" y="350239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3542" y="388160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89880" y="388160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94202" y="470431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303336" y="470431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951534" y="468356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28541" y="5106419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594202" y="550365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303335" y="550365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945921" y="550365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大洋、海、海峡的区别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远离大陆的广阔水域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海洋的中心部分。大洋深度较大。全球共有四大洋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太平洋、大西洋、印度洋和北冰洋。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大洋的边缘部分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深度较小。世界上海的面积约占世界海洋总面积的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两块陆地之间连接两个洋或海的狭窄水道。海峡在航运、军事方面都具有重要意义。世界上有许多著名海峡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如沟通北冰洋和太平洋的白令海峡、沟通黑海和地中海的土耳其海峡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又称黑海海峡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、沟通大西洋和地中海的直布罗陀海峡等。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海峡是海洋运输的重要通道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也往往是重要的地理分界线。下列海峡中既是两大洲分界线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也是两大洋分界线的是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白令海峡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直布罗陀海峡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马六甲海峡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英吉利海峡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白令海峡位于亚洲和北美洲之间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是亚洲和北美洲的分界线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同时也是北冰洋与太平洋的分界线。直布罗陀海峡沟通大西洋与地中海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北岸是欧洲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南岸是非洲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是欧洲与非洲的分界线。马六甲海峡位于东南亚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沟通了太平洋与印度洋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是印度洋与太平洋的分界线。英吉利海峡位于英国和法国之间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既不是大洲分界线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也不是大洋分界线。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42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41309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七大洲、四大洋的分布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6936437"/>
              </p:ext>
            </p:extLst>
          </p:nvPr>
        </p:nvGraphicFramePr>
        <p:xfrm>
          <a:off x="508000" y="2155776"/>
          <a:ext cx="8128000" cy="3361456"/>
        </p:xfrm>
        <a:graphic>
          <a:graphicData uri="http://schemas.openxmlformats.org/presentationml/2006/ole">
            <p:oleObj spid="_x0000_s8196" name="文档" r:id="rId5" imgW="3839157" imgH="15871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太平洋、大西洋都跨南、北和东、西半球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被五个洲包围。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亚洲、大洋洲都跨东、西、南、北四个半球。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跨经度最广的洋是北冰洋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跨经度最广的洲是南极洲。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亚、欧和北美三洲围北冰洋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三洲围一洋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太平洋、大西洋、印度洋围南极洲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三洋围一洲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各大洲大部分都是一南一北呈对称分布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像北美洲与南美洲、欧洲与非洲、亚洲与大洋洲。南极洲在顶端。此外大陆轮廓多为北宽南窄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大致呈三角形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岛屿多在大陆东面。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421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读南北半球的海陆分布图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4139378"/>
              </p:ext>
            </p:extLst>
          </p:nvPr>
        </p:nvGraphicFramePr>
        <p:xfrm>
          <a:off x="508000" y="2247588"/>
          <a:ext cx="8128000" cy="2981612"/>
        </p:xfrm>
        <a:graphic>
          <a:graphicData uri="http://schemas.openxmlformats.org/presentationml/2006/ole">
            <p:oleObj spid="_x0000_s7171" name="文档" r:id="rId5" imgW="3839157" imgH="14085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442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图为北半球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图为南半球。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陆地主要集中在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海洋大多分布在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半球的极地地区主要为海洋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半球的极地地区主要为陆地。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写出图中字母所在地的大洲或大洋名称。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943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48</TotalTime>
  <Words>1120</Words>
  <Application>Microsoft Office PowerPoint</Application>
  <PresentationFormat>全屏显示(4:3)</PresentationFormat>
  <Paragraphs>185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主题3</vt:lpstr>
      <vt:lpstr>文档</vt:lpstr>
      <vt:lpstr>第二课时　七大洲(二)　四大洋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2019-01-10T03:38:48Z</dcterms:modified>
</cp:coreProperties>
</file>