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64" r:id="rId4"/>
    <p:sldId id="294" r:id="rId5"/>
    <p:sldId id="292" r:id="rId6"/>
    <p:sldId id="293" r:id="rId7"/>
    <p:sldId id="279" r:id="rId8"/>
    <p:sldId id="295" r:id="rId9"/>
    <p:sldId id="280" r:id="rId10"/>
    <p:sldId id="265" r:id="rId11"/>
    <p:sldId id="296" r:id="rId12"/>
    <p:sldId id="278" r:id="rId13"/>
    <p:sldId id="281" r:id="rId14"/>
    <p:sldId id="297" r:id="rId15"/>
    <p:sldId id="282" r:id="rId16"/>
    <p:sldId id="283" r:id="rId17"/>
    <p:sldId id="298" r:id="rId18"/>
    <p:sldId id="284" r:id="rId19"/>
    <p:sldId id="29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0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0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5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0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6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0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7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0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8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1785926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微信已经成为人们日常生活交流的重要载体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有网友在微信朋友圈中发布了四幅可爱的动物图片。请根据这些动物习性特点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205112"/>
              </p:ext>
            </p:extLst>
          </p:nvPr>
        </p:nvGraphicFramePr>
        <p:xfrm>
          <a:off x="508000" y="2530056"/>
          <a:ext cx="8128000" cy="3818614"/>
        </p:xfrm>
        <a:graphic>
          <a:graphicData uri="http://schemas.openxmlformats.org/presentationml/2006/ole">
            <p:oleObj spid="_x0000_s4100" name="文档" r:id="rId9" imgW="3839157" imgH="18032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图片中四种动物与其生活的区域对应正确的是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撒哈拉沙漠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西伯利亚北部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内蒙古高原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格陵兰岛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四种动物与其生活地区的气候类型对应正确的是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—a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841538"/>
              </p:ext>
            </p:extLst>
          </p:nvPr>
        </p:nvGraphicFramePr>
        <p:xfrm>
          <a:off x="508000" y="2903172"/>
          <a:ext cx="8128000" cy="2497563"/>
        </p:xfrm>
        <a:graphic>
          <a:graphicData uri="http://schemas.openxmlformats.org/presentationml/2006/ole">
            <p:oleObj spid="_x0000_s5124" name="文档" r:id="rId9" imgW="3839157" imgH="1179931" progId="Word.Document.12">
              <p:embed/>
            </p:oleObj>
          </a:graphicData>
        </a:graphic>
      </p:graphicFrame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830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1404602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本组题考查特殊动物生活的区域及对应的气候类型。①为袋鼠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主要分布在澳大利亚的热带草原气候区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②为驯鹿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主要分布在西伯利亚北部的极地气候区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③为牦牛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主要分布在青藏高原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适应高寒气候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④为企鹅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主要分布在南极地区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适应寒冷的极地气候。分析气候资料图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为热带雨林气候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为地中海气候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为温带季风气候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为极地气候。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1.B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2.D</a:t>
              </a:r>
              <a:r>
                <a:rPr lang="zh-CN" altLang="zh-CN" sz="2000" dirty="0"/>
                <a:t>　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6636297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据印度媒体报道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截至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印度部分地区高温天气导致的死亡人数已超过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甚至沥青道路路面都被烤化。一名气象局发言人说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印度每年雨季到来前都面临高温天气的威胁。读材料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印度高温现象说明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气候是复杂多变的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气候是短时间天气的综合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天气是不可预测的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应建立对极端天气的预警和应急防范机制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3645024"/>
            <a:ext cx="8247377" cy="2880320"/>
            <a:chOff x="645102" y="1585767"/>
            <a:chExt cx="8247377" cy="2880320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1585767"/>
              <a:ext cx="8247377" cy="2880320"/>
              <a:chOff x="645102" y="-459432"/>
              <a:chExt cx="8247377" cy="2880320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-459432"/>
                <a:ext cx="8247377" cy="2563312"/>
                <a:chOff x="645102" y="-459432"/>
                <a:chExt cx="8247377" cy="2563312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-459432"/>
                  <a:ext cx="8247377" cy="256331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-33718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1864378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气候是一个地方多年的大气状况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比较稳定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项、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项都不正确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天气是一个地方短时间的大气状况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是多变的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但是短时间内的天气是可以预测的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项不正确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为了预防气象灾害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应建立对极端天气的预警和应急防范机制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项正确。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49936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福建厦门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3635655"/>
              </p:ext>
            </p:extLst>
          </p:nvPr>
        </p:nvGraphicFramePr>
        <p:xfrm>
          <a:off x="508000" y="2163025"/>
          <a:ext cx="8128000" cy="3210191"/>
        </p:xfrm>
        <a:graphic>
          <a:graphicData uri="http://schemas.openxmlformats.org/presentationml/2006/ole">
            <p:oleObj spid="_x0000_s6148" name="文档" r:id="rId9" imgW="3839157" imgH="15162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737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北温带同纬度的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陆地高于海洋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海洋高于陆地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高原高于平原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荒漠高于森林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从全球范围看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月平均气温分布规律是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从北向南递减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从内陆向沿海递减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从低纬度向高纬度递减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从高海拔向低海拔递减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由于海陆热力性质差异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一般而言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北温带同一纬度的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月平均气温海洋高于陆地</a:t>
              </a:r>
              <a:r>
                <a:rPr lang="en-US" altLang="zh-CN" sz="2000" dirty="0"/>
                <a:t>,7</a:t>
              </a:r>
              <a:r>
                <a:rPr lang="zh-CN" altLang="zh-CN" sz="2000" dirty="0"/>
                <a:t>月陆地高于海洋。从全球范围看</a:t>
              </a:r>
              <a:r>
                <a:rPr lang="en-US" altLang="zh-CN" sz="2000" dirty="0"/>
                <a:t>,1</a:t>
              </a:r>
              <a:r>
                <a:rPr lang="zh-CN" altLang="zh-CN" sz="2000" dirty="0"/>
                <a:t>月平均气温从低纬度向高纬度递减。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4.B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5.C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432358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大草原一片葱绿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斑马、长颈鹿等动物成群结队迁徙而来。到了旱季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满目枯黄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莽莽草原上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间或有一些耐旱的孤树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这种景观所在的气候区是下列四幅示意图中的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3292256"/>
              </p:ext>
            </p:extLst>
          </p:nvPr>
        </p:nvGraphicFramePr>
        <p:xfrm>
          <a:off x="508000" y="3055115"/>
          <a:ext cx="8128000" cy="1731151"/>
        </p:xfrm>
        <a:graphic>
          <a:graphicData uri="http://schemas.openxmlformats.org/presentationml/2006/ole">
            <p:oleObj spid="_x0000_s7172" name="文档" r:id="rId9" imgW="3839157" imgH="818066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68427" y="3645024"/>
            <a:ext cx="8247377" cy="2880320"/>
            <a:chOff x="645102" y="1585767"/>
            <a:chExt cx="8247377" cy="2880320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1585767"/>
              <a:ext cx="8247377" cy="2880320"/>
              <a:chOff x="645102" y="-459432"/>
              <a:chExt cx="8247377" cy="2880320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-459432"/>
                <a:ext cx="8247377" cy="2563312"/>
                <a:chOff x="645102" y="-459432"/>
                <a:chExt cx="8247377" cy="256331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-459432"/>
                  <a:ext cx="8247377" cy="256331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-33718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2" y="1864378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题干描述的是热带草原气候区的景观。①气候区位于南美洲的亚马孙平原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属于热带雨林气候。②气候区位于非洲热带雨林气候的南北两侧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属于热带草原气候。③气候区位于亚洲的中南半岛和印度半岛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属于热带季风气候。④气候区位于非洲北部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属于热带沙漠气候。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420"/>
            <a:ext cx="505298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福建安溪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0" name="16R20.eps" descr="id:214749064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085623" y="1567678"/>
            <a:ext cx="4697410" cy="498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造成甲、乙两地降水不同的影响因素是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世界气候类型复杂多样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但其分布有一定规律可循。根据图中信息描述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地的气候特征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427" y="4725144"/>
            <a:ext cx="8247378" cy="1800200"/>
            <a:chOff x="645102" y="4104476"/>
            <a:chExt cx="8247378" cy="18002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4104476"/>
              <a:ext cx="8247378" cy="1800200"/>
              <a:chOff x="645102" y="3107397"/>
              <a:chExt cx="8247378" cy="1800200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45102" y="3107397"/>
                <a:ext cx="8247378" cy="14847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48"/>
              <p:cNvSpPr txBox="1"/>
              <p:nvPr/>
            </p:nvSpPr>
            <p:spPr>
              <a:xfrm>
                <a:off x="8388424" y="317940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0" y="4419912"/>
              <a:ext cx="77442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海陆分布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终年高温多雨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684569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甘肃兰州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阅读气温曲线和降水柱状图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并按下面的提示完成下列问题。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68490214"/>
              </p:ext>
            </p:extLst>
          </p:nvPr>
        </p:nvGraphicFramePr>
        <p:xfrm>
          <a:off x="508000" y="2630268"/>
          <a:ext cx="8128000" cy="2742948"/>
        </p:xfrm>
        <a:graphic>
          <a:graphicData uri="http://schemas.openxmlformats.org/presentationml/2006/ole">
            <p:oleObj spid="_x0000_s8196" name="文档" r:id="rId9" imgW="3839157" imgH="12951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4-5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根据气温最高月或最低月出现的时间判断南、北半球位置。图中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甲、乙两地气温最高月均出现在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因而两地都位于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根据气温曲线图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甲、乙两地气温特点很相似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都是夏季气温较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冬季气温较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且最冷月气温均在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根据降水柱状图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甲、乙两地降水特点有很大的差异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季多雨。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4149080"/>
            <a:ext cx="8247378" cy="2376264"/>
            <a:chOff x="645102" y="3528412"/>
            <a:chExt cx="8247378" cy="2376264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3528412"/>
              <a:ext cx="8247378" cy="2376264"/>
              <a:chOff x="645102" y="2531333"/>
              <a:chExt cx="8247378" cy="2376264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2531333"/>
                <a:ext cx="8247378" cy="20608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267534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3915856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(1)7</a:t>
              </a:r>
              <a:r>
                <a:rPr lang="zh-CN" altLang="zh-CN" sz="2000" dirty="0"/>
                <a:t>　北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高　低　</a:t>
              </a:r>
              <a:r>
                <a:rPr lang="en-US" altLang="zh-CN" sz="2000" dirty="0"/>
                <a:t>0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冬　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9627937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7647070"/>
              </p:ext>
            </p:extLst>
          </p:nvPr>
        </p:nvGraphicFramePr>
        <p:xfrm>
          <a:off x="965406" y="781573"/>
          <a:ext cx="7213188" cy="5739527"/>
        </p:xfrm>
        <a:graphic>
          <a:graphicData uri="http://schemas.openxmlformats.org/presentationml/2006/ole">
            <p:oleObj spid="_x0000_s1032" name="文档" r:id="rId3" imgW="3839157" imgH="30540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读气温变化曲线图和逐月降水量柱状示意图的方法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气温曲线图中横坐标表示时间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纵坐标表示气温。年平均气温变化曲线图中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通过观察曲线最高点和最低点可以了解一年当中的最热月和最冷月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并由此计算出气温年较差。还可以通过观察某地气温曲线的弯曲情况判断南北半球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气温曲线上凸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月份气温最高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则是北半球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而曲线下凹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月份气温最低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则是南半球。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逐月降水量柱状图中横坐标表示时间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纵坐标表示降水量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读降水量柱状图的基本方法如下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看各月降水量的多少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分析降水时间变化情况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有的地方各月都很多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有的地方各月都很少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这两种情况说明这些地区降水的季节分配比较均匀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变化很小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有的地方夏季降水多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有的地方冬季降水多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降水的季节分布不均匀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找出最高和最低的降水柱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了解最高和最低的降水数值及相应的月份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并计算其差值。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累计各月降水量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获得年降水量总值。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949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读甲、乙气候资料图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图中乙地位于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南、北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甲地与乙地相比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甲地降水时间分配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仅从降水方面考虑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甲地的房屋建筑应注意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0559732"/>
              </p:ext>
            </p:extLst>
          </p:nvPr>
        </p:nvGraphicFramePr>
        <p:xfrm>
          <a:off x="508000" y="1683230"/>
          <a:ext cx="8128000" cy="2981612"/>
        </p:xfrm>
        <a:graphic>
          <a:graphicData uri="http://schemas.openxmlformats.org/presentationml/2006/ole">
            <p:oleObj spid="_x0000_s2054" name="文档" r:id="rId6" imgW="3839157" imgH="14085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03537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此题考查根据有关气候资料分析解决相关问题的能力。乙地气温最高值出现在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最低值出现在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说明该地位于北半球。通过观察、计算图中各月的降水量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可以总结出该地的气候特征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以及适应这种气候的民居特点。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均匀　大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64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根据气温年变化曲线和逐月降水量图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判断热带四种气候类型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判读气温年变化曲线和逐月降水量图时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应按照以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定带、以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定型来进行。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只要是最冷月均温在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以上就属于热带气候类型。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判断出热带气候以后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再结合降水判断具体类型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每个月降水都很多的是热带雨林气候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每个月降水都很少的是热带沙漠气候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明显分干、湿两季的是热带草原气候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明显分为干、雨两季的是热带季风气候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其中降水多且集中者是热带季风气候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降水少者是热带草原气候。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90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下列气候类型中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属于热带季风气候的是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最冷月均温在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降水量丰富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所以为热带雨林气候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最冷月均温都在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降水量较少的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是热带草原气候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降水量较多的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最冷月均温在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是热带沙漠气候。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2236555"/>
              </p:ext>
            </p:extLst>
          </p:nvPr>
        </p:nvGraphicFramePr>
        <p:xfrm>
          <a:off x="508000" y="1761930"/>
          <a:ext cx="8128000" cy="2416888"/>
        </p:xfrm>
        <a:graphic>
          <a:graphicData uri="http://schemas.openxmlformats.org/presentationml/2006/ole">
            <p:oleObj spid="_x0000_s3077" name="文档" r:id="rId6" imgW="3839157" imgH="11417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3179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热带草原气候与热带季风气候的区别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年降水量不同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热带草原气候年降水量一般低于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热带季风气候年降水量在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毫米以上。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热带季风气候降水的季节变化比热带草原气候明显。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终年高温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一年中有明显干季和湿季之分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地面分布着大片草原的是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热带雨林气候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热带草原气候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热带季风气候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热带沙漠气候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热带雨林气候全年多雨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热带沙漠气候全年少雨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热带季风气候和热带草原气候降水集中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热带草原气候区地表植被为热带草原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热带季风气候区植被为热带季雨林。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09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69</TotalTime>
  <Words>1503</Words>
  <Application>Microsoft Office PowerPoint</Application>
  <PresentationFormat>全屏显示(4:3)</PresentationFormat>
  <Paragraphs>213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2019-01-10T03:39:54Z</dcterms:modified>
</cp:coreProperties>
</file>