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85" r:id="rId6"/>
    <p:sldId id="289" r:id="rId7"/>
    <p:sldId id="286" r:id="rId8"/>
    <p:sldId id="290" r:id="rId9"/>
    <p:sldId id="287" r:id="rId10"/>
    <p:sldId id="265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第二课时　温带气候类型　寒带气候类型　高原、高山气候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3649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有利于欧洲西部多汁牧草生长的气候类型是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温带海洋性气候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地中海气候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热带雨林气候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温带季风气候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欧洲西部的大西洋沿岸属于温带海洋性气候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该种气候冬温夏凉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降水多且季节分配均匀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有利于多汁牧草生长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适宜发展畜牧业。</a:t>
              </a:r>
              <a:endParaRPr lang="en-US" altLang="zh-CN" sz="2000" dirty="0" smtClean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五边形 2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9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下图表示的气候类型的气候特征是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冬季寒冷干燥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夏季炎热干燥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冬季炎热多雨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夏季温凉干燥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冬季寒冷干燥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夏季暖热多雨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冬季寒冷湿润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夏季炎热干燥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R02.eps" descr="id:2147490395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076056" y="1650572"/>
            <a:ext cx="2918048" cy="2918048"/>
          </a:xfrm>
          <a:prstGeom prst="rect">
            <a:avLst/>
          </a:prstGeom>
        </p:spPr>
      </p:pic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2300767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由图可知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该地区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月平均气温在</a:t>
              </a:r>
              <a:r>
                <a:rPr lang="en-US" altLang="zh-CN" sz="2000" dirty="0"/>
                <a:t>0 </a:t>
              </a:r>
              <a:r>
                <a:rPr lang="zh-CN" altLang="zh-CN" sz="2000" dirty="0"/>
                <a:t>℃以下</a:t>
              </a:r>
              <a:r>
                <a:rPr lang="en-US" altLang="zh-CN" sz="2000" dirty="0"/>
                <a:t>,7</a:t>
              </a:r>
              <a:r>
                <a:rPr lang="zh-CN" altLang="zh-CN" sz="2000" dirty="0"/>
                <a:t>月平均气温在</a:t>
              </a:r>
              <a:r>
                <a:rPr lang="en-US" altLang="zh-CN" sz="2000" dirty="0"/>
                <a:t>20 </a:t>
              </a:r>
              <a:r>
                <a:rPr lang="zh-CN" altLang="zh-CN" sz="2000" dirty="0"/>
                <a:t>℃以上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冬季寒冷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夏季炎热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由降水量柱状图可知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夏季时降水量较多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冬季时降水量较少。所以本地气候的特征是冬季寒冷干燥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夏季暖热多雨。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9" name="组合 3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草原和荒漠景观主要分布在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温带海洋性气候区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亚热带季风气候区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温带大陆性气候区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热带季风气候区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终年气候寒冷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降水稀少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几乎没有植物生长的气候区是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温带大陆性气候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寒带冰原气候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寒带苔原气候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高原、高山气候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南极大陆和格陵兰岛的大部分地区属于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寒带苔原气候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寒带冰原气候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温带海洋性气候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高原、高山气候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5" name="组合 2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我国青藏地区平均海拔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它的气候类型应该是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温带季风气候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亚热带季风气候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高原、高山气候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温带大陆性气候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69269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温带气候的特点是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四季分明。根据降水特点的不同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可将其分为温带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气候、温带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气候和温带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填写下面表格。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1754147"/>
              </p:ext>
            </p:extLst>
          </p:nvPr>
        </p:nvGraphicFramePr>
        <p:xfrm>
          <a:off x="508000" y="2306556"/>
          <a:ext cx="8128000" cy="4722844"/>
        </p:xfrm>
        <a:graphic>
          <a:graphicData uri="http://schemas.openxmlformats.org/presentationml/2006/ole">
            <p:oleObj spid="_x0000_s1032" name="文档" r:id="rId3" imgW="3839157" imgH="2230238" progId="Word.Document.12">
              <p:embed/>
            </p:oleObj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3491880" y="66003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冬冷夏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69207" y="1057775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804248" y="105777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700895" y="1456406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165320" y="356142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319999" y="303144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冬温夏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005183" y="340107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207481" y="469161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东岸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862677" y="434464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寒冷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32502" y="469991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暖热多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722057" y="563297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884256" y="528820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炎热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581465" y="565784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寒冷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37061" y="528820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寒带苔原气候主要分布在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洋沿岸。寒带苔原气候的主要特点是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最主要的植被有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、地衣及某些小灌木等。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寒带冰原气候主要分布在南极大陆和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岛的大部分地区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气候特点是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高原、高山气候主要分布在中、低纬海拔较高的某些高原、高山地区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变化非常明显。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427984" y="185571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99582" y="185571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15616" y="226838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251308" y="2665376"/>
            <a:ext cx="25827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长冬无夏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终年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寒冷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804248" y="266537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苔藓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868144" y="3464979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格陵兰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453999" y="386104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终年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酷寒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667202" y="467157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如何判读气候类型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根据气温曲线图判断某地是南半球还是北半球。由于南、北半球季节相反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因此气温的变化也是相反的。如下表。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55187346"/>
              </p:ext>
            </p:extLst>
          </p:nvPr>
        </p:nvGraphicFramePr>
        <p:xfrm>
          <a:off x="508000" y="3212976"/>
          <a:ext cx="8128000" cy="1764763"/>
        </p:xfrm>
        <a:graphic>
          <a:graphicData uri="http://schemas.openxmlformats.org/presentationml/2006/ole">
            <p:oleObj spid="_x0000_s2056" name="文档" r:id="rId3" imgW="3839157" imgH="8339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81494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根据最冷、最热月均温值确定热量带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然后根据降水量柱状图中降水的季节分配确定气候类型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判断方法如下。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0501637"/>
              </p:ext>
            </p:extLst>
          </p:nvPr>
        </p:nvGraphicFramePr>
        <p:xfrm>
          <a:off x="508000" y="1751044"/>
          <a:ext cx="8128000" cy="5116136"/>
        </p:xfrm>
        <a:graphic>
          <a:graphicData uri="http://schemas.openxmlformats.org/presentationml/2006/ole">
            <p:oleObj spid="_x0000_s3079" name="文档" r:id="rId3" imgW="3839157" imgH="24160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32579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7346350"/>
              </p:ext>
            </p:extLst>
          </p:nvPr>
        </p:nvGraphicFramePr>
        <p:xfrm>
          <a:off x="508000" y="1730729"/>
          <a:ext cx="8128000" cy="3650541"/>
        </p:xfrm>
        <a:graphic>
          <a:graphicData uri="http://schemas.openxmlformats.org/presentationml/2006/ole">
            <p:oleObj spid="_x0000_s4103" name="文档" r:id="rId3" imgW="3839157" imgH="17239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12308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86476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四地的气温和降水量统计图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745303"/>
              </p:ext>
            </p:extLst>
          </p:nvPr>
        </p:nvGraphicFramePr>
        <p:xfrm>
          <a:off x="965406" y="1279646"/>
          <a:ext cx="7213188" cy="5202564"/>
        </p:xfrm>
        <a:graphic>
          <a:graphicData uri="http://schemas.openxmlformats.org/presentationml/2006/ole">
            <p:oleObj spid="_x0000_s5127" name="文档" r:id="rId3" imgW="3839157" imgH="27678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77440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四种气候类型的判断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是温带海洋性气候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是热带草原气候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是地中海气候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是亚热带季风和亚热带湿润气候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四种气候类型可能分布的地区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分布在欧洲南部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分布在西亚和北非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分布在印度半岛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分布在我国东北平原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259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根据气温曲线和降水量柱状图综合分析可知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地为温带季风气候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主要分布在亚欧大陆东岸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地全年炎热少雨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为热带沙漠气候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主要分布在南、北回归线附近的大陆西部和内部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如西亚和北非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地全年高温多雨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属于热带雨林气候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分布在赤道及其两侧地区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地为亚热带季风和亚热带湿润气候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在我国主要分布在秦岭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淮河以南地区。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550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51</TotalTime>
  <Words>808</Words>
  <Application>Microsoft Office PowerPoint</Application>
  <PresentationFormat>全屏显示(4:3)</PresentationFormat>
  <Paragraphs>138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主题3</vt:lpstr>
      <vt:lpstr>文档</vt:lpstr>
      <vt:lpstr>第二课时　温带气候类型　寒带气候类型　高原、高山气候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2019-01-10T03:37:58Z</dcterms:modified>
</cp:coreProperties>
</file>