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6" r:id="rId3"/>
    <p:sldId id="258" r:id="rId4"/>
    <p:sldId id="259" r:id="rId5"/>
    <p:sldId id="280" r:id="rId6"/>
    <p:sldId id="260" r:id="rId7"/>
    <p:sldId id="261" r:id="rId8"/>
    <p:sldId id="262" r:id="rId9"/>
    <p:sldId id="263" r:id="rId10"/>
    <p:sldId id="278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9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6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8B9B1F2-590A-41EC-AE74-AA3D9B679345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AE1368D-D3AC-4941-BA08-9F948B6AD1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F89904-4AC1-4EA2-B3BF-540A6BF7276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8D581-0746-4AFB-A4B9-DD0C1231D873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A17D6-7CAB-4F7E-8A0C-63BBC73EA3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247F1-DDDB-405B-B14F-874F5AE43191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9BB15-646C-4D2B-8B8F-13F3AA032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61C86-11D5-4C34-AC19-E6F57BF7B86F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590F6-B797-456A-9BD6-7F3CF2748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D29A1-725E-4389-98DE-E619D3FFAAAD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CC8E3-B8D6-4C19-BCB7-EAB39E7A0F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EA7FF-5331-40C1-878E-43552CB4EB7D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F652-F951-44D7-A0B0-D049782F5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7014B-E465-432D-9269-3A8100C1294B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F266E-DFC8-4EE8-A2E2-E08563C94D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65167-06BA-4DD9-B30D-2A7C0AA7DE66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1944B-9AD9-4F4B-8B39-1712323025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107EF-F8EB-417B-A030-13378A4719DF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34C10-28E9-416A-B625-07FEE6F890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CB7D7-1046-4452-B5DE-987EED493680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3F01F-D3D8-4884-8B08-BC7791B588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2CBB-F8A3-45B0-9E26-96C02B786C3A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7E44A-FA1B-4FC6-933A-DF245D0CBA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D728-852A-46CA-893B-CC10CF832A2D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95727-CBBA-4C70-B24E-EC0163978A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9B78BC-54F8-405E-96C8-E56612EF0336}" type="datetimeFigureOut">
              <a:rPr lang="zh-CN" altLang="en-US"/>
              <a:pPr>
                <a:defRPr/>
              </a:pPr>
              <a:t>2017/1/25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8C2360-A215-4729-A1F6-2638CE74D5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3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16.gif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audio" Target="../media/audio1.wav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3.jpe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audio" Target="../media/audio2.wav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3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ordArt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712913"/>
            <a:ext cx="8832850" cy="1420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14313" y="4786313"/>
            <a:ext cx="1389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Blip>
                <a:blip r:embed="rId4"/>
              </a:buBlip>
            </a:pP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 京包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14313" y="5446713"/>
            <a:ext cx="13890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Blip>
                <a:blip r:embed="rId4"/>
              </a:buBlip>
            </a:pP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 陇海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14313" y="6143625"/>
            <a:ext cx="1389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Blip>
                <a:blip r:embed="rId4"/>
              </a:buBlip>
            </a:pP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 沪杭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1438" y="4643438"/>
            <a:ext cx="5429250" cy="2071687"/>
          </a:xfrm>
          <a:prstGeom prst="roundRect">
            <a:avLst/>
          </a:prstGeom>
          <a:noFill/>
          <a:ln w="571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Freeform 23"/>
          <p:cNvSpPr>
            <a:spLocks/>
          </p:cNvSpPr>
          <p:nvPr/>
        </p:nvSpPr>
        <p:spPr bwMode="auto">
          <a:xfrm>
            <a:off x="7821613" y="5457825"/>
            <a:ext cx="258762" cy="747713"/>
          </a:xfrm>
          <a:custGeom>
            <a:avLst/>
            <a:gdLst>
              <a:gd name="T0" fmla="*/ 120 w 163"/>
              <a:gd name="T1" fmla="*/ 5 h 471"/>
              <a:gd name="T2" fmla="*/ 135 w 163"/>
              <a:gd name="T3" fmla="*/ 23 h 471"/>
              <a:gd name="T4" fmla="*/ 151 w 163"/>
              <a:gd name="T5" fmla="*/ 37 h 471"/>
              <a:gd name="T6" fmla="*/ 160 w 163"/>
              <a:gd name="T7" fmla="*/ 47 h 471"/>
              <a:gd name="T8" fmla="*/ 156 w 163"/>
              <a:gd name="T9" fmla="*/ 215 h 471"/>
              <a:gd name="T10" fmla="*/ 120 w 163"/>
              <a:gd name="T11" fmla="*/ 293 h 471"/>
              <a:gd name="T12" fmla="*/ 120 w 163"/>
              <a:gd name="T13" fmla="*/ 341 h 471"/>
              <a:gd name="T14" fmla="*/ 92 w 163"/>
              <a:gd name="T15" fmla="*/ 455 h 471"/>
              <a:gd name="T16" fmla="*/ 58 w 163"/>
              <a:gd name="T17" fmla="*/ 439 h 471"/>
              <a:gd name="T18" fmla="*/ 28 w 163"/>
              <a:gd name="T19" fmla="*/ 385 h 471"/>
              <a:gd name="T20" fmla="*/ 10 w 163"/>
              <a:gd name="T21" fmla="*/ 339 h 471"/>
              <a:gd name="T22" fmla="*/ 20 w 163"/>
              <a:gd name="T23" fmla="*/ 309 h 471"/>
              <a:gd name="T24" fmla="*/ 2 w 163"/>
              <a:gd name="T25" fmla="*/ 275 h 471"/>
              <a:gd name="T26" fmla="*/ 12 w 163"/>
              <a:gd name="T27" fmla="*/ 199 h 471"/>
              <a:gd name="T28" fmla="*/ 72 w 163"/>
              <a:gd name="T29" fmla="*/ 53 h 471"/>
              <a:gd name="T30" fmla="*/ 120 w 163"/>
              <a:gd name="T31" fmla="*/ 5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63"/>
              <a:gd name="T49" fmla="*/ 0 h 471"/>
              <a:gd name="T50" fmla="*/ 163 w 163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63" h="471">
                <a:moveTo>
                  <a:pt x="120" y="5"/>
                </a:moveTo>
                <a:cubicBezTo>
                  <a:pt x="130" y="0"/>
                  <a:pt x="130" y="18"/>
                  <a:pt x="135" y="23"/>
                </a:cubicBezTo>
                <a:cubicBezTo>
                  <a:pt x="140" y="28"/>
                  <a:pt x="147" y="33"/>
                  <a:pt x="151" y="37"/>
                </a:cubicBezTo>
                <a:cubicBezTo>
                  <a:pt x="155" y="41"/>
                  <a:pt x="159" y="17"/>
                  <a:pt x="160" y="47"/>
                </a:cubicBezTo>
                <a:cubicBezTo>
                  <a:pt x="161" y="77"/>
                  <a:pt x="163" y="174"/>
                  <a:pt x="156" y="215"/>
                </a:cubicBezTo>
                <a:cubicBezTo>
                  <a:pt x="149" y="256"/>
                  <a:pt x="126" y="272"/>
                  <a:pt x="120" y="293"/>
                </a:cubicBezTo>
                <a:cubicBezTo>
                  <a:pt x="114" y="314"/>
                  <a:pt x="125" y="314"/>
                  <a:pt x="120" y="341"/>
                </a:cubicBezTo>
                <a:cubicBezTo>
                  <a:pt x="115" y="368"/>
                  <a:pt x="102" y="439"/>
                  <a:pt x="92" y="455"/>
                </a:cubicBezTo>
                <a:cubicBezTo>
                  <a:pt x="82" y="471"/>
                  <a:pt x="68" y="450"/>
                  <a:pt x="58" y="439"/>
                </a:cubicBezTo>
                <a:cubicBezTo>
                  <a:pt x="48" y="428"/>
                  <a:pt x="36" y="402"/>
                  <a:pt x="28" y="385"/>
                </a:cubicBezTo>
                <a:cubicBezTo>
                  <a:pt x="20" y="368"/>
                  <a:pt x="11" y="352"/>
                  <a:pt x="10" y="339"/>
                </a:cubicBezTo>
                <a:cubicBezTo>
                  <a:pt x="9" y="326"/>
                  <a:pt x="21" y="320"/>
                  <a:pt x="20" y="309"/>
                </a:cubicBezTo>
                <a:cubicBezTo>
                  <a:pt x="19" y="298"/>
                  <a:pt x="3" y="293"/>
                  <a:pt x="2" y="275"/>
                </a:cubicBezTo>
                <a:cubicBezTo>
                  <a:pt x="1" y="257"/>
                  <a:pt x="0" y="236"/>
                  <a:pt x="12" y="199"/>
                </a:cubicBezTo>
                <a:cubicBezTo>
                  <a:pt x="24" y="162"/>
                  <a:pt x="54" y="85"/>
                  <a:pt x="72" y="53"/>
                </a:cubicBezTo>
                <a:cubicBezTo>
                  <a:pt x="90" y="21"/>
                  <a:pt x="108" y="11"/>
                  <a:pt x="120" y="5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2"/>
          <p:cNvSpPr>
            <a:spLocks/>
          </p:cNvSpPr>
          <p:nvPr/>
        </p:nvSpPr>
        <p:spPr bwMode="auto">
          <a:xfrm>
            <a:off x="5995988" y="6540500"/>
            <a:ext cx="315912" cy="263525"/>
          </a:xfrm>
          <a:custGeom>
            <a:avLst/>
            <a:gdLst>
              <a:gd name="T0" fmla="*/ 55 w 199"/>
              <a:gd name="T1" fmla="*/ 10 h 166"/>
              <a:gd name="T2" fmla="*/ 97 w 199"/>
              <a:gd name="T3" fmla="*/ 8 h 166"/>
              <a:gd name="T4" fmla="*/ 145 w 199"/>
              <a:gd name="T5" fmla="*/ 8 h 166"/>
              <a:gd name="T6" fmla="*/ 193 w 199"/>
              <a:gd name="T7" fmla="*/ 56 h 166"/>
              <a:gd name="T8" fmla="*/ 183 w 199"/>
              <a:gd name="T9" fmla="*/ 114 h 166"/>
              <a:gd name="T10" fmla="*/ 145 w 199"/>
              <a:gd name="T11" fmla="*/ 152 h 166"/>
              <a:gd name="T12" fmla="*/ 111 w 199"/>
              <a:gd name="T13" fmla="*/ 150 h 166"/>
              <a:gd name="T14" fmla="*/ 83 w 199"/>
              <a:gd name="T15" fmla="*/ 164 h 166"/>
              <a:gd name="T16" fmla="*/ 47 w 199"/>
              <a:gd name="T17" fmla="*/ 162 h 166"/>
              <a:gd name="T18" fmla="*/ 13 w 199"/>
              <a:gd name="T19" fmla="*/ 148 h 166"/>
              <a:gd name="T20" fmla="*/ 1 w 199"/>
              <a:gd name="T21" fmla="*/ 104 h 166"/>
              <a:gd name="T22" fmla="*/ 7 w 199"/>
              <a:gd name="T23" fmla="*/ 66 h 166"/>
              <a:gd name="T24" fmla="*/ 43 w 199"/>
              <a:gd name="T25" fmla="*/ 34 h 166"/>
              <a:gd name="T26" fmla="*/ 55 w 199"/>
              <a:gd name="T27" fmla="*/ 1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9"/>
              <a:gd name="T43" fmla="*/ 0 h 166"/>
              <a:gd name="T44" fmla="*/ 199 w 199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9" h="166">
                <a:moveTo>
                  <a:pt x="55" y="10"/>
                </a:moveTo>
                <a:cubicBezTo>
                  <a:pt x="64" y="6"/>
                  <a:pt x="82" y="8"/>
                  <a:pt x="97" y="8"/>
                </a:cubicBezTo>
                <a:cubicBezTo>
                  <a:pt x="112" y="8"/>
                  <a:pt x="129" y="0"/>
                  <a:pt x="145" y="8"/>
                </a:cubicBezTo>
                <a:cubicBezTo>
                  <a:pt x="161" y="16"/>
                  <a:pt x="187" y="39"/>
                  <a:pt x="193" y="56"/>
                </a:cubicBezTo>
                <a:cubicBezTo>
                  <a:pt x="199" y="73"/>
                  <a:pt x="191" y="98"/>
                  <a:pt x="183" y="114"/>
                </a:cubicBezTo>
                <a:cubicBezTo>
                  <a:pt x="175" y="130"/>
                  <a:pt x="157" y="146"/>
                  <a:pt x="145" y="152"/>
                </a:cubicBezTo>
                <a:cubicBezTo>
                  <a:pt x="133" y="158"/>
                  <a:pt x="121" y="148"/>
                  <a:pt x="111" y="150"/>
                </a:cubicBezTo>
                <a:cubicBezTo>
                  <a:pt x="101" y="152"/>
                  <a:pt x="94" y="162"/>
                  <a:pt x="83" y="164"/>
                </a:cubicBezTo>
                <a:cubicBezTo>
                  <a:pt x="72" y="166"/>
                  <a:pt x="59" y="165"/>
                  <a:pt x="47" y="162"/>
                </a:cubicBezTo>
                <a:cubicBezTo>
                  <a:pt x="35" y="159"/>
                  <a:pt x="21" y="158"/>
                  <a:pt x="13" y="148"/>
                </a:cubicBezTo>
                <a:cubicBezTo>
                  <a:pt x="5" y="138"/>
                  <a:pt x="2" y="118"/>
                  <a:pt x="1" y="104"/>
                </a:cubicBezTo>
                <a:cubicBezTo>
                  <a:pt x="0" y="90"/>
                  <a:pt x="0" y="78"/>
                  <a:pt x="7" y="66"/>
                </a:cubicBezTo>
                <a:cubicBezTo>
                  <a:pt x="14" y="54"/>
                  <a:pt x="35" y="43"/>
                  <a:pt x="43" y="34"/>
                </a:cubicBezTo>
                <a:cubicBezTo>
                  <a:pt x="51" y="25"/>
                  <a:pt x="46" y="14"/>
                  <a:pt x="55" y="10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1"/>
          <p:cNvSpPr>
            <a:spLocks/>
          </p:cNvSpPr>
          <p:nvPr/>
        </p:nvSpPr>
        <p:spPr bwMode="auto">
          <a:xfrm>
            <a:off x="2178050" y="709613"/>
            <a:ext cx="6894513" cy="5718175"/>
          </a:xfrm>
          <a:custGeom>
            <a:avLst/>
            <a:gdLst>
              <a:gd name="T0" fmla="*/ 1348 w 4343"/>
              <a:gd name="T1" fmla="*/ 442 h 3602"/>
              <a:gd name="T2" fmla="*/ 1454 w 4343"/>
              <a:gd name="T3" fmla="*/ 796 h 3602"/>
              <a:gd name="T4" fmla="*/ 1722 w 4343"/>
              <a:gd name="T5" fmla="*/ 1100 h 3602"/>
              <a:gd name="T6" fmla="*/ 2150 w 4343"/>
              <a:gd name="T7" fmla="*/ 1216 h 3602"/>
              <a:gd name="T8" fmla="*/ 2504 w 4343"/>
              <a:gd name="T9" fmla="*/ 1212 h 3602"/>
              <a:gd name="T10" fmla="*/ 2778 w 4343"/>
              <a:gd name="T11" fmla="*/ 1016 h 3602"/>
              <a:gd name="T12" fmla="*/ 3134 w 4343"/>
              <a:gd name="T13" fmla="*/ 800 h 3602"/>
              <a:gd name="T14" fmla="*/ 3286 w 4343"/>
              <a:gd name="T15" fmla="*/ 740 h 3602"/>
              <a:gd name="T16" fmla="*/ 3160 w 4343"/>
              <a:gd name="T17" fmla="*/ 632 h 3602"/>
              <a:gd name="T18" fmla="*/ 3116 w 4343"/>
              <a:gd name="T19" fmla="*/ 430 h 3602"/>
              <a:gd name="T20" fmla="*/ 3320 w 4343"/>
              <a:gd name="T21" fmla="*/ 204 h 3602"/>
              <a:gd name="T22" fmla="*/ 3342 w 4343"/>
              <a:gd name="T23" fmla="*/ 52 h 3602"/>
              <a:gd name="T24" fmla="*/ 3622 w 4343"/>
              <a:gd name="T25" fmla="*/ 20 h 3602"/>
              <a:gd name="T26" fmla="*/ 3934 w 4343"/>
              <a:gd name="T27" fmla="*/ 380 h 3602"/>
              <a:gd name="T28" fmla="*/ 4150 w 4343"/>
              <a:gd name="T29" fmla="*/ 500 h 3602"/>
              <a:gd name="T30" fmla="*/ 4288 w 4343"/>
              <a:gd name="T31" fmla="*/ 628 h 3602"/>
              <a:gd name="T32" fmla="*/ 4124 w 4343"/>
              <a:gd name="T33" fmla="*/ 820 h 3602"/>
              <a:gd name="T34" fmla="*/ 4080 w 4343"/>
              <a:gd name="T35" fmla="*/ 1030 h 3602"/>
              <a:gd name="T36" fmla="*/ 3932 w 4343"/>
              <a:gd name="T37" fmla="*/ 1226 h 3602"/>
              <a:gd name="T38" fmla="*/ 3616 w 4343"/>
              <a:gd name="T39" fmla="*/ 1482 h 3602"/>
              <a:gd name="T40" fmla="*/ 3488 w 4343"/>
              <a:gd name="T41" fmla="*/ 1336 h 3602"/>
              <a:gd name="T42" fmla="*/ 3296 w 4343"/>
              <a:gd name="T43" fmla="*/ 1680 h 3602"/>
              <a:gd name="T44" fmla="*/ 3572 w 4343"/>
              <a:gd name="T45" fmla="*/ 1770 h 3602"/>
              <a:gd name="T46" fmla="*/ 3638 w 4343"/>
              <a:gd name="T47" fmla="*/ 2310 h 3602"/>
              <a:gd name="T48" fmla="*/ 3640 w 4343"/>
              <a:gd name="T49" fmla="*/ 2702 h 3602"/>
              <a:gd name="T50" fmla="*/ 3278 w 4343"/>
              <a:gd name="T51" fmla="*/ 3194 h 3602"/>
              <a:gd name="T52" fmla="*/ 2860 w 4343"/>
              <a:gd name="T53" fmla="*/ 3408 h 3602"/>
              <a:gd name="T54" fmla="*/ 2656 w 4343"/>
              <a:gd name="T55" fmla="*/ 3510 h 3602"/>
              <a:gd name="T56" fmla="*/ 2614 w 4343"/>
              <a:gd name="T57" fmla="*/ 3596 h 3602"/>
              <a:gd name="T58" fmla="*/ 2598 w 4343"/>
              <a:gd name="T59" fmla="*/ 3442 h 3602"/>
              <a:gd name="T60" fmla="*/ 2334 w 4343"/>
              <a:gd name="T61" fmla="*/ 3374 h 3602"/>
              <a:gd name="T62" fmla="*/ 2112 w 4343"/>
              <a:gd name="T63" fmla="*/ 3292 h 3602"/>
              <a:gd name="T64" fmla="*/ 1968 w 4343"/>
              <a:gd name="T65" fmla="*/ 3284 h 3602"/>
              <a:gd name="T66" fmla="*/ 1776 w 4343"/>
              <a:gd name="T67" fmla="*/ 3402 h 3602"/>
              <a:gd name="T68" fmla="*/ 1646 w 4343"/>
              <a:gd name="T69" fmla="*/ 3196 h 3602"/>
              <a:gd name="T70" fmla="*/ 1544 w 4343"/>
              <a:gd name="T71" fmla="*/ 3034 h 3602"/>
              <a:gd name="T72" fmla="*/ 1676 w 4343"/>
              <a:gd name="T73" fmla="*/ 2806 h 3602"/>
              <a:gd name="T74" fmla="*/ 1562 w 4343"/>
              <a:gd name="T75" fmla="*/ 2700 h 3602"/>
              <a:gd name="T76" fmla="*/ 1168 w 4343"/>
              <a:gd name="T77" fmla="*/ 2720 h 3602"/>
              <a:gd name="T78" fmla="*/ 956 w 4343"/>
              <a:gd name="T79" fmla="*/ 2532 h 3602"/>
              <a:gd name="T80" fmla="*/ 676 w 4343"/>
              <a:gd name="T81" fmla="*/ 2462 h 3602"/>
              <a:gd name="T82" fmla="*/ 552 w 4343"/>
              <a:gd name="T83" fmla="*/ 2404 h 3602"/>
              <a:gd name="T84" fmla="*/ 358 w 4343"/>
              <a:gd name="T85" fmla="*/ 2132 h 3602"/>
              <a:gd name="T86" fmla="*/ 142 w 4343"/>
              <a:gd name="T87" fmla="*/ 1964 h 3602"/>
              <a:gd name="T88" fmla="*/ 204 w 4343"/>
              <a:gd name="T89" fmla="*/ 1700 h 3602"/>
              <a:gd name="T90" fmla="*/ 214 w 4343"/>
              <a:gd name="T91" fmla="*/ 1492 h 3602"/>
              <a:gd name="T92" fmla="*/ 56 w 4343"/>
              <a:gd name="T93" fmla="*/ 1256 h 3602"/>
              <a:gd name="T94" fmla="*/ 4 w 4343"/>
              <a:gd name="T95" fmla="*/ 1032 h 3602"/>
              <a:gd name="T96" fmla="*/ 144 w 4343"/>
              <a:gd name="T97" fmla="*/ 884 h 3602"/>
              <a:gd name="T98" fmla="*/ 356 w 4343"/>
              <a:gd name="T99" fmla="*/ 906 h 3602"/>
              <a:gd name="T100" fmla="*/ 616 w 4343"/>
              <a:gd name="T101" fmla="*/ 780 h 3602"/>
              <a:gd name="T102" fmla="*/ 826 w 4343"/>
              <a:gd name="T103" fmla="*/ 544 h 3602"/>
              <a:gd name="T104" fmla="*/ 1110 w 4343"/>
              <a:gd name="T105" fmla="*/ 344 h 36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343"/>
              <a:gd name="T160" fmla="*/ 0 h 3602"/>
              <a:gd name="T161" fmla="*/ 4343 w 4343"/>
              <a:gd name="T162" fmla="*/ 3602 h 360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343" h="3602">
                <a:moveTo>
                  <a:pt x="1196" y="298"/>
                </a:moveTo>
                <a:cubicBezTo>
                  <a:pt x="1214" y="290"/>
                  <a:pt x="1262" y="302"/>
                  <a:pt x="1274" y="302"/>
                </a:cubicBezTo>
                <a:cubicBezTo>
                  <a:pt x="1286" y="302"/>
                  <a:pt x="1270" y="287"/>
                  <a:pt x="1268" y="296"/>
                </a:cubicBezTo>
                <a:cubicBezTo>
                  <a:pt x="1266" y="305"/>
                  <a:pt x="1256" y="334"/>
                  <a:pt x="1262" y="358"/>
                </a:cubicBezTo>
                <a:cubicBezTo>
                  <a:pt x="1268" y="382"/>
                  <a:pt x="1292" y="428"/>
                  <a:pt x="1306" y="442"/>
                </a:cubicBezTo>
                <a:cubicBezTo>
                  <a:pt x="1320" y="456"/>
                  <a:pt x="1340" y="437"/>
                  <a:pt x="1348" y="442"/>
                </a:cubicBezTo>
                <a:cubicBezTo>
                  <a:pt x="1356" y="447"/>
                  <a:pt x="1352" y="468"/>
                  <a:pt x="1356" y="474"/>
                </a:cubicBezTo>
                <a:cubicBezTo>
                  <a:pt x="1360" y="480"/>
                  <a:pt x="1365" y="457"/>
                  <a:pt x="1374" y="476"/>
                </a:cubicBezTo>
                <a:cubicBezTo>
                  <a:pt x="1383" y="495"/>
                  <a:pt x="1407" y="558"/>
                  <a:pt x="1412" y="590"/>
                </a:cubicBezTo>
                <a:cubicBezTo>
                  <a:pt x="1417" y="622"/>
                  <a:pt x="1409" y="641"/>
                  <a:pt x="1402" y="668"/>
                </a:cubicBezTo>
                <a:cubicBezTo>
                  <a:pt x="1395" y="695"/>
                  <a:pt x="1359" y="731"/>
                  <a:pt x="1368" y="752"/>
                </a:cubicBezTo>
                <a:cubicBezTo>
                  <a:pt x="1377" y="773"/>
                  <a:pt x="1422" y="782"/>
                  <a:pt x="1454" y="796"/>
                </a:cubicBezTo>
                <a:cubicBezTo>
                  <a:pt x="1486" y="810"/>
                  <a:pt x="1529" y="816"/>
                  <a:pt x="1558" y="836"/>
                </a:cubicBezTo>
                <a:cubicBezTo>
                  <a:pt x="1587" y="856"/>
                  <a:pt x="1608" y="901"/>
                  <a:pt x="1626" y="914"/>
                </a:cubicBezTo>
                <a:cubicBezTo>
                  <a:pt x="1644" y="927"/>
                  <a:pt x="1655" y="898"/>
                  <a:pt x="1664" y="916"/>
                </a:cubicBezTo>
                <a:cubicBezTo>
                  <a:pt x="1673" y="934"/>
                  <a:pt x="1676" y="998"/>
                  <a:pt x="1682" y="1022"/>
                </a:cubicBezTo>
                <a:cubicBezTo>
                  <a:pt x="1688" y="1046"/>
                  <a:pt x="1695" y="1047"/>
                  <a:pt x="1702" y="1060"/>
                </a:cubicBezTo>
                <a:cubicBezTo>
                  <a:pt x="1709" y="1073"/>
                  <a:pt x="1706" y="1092"/>
                  <a:pt x="1722" y="1100"/>
                </a:cubicBezTo>
                <a:cubicBezTo>
                  <a:pt x="1738" y="1108"/>
                  <a:pt x="1770" y="1102"/>
                  <a:pt x="1798" y="1108"/>
                </a:cubicBezTo>
                <a:cubicBezTo>
                  <a:pt x="1826" y="1114"/>
                  <a:pt x="1858" y="1132"/>
                  <a:pt x="1890" y="1138"/>
                </a:cubicBezTo>
                <a:cubicBezTo>
                  <a:pt x="1922" y="1144"/>
                  <a:pt x="1962" y="1138"/>
                  <a:pt x="1992" y="1142"/>
                </a:cubicBezTo>
                <a:cubicBezTo>
                  <a:pt x="2022" y="1146"/>
                  <a:pt x="2050" y="1152"/>
                  <a:pt x="2070" y="1164"/>
                </a:cubicBezTo>
                <a:cubicBezTo>
                  <a:pt x="2090" y="1176"/>
                  <a:pt x="2097" y="1203"/>
                  <a:pt x="2110" y="1212"/>
                </a:cubicBezTo>
                <a:cubicBezTo>
                  <a:pt x="2123" y="1221"/>
                  <a:pt x="2133" y="1207"/>
                  <a:pt x="2150" y="1216"/>
                </a:cubicBezTo>
                <a:cubicBezTo>
                  <a:pt x="2167" y="1225"/>
                  <a:pt x="2193" y="1256"/>
                  <a:pt x="2214" y="1264"/>
                </a:cubicBezTo>
                <a:cubicBezTo>
                  <a:pt x="2235" y="1272"/>
                  <a:pt x="2259" y="1257"/>
                  <a:pt x="2274" y="1262"/>
                </a:cubicBezTo>
                <a:cubicBezTo>
                  <a:pt x="2289" y="1267"/>
                  <a:pt x="2280" y="1297"/>
                  <a:pt x="2306" y="1292"/>
                </a:cubicBezTo>
                <a:cubicBezTo>
                  <a:pt x="2332" y="1287"/>
                  <a:pt x="2399" y="1247"/>
                  <a:pt x="2428" y="1234"/>
                </a:cubicBezTo>
                <a:cubicBezTo>
                  <a:pt x="2457" y="1221"/>
                  <a:pt x="2465" y="1220"/>
                  <a:pt x="2478" y="1216"/>
                </a:cubicBezTo>
                <a:cubicBezTo>
                  <a:pt x="2491" y="1212"/>
                  <a:pt x="2496" y="1212"/>
                  <a:pt x="2504" y="1212"/>
                </a:cubicBezTo>
                <a:cubicBezTo>
                  <a:pt x="2512" y="1212"/>
                  <a:pt x="2507" y="1217"/>
                  <a:pt x="2528" y="1218"/>
                </a:cubicBezTo>
                <a:cubicBezTo>
                  <a:pt x="2549" y="1219"/>
                  <a:pt x="2602" y="1224"/>
                  <a:pt x="2632" y="1216"/>
                </a:cubicBezTo>
                <a:cubicBezTo>
                  <a:pt x="2662" y="1208"/>
                  <a:pt x="2690" y="1188"/>
                  <a:pt x="2710" y="1172"/>
                </a:cubicBezTo>
                <a:cubicBezTo>
                  <a:pt x="2730" y="1156"/>
                  <a:pt x="2737" y="1135"/>
                  <a:pt x="2754" y="1120"/>
                </a:cubicBezTo>
                <a:cubicBezTo>
                  <a:pt x="2771" y="1105"/>
                  <a:pt x="2810" y="1097"/>
                  <a:pt x="2814" y="1080"/>
                </a:cubicBezTo>
                <a:cubicBezTo>
                  <a:pt x="2818" y="1063"/>
                  <a:pt x="2781" y="1036"/>
                  <a:pt x="2778" y="1016"/>
                </a:cubicBezTo>
                <a:cubicBezTo>
                  <a:pt x="2775" y="996"/>
                  <a:pt x="2788" y="971"/>
                  <a:pt x="2796" y="958"/>
                </a:cubicBezTo>
                <a:cubicBezTo>
                  <a:pt x="2804" y="945"/>
                  <a:pt x="2803" y="932"/>
                  <a:pt x="2824" y="936"/>
                </a:cubicBezTo>
                <a:cubicBezTo>
                  <a:pt x="2845" y="940"/>
                  <a:pt x="2891" y="986"/>
                  <a:pt x="2922" y="980"/>
                </a:cubicBezTo>
                <a:cubicBezTo>
                  <a:pt x="2953" y="974"/>
                  <a:pt x="2985" y="915"/>
                  <a:pt x="3012" y="898"/>
                </a:cubicBezTo>
                <a:cubicBezTo>
                  <a:pt x="3039" y="881"/>
                  <a:pt x="3066" y="896"/>
                  <a:pt x="3086" y="880"/>
                </a:cubicBezTo>
                <a:cubicBezTo>
                  <a:pt x="3106" y="864"/>
                  <a:pt x="3119" y="815"/>
                  <a:pt x="3134" y="800"/>
                </a:cubicBezTo>
                <a:cubicBezTo>
                  <a:pt x="3149" y="785"/>
                  <a:pt x="3168" y="797"/>
                  <a:pt x="3178" y="790"/>
                </a:cubicBezTo>
                <a:cubicBezTo>
                  <a:pt x="3188" y="783"/>
                  <a:pt x="3189" y="765"/>
                  <a:pt x="3196" y="760"/>
                </a:cubicBezTo>
                <a:cubicBezTo>
                  <a:pt x="3203" y="755"/>
                  <a:pt x="3209" y="762"/>
                  <a:pt x="3218" y="760"/>
                </a:cubicBezTo>
                <a:cubicBezTo>
                  <a:pt x="3227" y="758"/>
                  <a:pt x="3244" y="749"/>
                  <a:pt x="3252" y="746"/>
                </a:cubicBezTo>
                <a:cubicBezTo>
                  <a:pt x="3260" y="743"/>
                  <a:pt x="3262" y="743"/>
                  <a:pt x="3268" y="742"/>
                </a:cubicBezTo>
                <a:cubicBezTo>
                  <a:pt x="3274" y="741"/>
                  <a:pt x="3276" y="736"/>
                  <a:pt x="3286" y="740"/>
                </a:cubicBezTo>
                <a:cubicBezTo>
                  <a:pt x="3296" y="744"/>
                  <a:pt x="3316" y="772"/>
                  <a:pt x="3326" y="768"/>
                </a:cubicBezTo>
                <a:cubicBezTo>
                  <a:pt x="3336" y="764"/>
                  <a:pt x="3359" y="745"/>
                  <a:pt x="3344" y="718"/>
                </a:cubicBezTo>
                <a:cubicBezTo>
                  <a:pt x="3329" y="691"/>
                  <a:pt x="3260" y="625"/>
                  <a:pt x="3236" y="608"/>
                </a:cubicBezTo>
                <a:cubicBezTo>
                  <a:pt x="3212" y="591"/>
                  <a:pt x="3206" y="608"/>
                  <a:pt x="3198" y="614"/>
                </a:cubicBezTo>
                <a:cubicBezTo>
                  <a:pt x="3190" y="620"/>
                  <a:pt x="3194" y="639"/>
                  <a:pt x="3188" y="642"/>
                </a:cubicBezTo>
                <a:cubicBezTo>
                  <a:pt x="3182" y="645"/>
                  <a:pt x="3176" y="632"/>
                  <a:pt x="3160" y="632"/>
                </a:cubicBezTo>
                <a:cubicBezTo>
                  <a:pt x="3144" y="632"/>
                  <a:pt x="3108" y="635"/>
                  <a:pt x="3094" y="640"/>
                </a:cubicBezTo>
                <a:cubicBezTo>
                  <a:pt x="3080" y="645"/>
                  <a:pt x="3081" y="665"/>
                  <a:pt x="3074" y="664"/>
                </a:cubicBezTo>
                <a:cubicBezTo>
                  <a:pt x="3067" y="663"/>
                  <a:pt x="3056" y="643"/>
                  <a:pt x="3052" y="632"/>
                </a:cubicBezTo>
                <a:cubicBezTo>
                  <a:pt x="3048" y="621"/>
                  <a:pt x="3045" y="608"/>
                  <a:pt x="3048" y="600"/>
                </a:cubicBezTo>
                <a:cubicBezTo>
                  <a:pt x="3051" y="592"/>
                  <a:pt x="3057" y="614"/>
                  <a:pt x="3068" y="586"/>
                </a:cubicBezTo>
                <a:cubicBezTo>
                  <a:pt x="3079" y="558"/>
                  <a:pt x="3100" y="454"/>
                  <a:pt x="3116" y="430"/>
                </a:cubicBezTo>
                <a:cubicBezTo>
                  <a:pt x="3132" y="406"/>
                  <a:pt x="3143" y="446"/>
                  <a:pt x="3166" y="442"/>
                </a:cubicBezTo>
                <a:cubicBezTo>
                  <a:pt x="3189" y="438"/>
                  <a:pt x="3233" y="416"/>
                  <a:pt x="3252" y="406"/>
                </a:cubicBezTo>
                <a:cubicBezTo>
                  <a:pt x="3271" y="396"/>
                  <a:pt x="3279" y="394"/>
                  <a:pt x="3282" y="384"/>
                </a:cubicBezTo>
                <a:cubicBezTo>
                  <a:pt x="3285" y="374"/>
                  <a:pt x="3265" y="368"/>
                  <a:pt x="3270" y="346"/>
                </a:cubicBezTo>
                <a:cubicBezTo>
                  <a:pt x="3275" y="324"/>
                  <a:pt x="3304" y="276"/>
                  <a:pt x="3312" y="252"/>
                </a:cubicBezTo>
                <a:cubicBezTo>
                  <a:pt x="3320" y="228"/>
                  <a:pt x="3310" y="212"/>
                  <a:pt x="3320" y="204"/>
                </a:cubicBezTo>
                <a:cubicBezTo>
                  <a:pt x="3330" y="196"/>
                  <a:pt x="3361" y="211"/>
                  <a:pt x="3370" y="204"/>
                </a:cubicBezTo>
                <a:cubicBezTo>
                  <a:pt x="3379" y="197"/>
                  <a:pt x="3378" y="172"/>
                  <a:pt x="3376" y="164"/>
                </a:cubicBezTo>
                <a:cubicBezTo>
                  <a:pt x="3374" y="156"/>
                  <a:pt x="3363" y="161"/>
                  <a:pt x="3358" y="154"/>
                </a:cubicBezTo>
                <a:cubicBezTo>
                  <a:pt x="3353" y="147"/>
                  <a:pt x="3353" y="130"/>
                  <a:pt x="3346" y="124"/>
                </a:cubicBezTo>
                <a:cubicBezTo>
                  <a:pt x="3339" y="118"/>
                  <a:pt x="3315" y="132"/>
                  <a:pt x="3314" y="120"/>
                </a:cubicBezTo>
                <a:cubicBezTo>
                  <a:pt x="3313" y="108"/>
                  <a:pt x="3326" y="66"/>
                  <a:pt x="3342" y="52"/>
                </a:cubicBezTo>
                <a:cubicBezTo>
                  <a:pt x="3358" y="38"/>
                  <a:pt x="3400" y="46"/>
                  <a:pt x="3412" y="38"/>
                </a:cubicBezTo>
                <a:cubicBezTo>
                  <a:pt x="3424" y="30"/>
                  <a:pt x="3403" y="7"/>
                  <a:pt x="3414" y="4"/>
                </a:cubicBezTo>
                <a:cubicBezTo>
                  <a:pt x="3425" y="1"/>
                  <a:pt x="3457" y="20"/>
                  <a:pt x="3478" y="20"/>
                </a:cubicBezTo>
                <a:cubicBezTo>
                  <a:pt x="3499" y="20"/>
                  <a:pt x="3521" y="0"/>
                  <a:pt x="3540" y="2"/>
                </a:cubicBezTo>
                <a:cubicBezTo>
                  <a:pt x="3559" y="4"/>
                  <a:pt x="3578" y="29"/>
                  <a:pt x="3592" y="32"/>
                </a:cubicBezTo>
                <a:cubicBezTo>
                  <a:pt x="3606" y="35"/>
                  <a:pt x="3605" y="11"/>
                  <a:pt x="3622" y="20"/>
                </a:cubicBezTo>
                <a:cubicBezTo>
                  <a:pt x="3639" y="29"/>
                  <a:pt x="3667" y="49"/>
                  <a:pt x="3694" y="88"/>
                </a:cubicBezTo>
                <a:cubicBezTo>
                  <a:pt x="3721" y="127"/>
                  <a:pt x="3763" y="215"/>
                  <a:pt x="3782" y="252"/>
                </a:cubicBezTo>
                <a:cubicBezTo>
                  <a:pt x="3801" y="289"/>
                  <a:pt x="3801" y="293"/>
                  <a:pt x="3808" y="310"/>
                </a:cubicBezTo>
                <a:cubicBezTo>
                  <a:pt x="3815" y="327"/>
                  <a:pt x="3809" y="347"/>
                  <a:pt x="3824" y="354"/>
                </a:cubicBezTo>
                <a:cubicBezTo>
                  <a:pt x="3839" y="361"/>
                  <a:pt x="3878" y="350"/>
                  <a:pt x="3896" y="354"/>
                </a:cubicBezTo>
                <a:cubicBezTo>
                  <a:pt x="3914" y="358"/>
                  <a:pt x="3923" y="377"/>
                  <a:pt x="3934" y="380"/>
                </a:cubicBezTo>
                <a:cubicBezTo>
                  <a:pt x="3945" y="383"/>
                  <a:pt x="3953" y="367"/>
                  <a:pt x="3960" y="372"/>
                </a:cubicBezTo>
                <a:cubicBezTo>
                  <a:pt x="3967" y="377"/>
                  <a:pt x="3968" y="401"/>
                  <a:pt x="3978" y="408"/>
                </a:cubicBezTo>
                <a:cubicBezTo>
                  <a:pt x="3988" y="415"/>
                  <a:pt x="4010" y="405"/>
                  <a:pt x="4020" y="416"/>
                </a:cubicBezTo>
                <a:cubicBezTo>
                  <a:pt x="4030" y="427"/>
                  <a:pt x="4032" y="455"/>
                  <a:pt x="4040" y="472"/>
                </a:cubicBezTo>
                <a:cubicBezTo>
                  <a:pt x="4048" y="489"/>
                  <a:pt x="4050" y="511"/>
                  <a:pt x="4068" y="516"/>
                </a:cubicBezTo>
                <a:cubicBezTo>
                  <a:pt x="4086" y="521"/>
                  <a:pt x="4108" y="525"/>
                  <a:pt x="4150" y="500"/>
                </a:cubicBezTo>
                <a:cubicBezTo>
                  <a:pt x="4192" y="475"/>
                  <a:pt x="4293" y="379"/>
                  <a:pt x="4318" y="368"/>
                </a:cubicBezTo>
                <a:cubicBezTo>
                  <a:pt x="4343" y="357"/>
                  <a:pt x="4302" y="422"/>
                  <a:pt x="4300" y="436"/>
                </a:cubicBezTo>
                <a:cubicBezTo>
                  <a:pt x="4298" y="450"/>
                  <a:pt x="4305" y="444"/>
                  <a:pt x="4306" y="454"/>
                </a:cubicBezTo>
                <a:cubicBezTo>
                  <a:pt x="4307" y="464"/>
                  <a:pt x="4311" y="485"/>
                  <a:pt x="4308" y="496"/>
                </a:cubicBezTo>
                <a:cubicBezTo>
                  <a:pt x="4305" y="507"/>
                  <a:pt x="4291" y="496"/>
                  <a:pt x="4288" y="518"/>
                </a:cubicBezTo>
                <a:cubicBezTo>
                  <a:pt x="4285" y="540"/>
                  <a:pt x="4291" y="603"/>
                  <a:pt x="4288" y="628"/>
                </a:cubicBezTo>
                <a:cubicBezTo>
                  <a:pt x="4285" y="653"/>
                  <a:pt x="4273" y="653"/>
                  <a:pt x="4270" y="668"/>
                </a:cubicBezTo>
                <a:cubicBezTo>
                  <a:pt x="4267" y="683"/>
                  <a:pt x="4272" y="699"/>
                  <a:pt x="4270" y="718"/>
                </a:cubicBezTo>
                <a:cubicBezTo>
                  <a:pt x="4268" y="737"/>
                  <a:pt x="4276" y="773"/>
                  <a:pt x="4260" y="780"/>
                </a:cubicBezTo>
                <a:cubicBezTo>
                  <a:pt x="4244" y="787"/>
                  <a:pt x="4193" y="759"/>
                  <a:pt x="4176" y="762"/>
                </a:cubicBezTo>
                <a:cubicBezTo>
                  <a:pt x="4159" y="765"/>
                  <a:pt x="4165" y="788"/>
                  <a:pt x="4156" y="798"/>
                </a:cubicBezTo>
                <a:cubicBezTo>
                  <a:pt x="4147" y="808"/>
                  <a:pt x="4126" y="808"/>
                  <a:pt x="4124" y="820"/>
                </a:cubicBezTo>
                <a:cubicBezTo>
                  <a:pt x="4122" y="832"/>
                  <a:pt x="4134" y="840"/>
                  <a:pt x="4142" y="868"/>
                </a:cubicBezTo>
                <a:cubicBezTo>
                  <a:pt x="4150" y="896"/>
                  <a:pt x="4176" y="959"/>
                  <a:pt x="4174" y="988"/>
                </a:cubicBezTo>
                <a:cubicBezTo>
                  <a:pt x="4172" y="1017"/>
                  <a:pt x="4139" y="1030"/>
                  <a:pt x="4132" y="1044"/>
                </a:cubicBezTo>
                <a:cubicBezTo>
                  <a:pt x="4125" y="1058"/>
                  <a:pt x="4135" y="1067"/>
                  <a:pt x="4134" y="1072"/>
                </a:cubicBezTo>
                <a:cubicBezTo>
                  <a:pt x="4133" y="1077"/>
                  <a:pt x="4133" y="1083"/>
                  <a:pt x="4124" y="1076"/>
                </a:cubicBezTo>
                <a:cubicBezTo>
                  <a:pt x="4115" y="1069"/>
                  <a:pt x="4089" y="1026"/>
                  <a:pt x="4080" y="1030"/>
                </a:cubicBezTo>
                <a:cubicBezTo>
                  <a:pt x="4071" y="1034"/>
                  <a:pt x="4075" y="1086"/>
                  <a:pt x="4070" y="1098"/>
                </a:cubicBezTo>
                <a:cubicBezTo>
                  <a:pt x="4065" y="1110"/>
                  <a:pt x="4056" y="1094"/>
                  <a:pt x="4050" y="1102"/>
                </a:cubicBezTo>
                <a:cubicBezTo>
                  <a:pt x="4044" y="1110"/>
                  <a:pt x="4049" y="1134"/>
                  <a:pt x="4036" y="1144"/>
                </a:cubicBezTo>
                <a:cubicBezTo>
                  <a:pt x="4023" y="1154"/>
                  <a:pt x="3978" y="1147"/>
                  <a:pt x="3970" y="1160"/>
                </a:cubicBezTo>
                <a:cubicBezTo>
                  <a:pt x="3962" y="1173"/>
                  <a:pt x="3992" y="1213"/>
                  <a:pt x="3986" y="1224"/>
                </a:cubicBezTo>
                <a:cubicBezTo>
                  <a:pt x="3980" y="1235"/>
                  <a:pt x="3945" y="1230"/>
                  <a:pt x="3932" y="1226"/>
                </a:cubicBezTo>
                <a:cubicBezTo>
                  <a:pt x="3919" y="1222"/>
                  <a:pt x="3919" y="1206"/>
                  <a:pt x="3910" y="1202"/>
                </a:cubicBezTo>
                <a:cubicBezTo>
                  <a:pt x="3901" y="1198"/>
                  <a:pt x="3889" y="1191"/>
                  <a:pt x="3880" y="1204"/>
                </a:cubicBezTo>
                <a:cubicBezTo>
                  <a:pt x="3871" y="1217"/>
                  <a:pt x="3873" y="1255"/>
                  <a:pt x="3854" y="1282"/>
                </a:cubicBezTo>
                <a:cubicBezTo>
                  <a:pt x="3835" y="1309"/>
                  <a:pt x="3791" y="1338"/>
                  <a:pt x="3766" y="1364"/>
                </a:cubicBezTo>
                <a:cubicBezTo>
                  <a:pt x="3741" y="1390"/>
                  <a:pt x="3731" y="1418"/>
                  <a:pt x="3706" y="1438"/>
                </a:cubicBezTo>
                <a:cubicBezTo>
                  <a:pt x="3681" y="1458"/>
                  <a:pt x="3651" y="1457"/>
                  <a:pt x="3616" y="1482"/>
                </a:cubicBezTo>
                <a:cubicBezTo>
                  <a:pt x="3581" y="1507"/>
                  <a:pt x="3518" y="1575"/>
                  <a:pt x="3498" y="1586"/>
                </a:cubicBezTo>
                <a:cubicBezTo>
                  <a:pt x="3478" y="1597"/>
                  <a:pt x="3488" y="1562"/>
                  <a:pt x="3494" y="1550"/>
                </a:cubicBezTo>
                <a:cubicBezTo>
                  <a:pt x="3500" y="1538"/>
                  <a:pt x="3524" y="1536"/>
                  <a:pt x="3532" y="1514"/>
                </a:cubicBezTo>
                <a:cubicBezTo>
                  <a:pt x="3540" y="1492"/>
                  <a:pt x="3541" y="1446"/>
                  <a:pt x="3544" y="1418"/>
                </a:cubicBezTo>
                <a:cubicBezTo>
                  <a:pt x="3547" y="1390"/>
                  <a:pt x="3561" y="1358"/>
                  <a:pt x="3552" y="1344"/>
                </a:cubicBezTo>
                <a:cubicBezTo>
                  <a:pt x="3543" y="1330"/>
                  <a:pt x="3508" y="1324"/>
                  <a:pt x="3488" y="1336"/>
                </a:cubicBezTo>
                <a:cubicBezTo>
                  <a:pt x="3468" y="1348"/>
                  <a:pt x="3452" y="1387"/>
                  <a:pt x="3434" y="1414"/>
                </a:cubicBezTo>
                <a:cubicBezTo>
                  <a:pt x="3416" y="1441"/>
                  <a:pt x="3395" y="1475"/>
                  <a:pt x="3378" y="1500"/>
                </a:cubicBezTo>
                <a:cubicBezTo>
                  <a:pt x="3361" y="1525"/>
                  <a:pt x="3352" y="1551"/>
                  <a:pt x="3332" y="1562"/>
                </a:cubicBezTo>
                <a:cubicBezTo>
                  <a:pt x="3312" y="1573"/>
                  <a:pt x="3274" y="1553"/>
                  <a:pt x="3258" y="1566"/>
                </a:cubicBezTo>
                <a:cubicBezTo>
                  <a:pt x="3242" y="1579"/>
                  <a:pt x="3230" y="1619"/>
                  <a:pt x="3236" y="1638"/>
                </a:cubicBezTo>
                <a:cubicBezTo>
                  <a:pt x="3242" y="1657"/>
                  <a:pt x="3277" y="1674"/>
                  <a:pt x="3296" y="1680"/>
                </a:cubicBezTo>
                <a:cubicBezTo>
                  <a:pt x="3315" y="1686"/>
                  <a:pt x="3334" y="1659"/>
                  <a:pt x="3348" y="1674"/>
                </a:cubicBezTo>
                <a:cubicBezTo>
                  <a:pt x="3362" y="1689"/>
                  <a:pt x="3359" y="1767"/>
                  <a:pt x="3380" y="1770"/>
                </a:cubicBezTo>
                <a:cubicBezTo>
                  <a:pt x="3401" y="1773"/>
                  <a:pt x="3429" y="1703"/>
                  <a:pt x="3474" y="1694"/>
                </a:cubicBezTo>
                <a:cubicBezTo>
                  <a:pt x="3519" y="1685"/>
                  <a:pt x="3621" y="1702"/>
                  <a:pt x="3648" y="1714"/>
                </a:cubicBezTo>
                <a:cubicBezTo>
                  <a:pt x="3675" y="1726"/>
                  <a:pt x="3647" y="1757"/>
                  <a:pt x="3634" y="1766"/>
                </a:cubicBezTo>
                <a:cubicBezTo>
                  <a:pt x="3621" y="1775"/>
                  <a:pt x="3598" y="1757"/>
                  <a:pt x="3572" y="1770"/>
                </a:cubicBezTo>
                <a:cubicBezTo>
                  <a:pt x="3546" y="1783"/>
                  <a:pt x="3502" y="1816"/>
                  <a:pt x="3478" y="1844"/>
                </a:cubicBezTo>
                <a:cubicBezTo>
                  <a:pt x="3454" y="1872"/>
                  <a:pt x="3438" y="1904"/>
                  <a:pt x="3430" y="1940"/>
                </a:cubicBezTo>
                <a:cubicBezTo>
                  <a:pt x="3422" y="1976"/>
                  <a:pt x="3422" y="2038"/>
                  <a:pt x="3432" y="2062"/>
                </a:cubicBezTo>
                <a:cubicBezTo>
                  <a:pt x="3442" y="2086"/>
                  <a:pt x="3469" y="2058"/>
                  <a:pt x="3488" y="2086"/>
                </a:cubicBezTo>
                <a:cubicBezTo>
                  <a:pt x="3507" y="2114"/>
                  <a:pt x="3521" y="2195"/>
                  <a:pt x="3546" y="2232"/>
                </a:cubicBezTo>
                <a:cubicBezTo>
                  <a:pt x="3571" y="2269"/>
                  <a:pt x="3629" y="2293"/>
                  <a:pt x="3638" y="2310"/>
                </a:cubicBezTo>
                <a:cubicBezTo>
                  <a:pt x="3647" y="2327"/>
                  <a:pt x="3597" y="2321"/>
                  <a:pt x="3600" y="2332"/>
                </a:cubicBezTo>
                <a:cubicBezTo>
                  <a:pt x="3603" y="2343"/>
                  <a:pt x="3665" y="2353"/>
                  <a:pt x="3658" y="2378"/>
                </a:cubicBezTo>
                <a:cubicBezTo>
                  <a:pt x="3651" y="2403"/>
                  <a:pt x="3559" y="2463"/>
                  <a:pt x="3556" y="2484"/>
                </a:cubicBezTo>
                <a:cubicBezTo>
                  <a:pt x="3553" y="2505"/>
                  <a:pt x="3616" y="2500"/>
                  <a:pt x="3638" y="2506"/>
                </a:cubicBezTo>
                <a:cubicBezTo>
                  <a:pt x="3660" y="2512"/>
                  <a:pt x="3688" y="2487"/>
                  <a:pt x="3688" y="2520"/>
                </a:cubicBezTo>
                <a:cubicBezTo>
                  <a:pt x="3688" y="2553"/>
                  <a:pt x="3656" y="2666"/>
                  <a:pt x="3640" y="2702"/>
                </a:cubicBezTo>
                <a:cubicBezTo>
                  <a:pt x="3624" y="2738"/>
                  <a:pt x="3602" y="2715"/>
                  <a:pt x="3592" y="2738"/>
                </a:cubicBezTo>
                <a:cubicBezTo>
                  <a:pt x="3582" y="2761"/>
                  <a:pt x="3589" y="2805"/>
                  <a:pt x="3578" y="2840"/>
                </a:cubicBezTo>
                <a:cubicBezTo>
                  <a:pt x="3567" y="2875"/>
                  <a:pt x="3563" y="2894"/>
                  <a:pt x="3526" y="2948"/>
                </a:cubicBezTo>
                <a:cubicBezTo>
                  <a:pt x="3489" y="3002"/>
                  <a:pt x="3394" y="3118"/>
                  <a:pt x="3354" y="3166"/>
                </a:cubicBezTo>
                <a:cubicBezTo>
                  <a:pt x="3314" y="3214"/>
                  <a:pt x="3299" y="3229"/>
                  <a:pt x="3286" y="3234"/>
                </a:cubicBezTo>
                <a:cubicBezTo>
                  <a:pt x="3273" y="3239"/>
                  <a:pt x="3286" y="3186"/>
                  <a:pt x="3278" y="3194"/>
                </a:cubicBezTo>
                <a:cubicBezTo>
                  <a:pt x="3270" y="3202"/>
                  <a:pt x="3271" y="3262"/>
                  <a:pt x="3238" y="3284"/>
                </a:cubicBezTo>
                <a:cubicBezTo>
                  <a:pt x="3205" y="3306"/>
                  <a:pt x="3123" y="3311"/>
                  <a:pt x="3078" y="3326"/>
                </a:cubicBezTo>
                <a:cubicBezTo>
                  <a:pt x="3033" y="3341"/>
                  <a:pt x="2994" y="3357"/>
                  <a:pt x="2968" y="3372"/>
                </a:cubicBezTo>
                <a:cubicBezTo>
                  <a:pt x="2942" y="3387"/>
                  <a:pt x="2937" y="3407"/>
                  <a:pt x="2922" y="3416"/>
                </a:cubicBezTo>
                <a:cubicBezTo>
                  <a:pt x="2907" y="3425"/>
                  <a:pt x="2886" y="3429"/>
                  <a:pt x="2876" y="3428"/>
                </a:cubicBezTo>
                <a:cubicBezTo>
                  <a:pt x="2866" y="3427"/>
                  <a:pt x="2864" y="3406"/>
                  <a:pt x="2860" y="3408"/>
                </a:cubicBezTo>
                <a:cubicBezTo>
                  <a:pt x="2856" y="3410"/>
                  <a:pt x="2860" y="3437"/>
                  <a:pt x="2854" y="3440"/>
                </a:cubicBezTo>
                <a:cubicBezTo>
                  <a:pt x="2848" y="3443"/>
                  <a:pt x="2832" y="3422"/>
                  <a:pt x="2822" y="3424"/>
                </a:cubicBezTo>
                <a:cubicBezTo>
                  <a:pt x="2812" y="3426"/>
                  <a:pt x="2807" y="3447"/>
                  <a:pt x="2796" y="3454"/>
                </a:cubicBezTo>
                <a:cubicBezTo>
                  <a:pt x="2785" y="3461"/>
                  <a:pt x="2770" y="3454"/>
                  <a:pt x="2754" y="3464"/>
                </a:cubicBezTo>
                <a:cubicBezTo>
                  <a:pt x="2738" y="3474"/>
                  <a:pt x="2716" y="3506"/>
                  <a:pt x="2700" y="3514"/>
                </a:cubicBezTo>
                <a:cubicBezTo>
                  <a:pt x="2684" y="3522"/>
                  <a:pt x="2660" y="3507"/>
                  <a:pt x="2656" y="3510"/>
                </a:cubicBezTo>
                <a:cubicBezTo>
                  <a:pt x="2652" y="3513"/>
                  <a:pt x="2674" y="3523"/>
                  <a:pt x="2678" y="3530"/>
                </a:cubicBezTo>
                <a:cubicBezTo>
                  <a:pt x="2682" y="3537"/>
                  <a:pt x="2674" y="3546"/>
                  <a:pt x="2678" y="3554"/>
                </a:cubicBezTo>
                <a:cubicBezTo>
                  <a:pt x="2682" y="3562"/>
                  <a:pt x="2702" y="3571"/>
                  <a:pt x="2704" y="3576"/>
                </a:cubicBezTo>
                <a:cubicBezTo>
                  <a:pt x="2706" y="3581"/>
                  <a:pt x="2696" y="3583"/>
                  <a:pt x="2688" y="3586"/>
                </a:cubicBezTo>
                <a:cubicBezTo>
                  <a:pt x="2680" y="3589"/>
                  <a:pt x="2670" y="3592"/>
                  <a:pt x="2658" y="3594"/>
                </a:cubicBezTo>
                <a:cubicBezTo>
                  <a:pt x="2646" y="3596"/>
                  <a:pt x="2618" y="3602"/>
                  <a:pt x="2614" y="3596"/>
                </a:cubicBezTo>
                <a:cubicBezTo>
                  <a:pt x="2610" y="3590"/>
                  <a:pt x="2634" y="3565"/>
                  <a:pt x="2634" y="3558"/>
                </a:cubicBezTo>
                <a:cubicBezTo>
                  <a:pt x="2634" y="3551"/>
                  <a:pt x="2618" y="3565"/>
                  <a:pt x="2614" y="3556"/>
                </a:cubicBezTo>
                <a:cubicBezTo>
                  <a:pt x="2610" y="3547"/>
                  <a:pt x="2608" y="3521"/>
                  <a:pt x="2610" y="3506"/>
                </a:cubicBezTo>
                <a:cubicBezTo>
                  <a:pt x="2612" y="3491"/>
                  <a:pt x="2626" y="3471"/>
                  <a:pt x="2626" y="3464"/>
                </a:cubicBezTo>
                <a:cubicBezTo>
                  <a:pt x="2626" y="3457"/>
                  <a:pt x="2613" y="3466"/>
                  <a:pt x="2608" y="3462"/>
                </a:cubicBezTo>
                <a:cubicBezTo>
                  <a:pt x="2603" y="3458"/>
                  <a:pt x="2601" y="3442"/>
                  <a:pt x="2598" y="3442"/>
                </a:cubicBezTo>
                <a:cubicBezTo>
                  <a:pt x="2595" y="3442"/>
                  <a:pt x="2602" y="3464"/>
                  <a:pt x="2588" y="3462"/>
                </a:cubicBezTo>
                <a:cubicBezTo>
                  <a:pt x="2574" y="3460"/>
                  <a:pt x="2533" y="3429"/>
                  <a:pt x="2516" y="3428"/>
                </a:cubicBezTo>
                <a:cubicBezTo>
                  <a:pt x="2499" y="3427"/>
                  <a:pt x="2498" y="3451"/>
                  <a:pt x="2484" y="3454"/>
                </a:cubicBezTo>
                <a:cubicBezTo>
                  <a:pt x="2470" y="3457"/>
                  <a:pt x="2452" y="3450"/>
                  <a:pt x="2434" y="3444"/>
                </a:cubicBezTo>
                <a:cubicBezTo>
                  <a:pt x="2416" y="3438"/>
                  <a:pt x="2393" y="3430"/>
                  <a:pt x="2376" y="3418"/>
                </a:cubicBezTo>
                <a:cubicBezTo>
                  <a:pt x="2359" y="3406"/>
                  <a:pt x="2341" y="3387"/>
                  <a:pt x="2334" y="3374"/>
                </a:cubicBezTo>
                <a:cubicBezTo>
                  <a:pt x="2327" y="3361"/>
                  <a:pt x="2333" y="3352"/>
                  <a:pt x="2336" y="3342"/>
                </a:cubicBezTo>
                <a:cubicBezTo>
                  <a:pt x="2339" y="3332"/>
                  <a:pt x="2363" y="3322"/>
                  <a:pt x="2352" y="3314"/>
                </a:cubicBezTo>
                <a:cubicBezTo>
                  <a:pt x="2341" y="3306"/>
                  <a:pt x="2291" y="3305"/>
                  <a:pt x="2270" y="3294"/>
                </a:cubicBezTo>
                <a:cubicBezTo>
                  <a:pt x="2249" y="3283"/>
                  <a:pt x="2244" y="3247"/>
                  <a:pt x="2224" y="3248"/>
                </a:cubicBezTo>
                <a:cubicBezTo>
                  <a:pt x="2204" y="3249"/>
                  <a:pt x="2167" y="3295"/>
                  <a:pt x="2148" y="3302"/>
                </a:cubicBezTo>
                <a:cubicBezTo>
                  <a:pt x="2129" y="3309"/>
                  <a:pt x="2121" y="3288"/>
                  <a:pt x="2112" y="3292"/>
                </a:cubicBezTo>
                <a:cubicBezTo>
                  <a:pt x="2103" y="3296"/>
                  <a:pt x="2097" y="3324"/>
                  <a:pt x="2092" y="3326"/>
                </a:cubicBezTo>
                <a:cubicBezTo>
                  <a:pt x="2087" y="3328"/>
                  <a:pt x="2085" y="3308"/>
                  <a:pt x="2080" y="3306"/>
                </a:cubicBezTo>
                <a:cubicBezTo>
                  <a:pt x="2075" y="3304"/>
                  <a:pt x="2068" y="3316"/>
                  <a:pt x="2062" y="3314"/>
                </a:cubicBezTo>
                <a:cubicBezTo>
                  <a:pt x="2056" y="3312"/>
                  <a:pt x="2051" y="3296"/>
                  <a:pt x="2042" y="3296"/>
                </a:cubicBezTo>
                <a:cubicBezTo>
                  <a:pt x="2033" y="3296"/>
                  <a:pt x="2022" y="3314"/>
                  <a:pt x="2010" y="3312"/>
                </a:cubicBezTo>
                <a:cubicBezTo>
                  <a:pt x="1998" y="3310"/>
                  <a:pt x="1983" y="3283"/>
                  <a:pt x="1968" y="3284"/>
                </a:cubicBezTo>
                <a:cubicBezTo>
                  <a:pt x="1953" y="3285"/>
                  <a:pt x="1938" y="3312"/>
                  <a:pt x="1922" y="3318"/>
                </a:cubicBezTo>
                <a:cubicBezTo>
                  <a:pt x="1906" y="3324"/>
                  <a:pt x="1879" y="3300"/>
                  <a:pt x="1874" y="3318"/>
                </a:cubicBezTo>
                <a:cubicBezTo>
                  <a:pt x="1869" y="3336"/>
                  <a:pt x="1900" y="3408"/>
                  <a:pt x="1894" y="3428"/>
                </a:cubicBezTo>
                <a:cubicBezTo>
                  <a:pt x="1888" y="3448"/>
                  <a:pt x="1848" y="3447"/>
                  <a:pt x="1836" y="3438"/>
                </a:cubicBezTo>
                <a:cubicBezTo>
                  <a:pt x="1824" y="3429"/>
                  <a:pt x="1830" y="3382"/>
                  <a:pt x="1820" y="3376"/>
                </a:cubicBezTo>
                <a:cubicBezTo>
                  <a:pt x="1810" y="3370"/>
                  <a:pt x="1792" y="3400"/>
                  <a:pt x="1776" y="3402"/>
                </a:cubicBezTo>
                <a:cubicBezTo>
                  <a:pt x="1760" y="3404"/>
                  <a:pt x="1733" y="3397"/>
                  <a:pt x="1724" y="3386"/>
                </a:cubicBezTo>
                <a:cubicBezTo>
                  <a:pt x="1715" y="3375"/>
                  <a:pt x="1732" y="3348"/>
                  <a:pt x="1720" y="3336"/>
                </a:cubicBezTo>
                <a:cubicBezTo>
                  <a:pt x="1708" y="3324"/>
                  <a:pt x="1659" y="3328"/>
                  <a:pt x="1652" y="3316"/>
                </a:cubicBezTo>
                <a:cubicBezTo>
                  <a:pt x="1645" y="3304"/>
                  <a:pt x="1671" y="3282"/>
                  <a:pt x="1678" y="3266"/>
                </a:cubicBezTo>
                <a:cubicBezTo>
                  <a:pt x="1685" y="3250"/>
                  <a:pt x="1701" y="3232"/>
                  <a:pt x="1696" y="3220"/>
                </a:cubicBezTo>
                <a:cubicBezTo>
                  <a:pt x="1691" y="3208"/>
                  <a:pt x="1657" y="3211"/>
                  <a:pt x="1646" y="3196"/>
                </a:cubicBezTo>
                <a:cubicBezTo>
                  <a:pt x="1635" y="3181"/>
                  <a:pt x="1631" y="3144"/>
                  <a:pt x="1632" y="3128"/>
                </a:cubicBezTo>
                <a:cubicBezTo>
                  <a:pt x="1633" y="3112"/>
                  <a:pt x="1660" y="3105"/>
                  <a:pt x="1654" y="3100"/>
                </a:cubicBezTo>
                <a:cubicBezTo>
                  <a:pt x="1648" y="3095"/>
                  <a:pt x="1614" y="3097"/>
                  <a:pt x="1594" y="3100"/>
                </a:cubicBezTo>
                <a:cubicBezTo>
                  <a:pt x="1574" y="3103"/>
                  <a:pt x="1542" y="3126"/>
                  <a:pt x="1536" y="3120"/>
                </a:cubicBezTo>
                <a:cubicBezTo>
                  <a:pt x="1530" y="3114"/>
                  <a:pt x="1557" y="3080"/>
                  <a:pt x="1558" y="3066"/>
                </a:cubicBezTo>
                <a:cubicBezTo>
                  <a:pt x="1559" y="3052"/>
                  <a:pt x="1543" y="3045"/>
                  <a:pt x="1544" y="3034"/>
                </a:cubicBezTo>
                <a:cubicBezTo>
                  <a:pt x="1545" y="3023"/>
                  <a:pt x="1563" y="3011"/>
                  <a:pt x="1566" y="3002"/>
                </a:cubicBezTo>
                <a:cubicBezTo>
                  <a:pt x="1569" y="2993"/>
                  <a:pt x="1559" y="2988"/>
                  <a:pt x="1564" y="2982"/>
                </a:cubicBezTo>
                <a:cubicBezTo>
                  <a:pt x="1569" y="2976"/>
                  <a:pt x="1589" y="2975"/>
                  <a:pt x="1596" y="2968"/>
                </a:cubicBezTo>
                <a:cubicBezTo>
                  <a:pt x="1603" y="2961"/>
                  <a:pt x="1599" y="2947"/>
                  <a:pt x="1608" y="2938"/>
                </a:cubicBezTo>
                <a:cubicBezTo>
                  <a:pt x="1617" y="2929"/>
                  <a:pt x="1641" y="2938"/>
                  <a:pt x="1652" y="2916"/>
                </a:cubicBezTo>
                <a:cubicBezTo>
                  <a:pt x="1663" y="2894"/>
                  <a:pt x="1672" y="2835"/>
                  <a:pt x="1676" y="2806"/>
                </a:cubicBezTo>
                <a:cubicBezTo>
                  <a:pt x="1680" y="2777"/>
                  <a:pt x="1682" y="2755"/>
                  <a:pt x="1676" y="2742"/>
                </a:cubicBezTo>
                <a:cubicBezTo>
                  <a:pt x="1670" y="2729"/>
                  <a:pt x="1647" y="2737"/>
                  <a:pt x="1640" y="2726"/>
                </a:cubicBezTo>
                <a:cubicBezTo>
                  <a:pt x="1633" y="2715"/>
                  <a:pt x="1642" y="2691"/>
                  <a:pt x="1636" y="2674"/>
                </a:cubicBezTo>
                <a:cubicBezTo>
                  <a:pt x="1630" y="2657"/>
                  <a:pt x="1611" y="2624"/>
                  <a:pt x="1602" y="2622"/>
                </a:cubicBezTo>
                <a:cubicBezTo>
                  <a:pt x="1593" y="2620"/>
                  <a:pt x="1587" y="2647"/>
                  <a:pt x="1580" y="2660"/>
                </a:cubicBezTo>
                <a:cubicBezTo>
                  <a:pt x="1573" y="2673"/>
                  <a:pt x="1582" y="2705"/>
                  <a:pt x="1562" y="2700"/>
                </a:cubicBezTo>
                <a:cubicBezTo>
                  <a:pt x="1542" y="2695"/>
                  <a:pt x="1489" y="2642"/>
                  <a:pt x="1462" y="2632"/>
                </a:cubicBezTo>
                <a:cubicBezTo>
                  <a:pt x="1435" y="2622"/>
                  <a:pt x="1419" y="2632"/>
                  <a:pt x="1400" y="2640"/>
                </a:cubicBezTo>
                <a:cubicBezTo>
                  <a:pt x="1381" y="2648"/>
                  <a:pt x="1368" y="2671"/>
                  <a:pt x="1350" y="2678"/>
                </a:cubicBezTo>
                <a:cubicBezTo>
                  <a:pt x="1332" y="2685"/>
                  <a:pt x="1311" y="2674"/>
                  <a:pt x="1292" y="2684"/>
                </a:cubicBezTo>
                <a:cubicBezTo>
                  <a:pt x="1273" y="2694"/>
                  <a:pt x="1257" y="2730"/>
                  <a:pt x="1236" y="2736"/>
                </a:cubicBezTo>
                <a:cubicBezTo>
                  <a:pt x="1215" y="2742"/>
                  <a:pt x="1190" y="2726"/>
                  <a:pt x="1168" y="2720"/>
                </a:cubicBezTo>
                <a:cubicBezTo>
                  <a:pt x="1146" y="2714"/>
                  <a:pt x="1115" y="2711"/>
                  <a:pt x="1104" y="2700"/>
                </a:cubicBezTo>
                <a:cubicBezTo>
                  <a:pt x="1093" y="2689"/>
                  <a:pt x="1108" y="2666"/>
                  <a:pt x="1104" y="2654"/>
                </a:cubicBezTo>
                <a:cubicBezTo>
                  <a:pt x="1100" y="2642"/>
                  <a:pt x="1086" y="2641"/>
                  <a:pt x="1082" y="2630"/>
                </a:cubicBezTo>
                <a:cubicBezTo>
                  <a:pt x="1078" y="2619"/>
                  <a:pt x="1086" y="2591"/>
                  <a:pt x="1078" y="2584"/>
                </a:cubicBezTo>
                <a:cubicBezTo>
                  <a:pt x="1070" y="2577"/>
                  <a:pt x="1054" y="2595"/>
                  <a:pt x="1034" y="2586"/>
                </a:cubicBezTo>
                <a:cubicBezTo>
                  <a:pt x="1014" y="2577"/>
                  <a:pt x="981" y="2536"/>
                  <a:pt x="956" y="2532"/>
                </a:cubicBezTo>
                <a:cubicBezTo>
                  <a:pt x="931" y="2528"/>
                  <a:pt x="901" y="2550"/>
                  <a:pt x="886" y="2564"/>
                </a:cubicBezTo>
                <a:cubicBezTo>
                  <a:pt x="871" y="2578"/>
                  <a:pt x="873" y="2613"/>
                  <a:pt x="866" y="2618"/>
                </a:cubicBezTo>
                <a:cubicBezTo>
                  <a:pt x="859" y="2623"/>
                  <a:pt x="846" y="2609"/>
                  <a:pt x="842" y="2594"/>
                </a:cubicBezTo>
                <a:cubicBezTo>
                  <a:pt x="838" y="2579"/>
                  <a:pt x="861" y="2538"/>
                  <a:pt x="842" y="2526"/>
                </a:cubicBezTo>
                <a:cubicBezTo>
                  <a:pt x="823" y="2514"/>
                  <a:pt x="754" y="2531"/>
                  <a:pt x="726" y="2520"/>
                </a:cubicBezTo>
                <a:cubicBezTo>
                  <a:pt x="698" y="2509"/>
                  <a:pt x="688" y="2467"/>
                  <a:pt x="676" y="2462"/>
                </a:cubicBezTo>
                <a:cubicBezTo>
                  <a:pt x="664" y="2457"/>
                  <a:pt x="660" y="2493"/>
                  <a:pt x="654" y="2492"/>
                </a:cubicBezTo>
                <a:cubicBezTo>
                  <a:pt x="648" y="2491"/>
                  <a:pt x="648" y="2457"/>
                  <a:pt x="642" y="2454"/>
                </a:cubicBezTo>
                <a:cubicBezTo>
                  <a:pt x="636" y="2451"/>
                  <a:pt x="622" y="2475"/>
                  <a:pt x="618" y="2472"/>
                </a:cubicBezTo>
                <a:cubicBezTo>
                  <a:pt x="614" y="2469"/>
                  <a:pt x="620" y="2442"/>
                  <a:pt x="616" y="2434"/>
                </a:cubicBezTo>
                <a:cubicBezTo>
                  <a:pt x="612" y="2426"/>
                  <a:pt x="603" y="2429"/>
                  <a:pt x="592" y="2424"/>
                </a:cubicBezTo>
                <a:cubicBezTo>
                  <a:pt x="581" y="2419"/>
                  <a:pt x="555" y="2412"/>
                  <a:pt x="552" y="2404"/>
                </a:cubicBezTo>
                <a:cubicBezTo>
                  <a:pt x="549" y="2396"/>
                  <a:pt x="577" y="2382"/>
                  <a:pt x="572" y="2376"/>
                </a:cubicBezTo>
                <a:cubicBezTo>
                  <a:pt x="567" y="2370"/>
                  <a:pt x="532" y="2379"/>
                  <a:pt x="520" y="2370"/>
                </a:cubicBezTo>
                <a:cubicBezTo>
                  <a:pt x="508" y="2361"/>
                  <a:pt x="507" y="2339"/>
                  <a:pt x="502" y="2324"/>
                </a:cubicBezTo>
                <a:cubicBezTo>
                  <a:pt x="497" y="2309"/>
                  <a:pt x="501" y="2286"/>
                  <a:pt x="492" y="2278"/>
                </a:cubicBezTo>
                <a:cubicBezTo>
                  <a:pt x="483" y="2270"/>
                  <a:pt x="470" y="2302"/>
                  <a:pt x="448" y="2278"/>
                </a:cubicBezTo>
                <a:cubicBezTo>
                  <a:pt x="426" y="2254"/>
                  <a:pt x="378" y="2159"/>
                  <a:pt x="358" y="2132"/>
                </a:cubicBezTo>
                <a:cubicBezTo>
                  <a:pt x="338" y="2105"/>
                  <a:pt x="336" y="2123"/>
                  <a:pt x="328" y="2118"/>
                </a:cubicBezTo>
                <a:cubicBezTo>
                  <a:pt x="320" y="2113"/>
                  <a:pt x="315" y="2101"/>
                  <a:pt x="308" y="2104"/>
                </a:cubicBezTo>
                <a:cubicBezTo>
                  <a:pt x="301" y="2107"/>
                  <a:pt x="302" y="2147"/>
                  <a:pt x="284" y="2136"/>
                </a:cubicBezTo>
                <a:cubicBezTo>
                  <a:pt x="266" y="2125"/>
                  <a:pt x="218" y="2062"/>
                  <a:pt x="202" y="2038"/>
                </a:cubicBezTo>
                <a:cubicBezTo>
                  <a:pt x="186" y="2014"/>
                  <a:pt x="200" y="2006"/>
                  <a:pt x="190" y="1994"/>
                </a:cubicBezTo>
                <a:cubicBezTo>
                  <a:pt x="180" y="1982"/>
                  <a:pt x="149" y="1984"/>
                  <a:pt x="142" y="1964"/>
                </a:cubicBezTo>
                <a:cubicBezTo>
                  <a:pt x="135" y="1944"/>
                  <a:pt x="146" y="1899"/>
                  <a:pt x="146" y="1872"/>
                </a:cubicBezTo>
                <a:cubicBezTo>
                  <a:pt x="146" y="1845"/>
                  <a:pt x="136" y="1817"/>
                  <a:pt x="140" y="1804"/>
                </a:cubicBezTo>
                <a:cubicBezTo>
                  <a:pt x="144" y="1791"/>
                  <a:pt x="166" y="1790"/>
                  <a:pt x="170" y="1796"/>
                </a:cubicBezTo>
                <a:cubicBezTo>
                  <a:pt x="174" y="1802"/>
                  <a:pt x="159" y="1840"/>
                  <a:pt x="166" y="1842"/>
                </a:cubicBezTo>
                <a:cubicBezTo>
                  <a:pt x="173" y="1844"/>
                  <a:pt x="206" y="1834"/>
                  <a:pt x="212" y="1810"/>
                </a:cubicBezTo>
                <a:cubicBezTo>
                  <a:pt x="218" y="1786"/>
                  <a:pt x="205" y="1725"/>
                  <a:pt x="204" y="1700"/>
                </a:cubicBezTo>
                <a:cubicBezTo>
                  <a:pt x="203" y="1675"/>
                  <a:pt x="202" y="1673"/>
                  <a:pt x="208" y="1662"/>
                </a:cubicBezTo>
                <a:cubicBezTo>
                  <a:pt x="214" y="1651"/>
                  <a:pt x="242" y="1647"/>
                  <a:pt x="242" y="1634"/>
                </a:cubicBezTo>
                <a:cubicBezTo>
                  <a:pt x="242" y="1621"/>
                  <a:pt x="212" y="1599"/>
                  <a:pt x="206" y="1586"/>
                </a:cubicBezTo>
                <a:cubicBezTo>
                  <a:pt x="200" y="1573"/>
                  <a:pt x="206" y="1566"/>
                  <a:pt x="206" y="1556"/>
                </a:cubicBezTo>
                <a:cubicBezTo>
                  <a:pt x="206" y="1546"/>
                  <a:pt x="203" y="1535"/>
                  <a:pt x="204" y="1524"/>
                </a:cubicBezTo>
                <a:cubicBezTo>
                  <a:pt x="205" y="1513"/>
                  <a:pt x="225" y="1503"/>
                  <a:pt x="214" y="1492"/>
                </a:cubicBezTo>
                <a:cubicBezTo>
                  <a:pt x="203" y="1481"/>
                  <a:pt x="152" y="1473"/>
                  <a:pt x="136" y="1460"/>
                </a:cubicBezTo>
                <a:cubicBezTo>
                  <a:pt x="120" y="1447"/>
                  <a:pt x="125" y="1420"/>
                  <a:pt x="118" y="1412"/>
                </a:cubicBezTo>
                <a:cubicBezTo>
                  <a:pt x="111" y="1404"/>
                  <a:pt x="100" y="1416"/>
                  <a:pt x="94" y="1410"/>
                </a:cubicBezTo>
                <a:cubicBezTo>
                  <a:pt x="88" y="1404"/>
                  <a:pt x="82" y="1388"/>
                  <a:pt x="82" y="1374"/>
                </a:cubicBezTo>
                <a:cubicBezTo>
                  <a:pt x="82" y="1360"/>
                  <a:pt x="98" y="1344"/>
                  <a:pt x="94" y="1324"/>
                </a:cubicBezTo>
                <a:cubicBezTo>
                  <a:pt x="90" y="1304"/>
                  <a:pt x="70" y="1271"/>
                  <a:pt x="56" y="1256"/>
                </a:cubicBezTo>
                <a:cubicBezTo>
                  <a:pt x="42" y="1241"/>
                  <a:pt x="18" y="1243"/>
                  <a:pt x="10" y="1236"/>
                </a:cubicBezTo>
                <a:cubicBezTo>
                  <a:pt x="2" y="1229"/>
                  <a:pt x="0" y="1219"/>
                  <a:pt x="8" y="1214"/>
                </a:cubicBezTo>
                <a:cubicBezTo>
                  <a:pt x="16" y="1209"/>
                  <a:pt x="45" y="1228"/>
                  <a:pt x="56" y="1206"/>
                </a:cubicBezTo>
                <a:cubicBezTo>
                  <a:pt x="67" y="1184"/>
                  <a:pt x="79" y="1103"/>
                  <a:pt x="72" y="1080"/>
                </a:cubicBezTo>
                <a:cubicBezTo>
                  <a:pt x="65" y="1057"/>
                  <a:pt x="27" y="1076"/>
                  <a:pt x="16" y="1068"/>
                </a:cubicBezTo>
                <a:cubicBezTo>
                  <a:pt x="5" y="1060"/>
                  <a:pt x="2" y="1040"/>
                  <a:pt x="4" y="1032"/>
                </a:cubicBezTo>
                <a:cubicBezTo>
                  <a:pt x="6" y="1024"/>
                  <a:pt x="24" y="1029"/>
                  <a:pt x="26" y="1018"/>
                </a:cubicBezTo>
                <a:cubicBezTo>
                  <a:pt x="28" y="1007"/>
                  <a:pt x="12" y="973"/>
                  <a:pt x="16" y="964"/>
                </a:cubicBezTo>
                <a:cubicBezTo>
                  <a:pt x="20" y="955"/>
                  <a:pt x="40" y="974"/>
                  <a:pt x="50" y="966"/>
                </a:cubicBezTo>
                <a:cubicBezTo>
                  <a:pt x="60" y="958"/>
                  <a:pt x="66" y="924"/>
                  <a:pt x="78" y="916"/>
                </a:cubicBezTo>
                <a:cubicBezTo>
                  <a:pt x="90" y="908"/>
                  <a:pt x="115" y="923"/>
                  <a:pt x="126" y="918"/>
                </a:cubicBezTo>
                <a:cubicBezTo>
                  <a:pt x="137" y="913"/>
                  <a:pt x="136" y="885"/>
                  <a:pt x="144" y="884"/>
                </a:cubicBezTo>
                <a:cubicBezTo>
                  <a:pt x="152" y="883"/>
                  <a:pt x="165" y="909"/>
                  <a:pt x="176" y="912"/>
                </a:cubicBezTo>
                <a:cubicBezTo>
                  <a:pt x="187" y="915"/>
                  <a:pt x="203" y="895"/>
                  <a:pt x="208" y="900"/>
                </a:cubicBezTo>
                <a:cubicBezTo>
                  <a:pt x="213" y="905"/>
                  <a:pt x="197" y="932"/>
                  <a:pt x="206" y="940"/>
                </a:cubicBezTo>
                <a:cubicBezTo>
                  <a:pt x="215" y="948"/>
                  <a:pt x="242" y="954"/>
                  <a:pt x="260" y="948"/>
                </a:cubicBezTo>
                <a:cubicBezTo>
                  <a:pt x="278" y="942"/>
                  <a:pt x="300" y="911"/>
                  <a:pt x="316" y="904"/>
                </a:cubicBezTo>
                <a:cubicBezTo>
                  <a:pt x="332" y="897"/>
                  <a:pt x="342" y="910"/>
                  <a:pt x="356" y="906"/>
                </a:cubicBezTo>
                <a:cubicBezTo>
                  <a:pt x="370" y="902"/>
                  <a:pt x="385" y="882"/>
                  <a:pt x="398" y="880"/>
                </a:cubicBezTo>
                <a:cubicBezTo>
                  <a:pt x="411" y="878"/>
                  <a:pt x="412" y="896"/>
                  <a:pt x="436" y="896"/>
                </a:cubicBezTo>
                <a:cubicBezTo>
                  <a:pt x="460" y="896"/>
                  <a:pt x="519" y="893"/>
                  <a:pt x="544" y="878"/>
                </a:cubicBezTo>
                <a:cubicBezTo>
                  <a:pt x="569" y="863"/>
                  <a:pt x="576" y="817"/>
                  <a:pt x="586" y="804"/>
                </a:cubicBezTo>
                <a:cubicBezTo>
                  <a:pt x="596" y="791"/>
                  <a:pt x="599" y="804"/>
                  <a:pt x="604" y="800"/>
                </a:cubicBezTo>
                <a:cubicBezTo>
                  <a:pt x="609" y="796"/>
                  <a:pt x="610" y="784"/>
                  <a:pt x="616" y="780"/>
                </a:cubicBezTo>
                <a:cubicBezTo>
                  <a:pt x="622" y="776"/>
                  <a:pt x="635" y="799"/>
                  <a:pt x="642" y="776"/>
                </a:cubicBezTo>
                <a:cubicBezTo>
                  <a:pt x="649" y="753"/>
                  <a:pt x="656" y="673"/>
                  <a:pt x="656" y="640"/>
                </a:cubicBezTo>
                <a:cubicBezTo>
                  <a:pt x="656" y="607"/>
                  <a:pt x="623" y="590"/>
                  <a:pt x="642" y="580"/>
                </a:cubicBezTo>
                <a:cubicBezTo>
                  <a:pt x="661" y="570"/>
                  <a:pt x="739" y="577"/>
                  <a:pt x="768" y="580"/>
                </a:cubicBezTo>
                <a:cubicBezTo>
                  <a:pt x="797" y="583"/>
                  <a:pt x="805" y="606"/>
                  <a:pt x="814" y="600"/>
                </a:cubicBezTo>
                <a:cubicBezTo>
                  <a:pt x="823" y="594"/>
                  <a:pt x="810" y="574"/>
                  <a:pt x="826" y="544"/>
                </a:cubicBezTo>
                <a:cubicBezTo>
                  <a:pt x="842" y="514"/>
                  <a:pt x="888" y="435"/>
                  <a:pt x="908" y="418"/>
                </a:cubicBezTo>
                <a:cubicBezTo>
                  <a:pt x="928" y="401"/>
                  <a:pt x="934" y="432"/>
                  <a:pt x="948" y="440"/>
                </a:cubicBezTo>
                <a:cubicBezTo>
                  <a:pt x="962" y="448"/>
                  <a:pt x="971" y="460"/>
                  <a:pt x="992" y="466"/>
                </a:cubicBezTo>
                <a:cubicBezTo>
                  <a:pt x="1013" y="472"/>
                  <a:pt x="1059" y="484"/>
                  <a:pt x="1074" y="474"/>
                </a:cubicBezTo>
                <a:cubicBezTo>
                  <a:pt x="1089" y="464"/>
                  <a:pt x="1078" y="428"/>
                  <a:pt x="1084" y="406"/>
                </a:cubicBezTo>
                <a:cubicBezTo>
                  <a:pt x="1090" y="384"/>
                  <a:pt x="1096" y="354"/>
                  <a:pt x="1110" y="344"/>
                </a:cubicBezTo>
                <a:cubicBezTo>
                  <a:pt x="1124" y="334"/>
                  <a:pt x="1152" y="356"/>
                  <a:pt x="1166" y="348"/>
                </a:cubicBezTo>
                <a:cubicBezTo>
                  <a:pt x="1180" y="340"/>
                  <a:pt x="1180" y="307"/>
                  <a:pt x="1196" y="298"/>
                </a:cubicBezTo>
                <a:close/>
              </a:path>
            </a:pathLst>
          </a:cu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6370638" y="2900363"/>
            <a:ext cx="800100" cy="174625"/>
          </a:xfrm>
          <a:custGeom>
            <a:avLst/>
            <a:gdLst>
              <a:gd name="T0" fmla="*/ 504 w 504"/>
              <a:gd name="T1" fmla="*/ 110 h 110"/>
              <a:gd name="T2" fmla="*/ 453 w 504"/>
              <a:gd name="T3" fmla="*/ 80 h 110"/>
              <a:gd name="T4" fmla="*/ 402 w 504"/>
              <a:gd name="T5" fmla="*/ 44 h 110"/>
              <a:gd name="T6" fmla="*/ 351 w 504"/>
              <a:gd name="T7" fmla="*/ 38 h 110"/>
              <a:gd name="T8" fmla="*/ 270 w 504"/>
              <a:gd name="T9" fmla="*/ 65 h 110"/>
              <a:gd name="T10" fmla="*/ 252 w 504"/>
              <a:gd name="T11" fmla="*/ 20 h 110"/>
              <a:gd name="T12" fmla="*/ 213 w 504"/>
              <a:gd name="T13" fmla="*/ 2 h 110"/>
              <a:gd name="T14" fmla="*/ 162 w 504"/>
              <a:gd name="T15" fmla="*/ 8 h 110"/>
              <a:gd name="T16" fmla="*/ 93 w 504"/>
              <a:gd name="T17" fmla="*/ 11 h 110"/>
              <a:gd name="T18" fmla="*/ 63 w 504"/>
              <a:gd name="T19" fmla="*/ 23 h 110"/>
              <a:gd name="T20" fmla="*/ 0 w 504"/>
              <a:gd name="T21" fmla="*/ 17 h 1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04"/>
              <a:gd name="T34" fmla="*/ 0 h 110"/>
              <a:gd name="T35" fmla="*/ 504 w 504"/>
              <a:gd name="T36" fmla="*/ 110 h 1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04" h="110">
                <a:moveTo>
                  <a:pt x="504" y="110"/>
                </a:moveTo>
                <a:cubicBezTo>
                  <a:pt x="496" y="106"/>
                  <a:pt x="470" y="91"/>
                  <a:pt x="453" y="80"/>
                </a:cubicBezTo>
                <a:cubicBezTo>
                  <a:pt x="436" y="69"/>
                  <a:pt x="419" y="51"/>
                  <a:pt x="402" y="44"/>
                </a:cubicBezTo>
                <a:cubicBezTo>
                  <a:pt x="385" y="37"/>
                  <a:pt x="373" y="35"/>
                  <a:pt x="351" y="38"/>
                </a:cubicBezTo>
                <a:cubicBezTo>
                  <a:pt x="329" y="41"/>
                  <a:pt x="286" y="68"/>
                  <a:pt x="270" y="65"/>
                </a:cubicBezTo>
                <a:cubicBezTo>
                  <a:pt x="254" y="62"/>
                  <a:pt x="261" y="30"/>
                  <a:pt x="252" y="20"/>
                </a:cubicBezTo>
                <a:cubicBezTo>
                  <a:pt x="243" y="10"/>
                  <a:pt x="228" y="4"/>
                  <a:pt x="213" y="2"/>
                </a:cubicBezTo>
                <a:cubicBezTo>
                  <a:pt x="198" y="0"/>
                  <a:pt x="182" y="6"/>
                  <a:pt x="162" y="8"/>
                </a:cubicBezTo>
                <a:cubicBezTo>
                  <a:pt x="142" y="10"/>
                  <a:pt x="109" y="9"/>
                  <a:pt x="93" y="11"/>
                </a:cubicBezTo>
                <a:cubicBezTo>
                  <a:pt x="77" y="13"/>
                  <a:pt x="78" y="22"/>
                  <a:pt x="63" y="23"/>
                </a:cubicBezTo>
                <a:cubicBezTo>
                  <a:pt x="48" y="24"/>
                  <a:pt x="13" y="18"/>
                  <a:pt x="0" y="17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20"/>
          <p:cNvSpPr>
            <a:spLocks/>
          </p:cNvSpPr>
          <p:nvPr/>
        </p:nvSpPr>
        <p:spPr bwMode="auto">
          <a:xfrm>
            <a:off x="4651375" y="2914650"/>
            <a:ext cx="2819400" cy="1206500"/>
          </a:xfrm>
          <a:custGeom>
            <a:avLst/>
            <a:gdLst>
              <a:gd name="T0" fmla="*/ 0 w 1776"/>
              <a:gd name="T1" fmla="*/ 551 h 760"/>
              <a:gd name="T2" fmla="*/ 44 w 1776"/>
              <a:gd name="T3" fmla="*/ 543 h 760"/>
              <a:gd name="T4" fmla="*/ 68 w 1776"/>
              <a:gd name="T5" fmla="*/ 527 h 760"/>
              <a:gd name="T6" fmla="*/ 96 w 1776"/>
              <a:gd name="T7" fmla="*/ 551 h 760"/>
              <a:gd name="T8" fmla="*/ 136 w 1776"/>
              <a:gd name="T9" fmla="*/ 559 h 760"/>
              <a:gd name="T10" fmla="*/ 160 w 1776"/>
              <a:gd name="T11" fmla="*/ 539 h 760"/>
              <a:gd name="T12" fmla="*/ 184 w 1776"/>
              <a:gd name="T13" fmla="*/ 599 h 760"/>
              <a:gd name="T14" fmla="*/ 196 w 1776"/>
              <a:gd name="T15" fmla="*/ 627 h 760"/>
              <a:gd name="T16" fmla="*/ 236 w 1776"/>
              <a:gd name="T17" fmla="*/ 619 h 760"/>
              <a:gd name="T18" fmla="*/ 232 w 1776"/>
              <a:gd name="T19" fmla="*/ 659 h 760"/>
              <a:gd name="T20" fmla="*/ 240 w 1776"/>
              <a:gd name="T21" fmla="*/ 695 h 760"/>
              <a:gd name="T22" fmla="*/ 288 w 1776"/>
              <a:gd name="T23" fmla="*/ 695 h 760"/>
              <a:gd name="T24" fmla="*/ 320 w 1776"/>
              <a:gd name="T25" fmla="*/ 723 h 760"/>
              <a:gd name="T26" fmla="*/ 344 w 1776"/>
              <a:gd name="T27" fmla="*/ 707 h 760"/>
              <a:gd name="T28" fmla="*/ 384 w 1776"/>
              <a:gd name="T29" fmla="*/ 695 h 760"/>
              <a:gd name="T30" fmla="*/ 412 w 1776"/>
              <a:gd name="T31" fmla="*/ 727 h 760"/>
              <a:gd name="T32" fmla="*/ 396 w 1776"/>
              <a:gd name="T33" fmla="*/ 715 h 760"/>
              <a:gd name="T34" fmla="*/ 464 w 1776"/>
              <a:gd name="T35" fmla="*/ 755 h 760"/>
              <a:gd name="T36" fmla="*/ 480 w 1776"/>
              <a:gd name="T37" fmla="*/ 743 h 760"/>
              <a:gd name="T38" fmla="*/ 464 w 1776"/>
              <a:gd name="T39" fmla="*/ 699 h 760"/>
              <a:gd name="T40" fmla="*/ 396 w 1776"/>
              <a:gd name="T41" fmla="*/ 639 h 760"/>
              <a:gd name="T42" fmla="*/ 352 w 1776"/>
              <a:gd name="T43" fmla="*/ 599 h 760"/>
              <a:gd name="T44" fmla="*/ 336 w 1776"/>
              <a:gd name="T45" fmla="*/ 551 h 760"/>
              <a:gd name="T46" fmla="*/ 352 w 1776"/>
              <a:gd name="T47" fmla="*/ 503 h 760"/>
              <a:gd name="T48" fmla="*/ 380 w 1776"/>
              <a:gd name="T49" fmla="*/ 471 h 760"/>
              <a:gd name="T50" fmla="*/ 480 w 1776"/>
              <a:gd name="T51" fmla="*/ 479 h 760"/>
              <a:gd name="T52" fmla="*/ 528 w 1776"/>
              <a:gd name="T53" fmla="*/ 503 h 760"/>
              <a:gd name="T54" fmla="*/ 576 w 1776"/>
              <a:gd name="T55" fmla="*/ 503 h 760"/>
              <a:gd name="T56" fmla="*/ 672 w 1776"/>
              <a:gd name="T57" fmla="*/ 455 h 760"/>
              <a:gd name="T58" fmla="*/ 696 w 1776"/>
              <a:gd name="T59" fmla="*/ 435 h 760"/>
              <a:gd name="T60" fmla="*/ 672 w 1776"/>
              <a:gd name="T61" fmla="*/ 383 h 760"/>
              <a:gd name="T62" fmla="*/ 720 w 1776"/>
              <a:gd name="T63" fmla="*/ 359 h 760"/>
              <a:gd name="T64" fmla="*/ 784 w 1776"/>
              <a:gd name="T65" fmla="*/ 331 h 760"/>
              <a:gd name="T66" fmla="*/ 832 w 1776"/>
              <a:gd name="T67" fmla="*/ 267 h 760"/>
              <a:gd name="T68" fmla="*/ 864 w 1776"/>
              <a:gd name="T69" fmla="*/ 167 h 760"/>
              <a:gd name="T70" fmla="*/ 876 w 1776"/>
              <a:gd name="T71" fmla="*/ 123 h 760"/>
              <a:gd name="T72" fmla="*/ 876 w 1776"/>
              <a:gd name="T73" fmla="*/ 71 h 760"/>
              <a:gd name="T74" fmla="*/ 912 w 1776"/>
              <a:gd name="T75" fmla="*/ 23 h 760"/>
              <a:gd name="T76" fmla="*/ 960 w 1776"/>
              <a:gd name="T77" fmla="*/ 3 h 760"/>
              <a:gd name="T78" fmla="*/ 1008 w 1776"/>
              <a:gd name="T79" fmla="*/ 7 h 760"/>
              <a:gd name="T80" fmla="*/ 1052 w 1776"/>
              <a:gd name="T81" fmla="*/ 39 h 760"/>
              <a:gd name="T82" fmla="*/ 1148 w 1776"/>
              <a:gd name="T83" fmla="*/ 39 h 760"/>
              <a:gd name="T84" fmla="*/ 1200 w 1776"/>
              <a:gd name="T85" fmla="*/ 71 h 760"/>
              <a:gd name="T86" fmla="*/ 1224 w 1776"/>
              <a:gd name="T87" fmla="*/ 111 h 760"/>
              <a:gd name="T88" fmla="*/ 1212 w 1776"/>
              <a:gd name="T89" fmla="*/ 163 h 760"/>
              <a:gd name="T90" fmla="*/ 1164 w 1776"/>
              <a:gd name="T91" fmla="*/ 271 h 760"/>
              <a:gd name="T92" fmla="*/ 1140 w 1776"/>
              <a:gd name="T93" fmla="*/ 303 h 760"/>
              <a:gd name="T94" fmla="*/ 1168 w 1776"/>
              <a:gd name="T95" fmla="*/ 351 h 760"/>
              <a:gd name="T96" fmla="*/ 1148 w 1776"/>
              <a:gd name="T97" fmla="*/ 395 h 760"/>
              <a:gd name="T98" fmla="*/ 1152 w 1776"/>
              <a:gd name="T99" fmla="*/ 455 h 760"/>
              <a:gd name="T100" fmla="*/ 1152 w 1776"/>
              <a:gd name="T101" fmla="*/ 503 h 760"/>
              <a:gd name="T102" fmla="*/ 1152 w 1776"/>
              <a:gd name="T103" fmla="*/ 559 h 760"/>
              <a:gd name="T104" fmla="*/ 1132 w 1776"/>
              <a:gd name="T105" fmla="*/ 591 h 760"/>
              <a:gd name="T106" fmla="*/ 1128 w 1776"/>
              <a:gd name="T107" fmla="*/ 679 h 760"/>
              <a:gd name="T108" fmla="*/ 1200 w 1776"/>
              <a:gd name="T109" fmla="*/ 647 h 760"/>
              <a:gd name="T110" fmla="*/ 1268 w 1776"/>
              <a:gd name="T111" fmla="*/ 611 h 760"/>
              <a:gd name="T112" fmla="*/ 1320 w 1776"/>
              <a:gd name="T113" fmla="*/ 663 h 760"/>
              <a:gd name="T114" fmla="*/ 1392 w 1776"/>
              <a:gd name="T115" fmla="*/ 635 h 760"/>
              <a:gd name="T116" fmla="*/ 1440 w 1776"/>
              <a:gd name="T117" fmla="*/ 647 h 760"/>
              <a:gd name="T118" fmla="*/ 1496 w 1776"/>
              <a:gd name="T119" fmla="*/ 599 h 760"/>
              <a:gd name="T120" fmla="*/ 1580 w 1776"/>
              <a:gd name="T121" fmla="*/ 491 h 760"/>
              <a:gd name="T122" fmla="*/ 1672 w 1776"/>
              <a:gd name="T123" fmla="*/ 395 h 760"/>
              <a:gd name="T124" fmla="*/ 1776 w 1776"/>
              <a:gd name="T125" fmla="*/ 311 h 76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6"/>
              <a:gd name="T190" fmla="*/ 0 h 760"/>
              <a:gd name="T191" fmla="*/ 1776 w 1776"/>
              <a:gd name="T192" fmla="*/ 760 h 76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6" h="760">
                <a:moveTo>
                  <a:pt x="0" y="551"/>
                </a:moveTo>
                <a:cubicBezTo>
                  <a:pt x="7" y="550"/>
                  <a:pt x="33" y="547"/>
                  <a:pt x="44" y="543"/>
                </a:cubicBezTo>
                <a:cubicBezTo>
                  <a:pt x="55" y="539"/>
                  <a:pt x="59" y="526"/>
                  <a:pt x="68" y="527"/>
                </a:cubicBezTo>
                <a:cubicBezTo>
                  <a:pt x="77" y="528"/>
                  <a:pt x="85" y="546"/>
                  <a:pt x="96" y="551"/>
                </a:cubicBezTo>
                <a:cubicBezTo>
                  <a:pt x="107" y="556"/>
                  <a:pt x="125" y="561"/>
                  <a:pt x="136" y="559"/>
                </a:cubicBezTo>
                <a:cubicBezTo>
                  <a:pt x="147" y="557"/>
                  <a:pt x="152" y="532"/>
                  <a:pt x="160" y="539"/>
                </a:cubicBezTo>
                <a:cubicBezTo>
                  <a:pt x="168" y="546"/>
                  <a:pt x="178" y="584"/>
                  <a:pt x="184" y="599"/>
                </a:cubicBezTo>
                <a:cubicBezTo>
                  <a:pt x="190" y="614"/>
                  <a:pt x="187" y="624"/>
                  <a:pt x="196" y="627"/>
                </a:cubicBezTo>
                <a:cubicBezTo>
                  <a:pt x="205" y="630"/>
                  <a:pt x="230" y="614"/>
                  <a:pt x="236" y="619"/>
                </a:cubicBezTo>
                <a:cubicBezTo>
                  <a:pt x="242" y="624"/>
                  <a:pt x="231" y="646"/>
                  <a:pt x="232" y="659"/>
                </a:cubicBezTo>
                <a:cubicBezTo>
                  <a:pt x="233" y="672"/>
                  <a:pt x="231" y="689"/>
                  <a:pt x="240" y="695"/>
                </a:cubicBezTo>
                <a:cubicBezTo>
                  <a:pt x="249" y="701"/>
                  <a:pt x="275" y="690"/>
                  <a:pt x="288" y="695"/>
                </a:cubicBezTo>
                <a:cubicBezTo>
                  <a:pt x="301" y="700"/>
                  <a:pt x="311" y="721"/>
                  <a:pt x="320" y="723"/>
                </a:cubicBezTo>
                <a:cubicBezTo>
                  <a:pt x="329" y="725"/>
                  <a:pt x="333" y="712"/>
                  <a:pt x="344" y="707"/>
                </a:cubicBezTo>
                <a:cubicBezTo>
                  <a:pt x="355" y="702"/>
                  <a:pt x="373" y="692"/>
                  <a:pt x="384" y="695"/>
                </a:cubicBezTo>
                <a:cubicBezTo>
                  <a:pt x="395" y="698"/>
                  <a:pt x="410" y="724"/>
                  <a:pt x="412" y="727"/>
                </a:cubicBezTo>
                <a:cubicBezTo>
                  <a:pt x="414" y="730"/>
                  <a:pt x="387" y="710"/>
                  <a:pt x="396" y="715"/>
                </a:cubicBezTo>
                <a:cubicBezTo>
                  <a:pt x="405" y="720"/>
                  <a:pt x="450" y="750"/>
                  <a:pt x="464" y="755"/>
                </a:cubicBezTo>
                <a:cubicBezTo>
                  <a:pt x="478" y="760"/>
                  <a:pt x="480" y="752"/>
                  <a:pt x="480" y="743"/>
                </a:cubicBezTo>
                <a:cubicBezTo>
                  <a:pt x="480" y="734"/>
                  <a:pt x="478" y="716"/>
                  <a:pt x="464" y="699"/>
                </a:cubicBezTo>
                <a:cubicBezTo>
                  <a:pt x="450" y="682"/>
                  <a:pt x="415" y="656"/>
                  <a:pt x="396" y="639"/>
                </a:cubicBezTo>
                <a:cubicBezTo>
                  <a:pt x="377" y="622"/>
                  <a:pt x="362" y="614"/>
                  <a:pt x="352" y="599"/>
                </a:cubicBezTo>
                <a:cubicBezTo>
                  <a:pt x="342" y="584"/>
                  <a:pt x="336" y="567"/>
                  <a:pt x="336" y="551"/>
                </a:cubicBezTo>
                <a:cubicBezTo>
                  <a:pt x="336" y="535"/>
                  <a:pt x="345" y="516"/>
                  <a:pt x="352" y="503"/>
                </a:cubicBezTo>
                <a:cubicBezTo>
                  <a:pt x="359" y="490"/>
                  <a:pt x="359" y="475"/>
                  <a:pt x="380" y="471"/>
                </a:cubicBezTo>
                <a:cubicBezTo>
                  <a:pt x="401" y="467"/>
                  <a:pt x="455" y="474"/>
                  <a:pt x="480" y="479"/>
                </a:cubicBezTo>
                <a:cubicBezTo>
                  <a:pt x="505" y="484"/>
                  <a:pt x="512" y="499"/>
                  <a:pt x="528" y="503"/>
                </a:cubicBezTo>
                <a:cubicBezTo>
                  <a:pt x="544" y="507"/>
                  <a:pt x="552" y="511"/>
                  <a:pt x="576" y="503"/>
                </a:cubicBezTo>
                <a:cubicBezTo>
                  <a:pt x="600" y="495"/>
                  <a:pt x="652" y="466"/>
                  <a:pt x="672" y="455"/>
                </a:cubicBezTo>
                <a:cubicBezTo>
                  <a:pt x="692" y="444"/>
                  <a:pt x="696" y="447"/>
                  <a:pt x="696" y="435"/>
                </a:cubicBezTo>
                <a:cubicBezTo>
                  <a:pt x="696" y="423"/>
                  <a:pt x="668" y="396"/>
                  <a:pt x="672" y="383"/>
                </a:cubicBezTo>
                <a:cubicBezTo>
                  <a:pt x="676" y="370"/>
                  <a:pt x="701" y="368"/>
                  <a:pt x="720" y="359"/>
                </a:cubicBezTo>
                <a:cubicBezTo>
                  <a:pt x="739" y="350"/>
                  <a:pt x="765" y="346"/>
                  <a:pt x="784" y="331"/>
                </a:cubicBezTo>
                <a:cubicBezTo>
                  <a:pt x="803" y="316"/>
                  <a:pt x="819" y="294"/>
                  <a:pt x="832" y="267"/>
                </a:cubicBezTo>
                <a:cubicBezTo>
                  <a:pt x="845" y="240"/>
                  <a:pt x="857" y="191"/>
                  <a:pt x="864" y="167"/>
                </a:cubicBezTo>
                <a:cubicBezTo>
                  <a:pt x="871" y="143"/>
                  <a:pt x="874" y="139"/>
                  <a:pt x="876" y="123"/>
                </a:cubicBezTo>
                <a:cubicBezTo>
                  <a:pt x="878" y="107"/>
                  <a:pt x="870" y="88"/>
                  <a:pt x="876" y="71"/>
                </a:cubicBezTo>
                <a:cubicBezTo>
                  <a:pt x="882" y="54"/>
                  <a:pt x="898" y="34"/>
                  <a:pt x="912" y="23"/>
                </a:cubicBezTo>
                <a:cubicBezTo>
                  <a:pt x="926" y="12"/>
                  <a:pt x="944" y="6"/>
                  <a:pt x="960" y="3"/>
                </a:cubicBezTo>
                <a:cubicBezTo>
                  <a:pt x="976" y="0"/>
                  <a:pt x="993" y="1"/>
                  <a:pt x="1008" y="7"/>
                </a:cubicBezTo>
                <a:cubicBezTo>
                  <a:pt x="1023" y="13"/>
                  <a:pt x="1029" y="34"/>
                  <a:pt x="1052" y="39"/>
                </a:cubicBezTo>
                <a:cubicBezTo>
                  <a:pt x="1075" y="44"/>
                  <a:pt x="1123" y="34"/>
                  <a:pt x="1148" y="39"/>
                </a:cubicBezTo>
                <a:cubicBezTo>
                  <a:pt x="1173" y="44"/>
                  <a:pt x="1187" y="59"/>
                  <a:pt x="1200" y="71"/>
                </a:cubicBezTo>
                <a:cubicBezTo>
                  <a:pt x="1213" y="83"/>
                  <a:pt x="1222" y="96"/>
                  <a:pt x="1224" y="111"/>
                </a:cubicBezTo>
                <a:cubicBezTo>
                  <a:pt x="1226" y="126"/>
                  <a:pt x="1222" y="136"/>
                  <a:pt x="1212" y="163"/>
                </a:cubicBezTo>
                <a:cubicBezTo>
                  <a:pt x="1202" y="190"/>
                  <a:pt x="1176" y="248"/>
                  <a:pt x="1164" y="271"/>
                </a:cubicBezTo>
                <a:cubicBezTo>
                  <a:pt x="1152" y="294"/>
                  <a:pt x="1139" y="290"/>
                  <a:pt x="1140" y="303"/>
                </a:cubicBezTo>
                <a:cubicBezTo>
                  <a:pt x="1141" y="316"/>
                  <a:pt x="1167" y="336"/>
                  <a:pt x="1168" y="351"/>
                </a:cubicBezTo>
                <a:cubicBezTo>
                  <a:pt x="1169" y="366"/>
                  <a:pt x="1151" y="378"/>
                  <a:pt x="1148" y="395"/>
                </a:cubicBezTo>
                <a:cubicBezTo>
                  <a:pt x="1145" y="412"/>
                  <a:pt x="1151" y="437"/>
                  <a:pt x="1152" y="455"/>
                </a:cubicBezTo>
                <a:cubicBezTo>
                  <a:pt x="1153" y="473"/>
                  <a:pt x="1152" y="486"/>
                  <a:pt x="1152" y="503"/>
                </a:cubicBezTo>
                <a:cubicBezTo>
                  <a:pt x="1152" y="520"/>
                  <a:pt x="1155" y="544"/>
                  <a:pt x="1152" y="559"/>
                </a:cubicBezTo>
                <a:cubicBezTo>
                  <a:pt x="1149" y="574"/>
                  <a:pt x="1136" y="571"/>
                  <a:pt x="1132" y="591"/>
                </a:cubicBezTo>
                <a:cubicBezTo>
                  <a:pt x="1128" y="611"/>
                  <a:pt x="1117" y="670"/>
                  <a:pt x="1128" y="679"/>
                </a:cubicBezTo>
                <a:cubicBezTo>
                  <a:pt x="1139" y="688"/>
                  <a:pt x="1177" y="658"/>
                  <a:pt x="1200" y="647"/>
                </a:cubicBezTo>
                <a:cubicBezTo>
                  <a:pt x="1223" y="636"/>
                  <a:pt x="1248" y="608"/>
                  <a:pt x="1268" y="611"/>
                </a:cubicBezTo>
                <a:cubicBezTo>
                  <a:pt x="1288" y="614"/>
                  <a:pt x="1299" y="659"/>
                  <a:pt x="1320" y="663"/>
                </a:cubicBezTo>
                <a:cubicBezTo>
                  <a:pt x="1341" y="667"/>
                  <a:pt x="1372" y="638"/>
                  <a:pt x="1392" y="635"/>
                </a:cubicBezTo>
                <a:cubicBezTo>
                  <a:pt x="1412" y="632"/>
                  <a:pt x="1423" y="653"/>
                  <a:pt x="1440" y="647"/>
                </a:cubicBezTo>
                <a:cubicBezTo>
                  <a:pt x="1457" y="641"/>
                  <a:pt x="1473" y="625"/>
                  <a:pt x="1496" y="599"/>
                </a:cubicBezTo>
                <a:cubicBezTo>
                  <a:pt x="1519" y="573"/>
                  <a:pt x="1551" y="525"/>
                  <a:pt x="1580" y="491"/>
                </a:cubicBezTo>
                <a:cubicBezTo>
                  <a:pt x="1609" y="457"/>
                  <a:pt x="1639" y="425"/>
                  <a:pt x="1672" y="395"/>
                </a:cubicBezTo>
                <a:cubicBezTo>
                  <a:pt x="1705" y="365"/>
                  <a:pt x="1754" y="329"/>
                  <a:pt x="1776" y="311"/>
                </a:cubicBezTo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5629275" y="2840038"/>
            <a:ext cx="736600" cy="873125"/>
          </a:xfrm>
          <a:custGeom>
            <a:avLst/>
            <a:gdLst>
              <a:gd name="T0" fmla="*/ 464 w 464"/>
              <a:gd name="T1" fmla="*/ 55 h 550"/>
              <a:gd name="T2" fmla="*/ 431 w 464"/>
              <a:gd name="T3" fmla="*/ 43 h 550"/>
              <a:gd name="T4" fmla="*/ 392 w 464"/>
              <a:gd name="T5" fmla="*/ 22 h 550"/>
              <a:gd name="T6" fmla="*/ 332 w 464"/>
              <a:gd name="T7" fmla="*/ 1 h 550"/>
              <a:gd name="T8" fmla="*/ 302 w 464"/>
              <a:gd name="T9" fmla="*/ 28 h 550"/>
              <a:gd name="T10" fmla="*/ 290 w 464"/>
              <a:gd name="T11" fmla="*/ 103 h 550"/>
              <a:gd name="T12" fmla="*/ 248 w 464"/>
              <a:gd name="T13" fmla="*/ 214 h 550"/>
              <a:gd name="T14" fmla="*/ 185 w 464"/>
              <a:gd name="T15" fmla="*/ 301 h 550"/>
              <a:gd name="T16" fmla="*/ 155 w 464"/>
              <a:gd name="T17" fmla="*/ 355 h 550"/>
              <a:gd name="T18" fmla="*/ 59 w 464"/>
              <a:gd name="T19" fmla="*/ 394 h 550"/>
              <a:gd name="T20" fmla="*/ 8 w 464"/>
              <a:gd name="T21" fmla="*/ 502 h 550"/>
              <a:gd name="T22" fmla="*/ 8 w 464"/>
              <a:gd name="T23" fmla="*/ 550 h 5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64"/>
              <a:gd name="T37" fmla="*/ 0 h 550"/>
              <a:gd name="T38" fmla="*/ 464 w 464"/>
              <a:gd name="T39" fmla="*/ 550 h 55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4" h="550">
                <a:moveTo>
                  <a:pt x="464" y="55"/>
                </a:moveTo>
                <a:cubicBezTo>
                  <a:pt x="459" y="53"/>
                  <a:pt x="443" y="49"/>
                  <a:pt x="431" y="43"/>
                </a:cubicBezTo>
                <a:cubicBezTo>
                  <a:pt x="419" y="37"/>
                  <a:pt x="408" y="29"/>
                  <a:pt x="392" y="22"/>
                </a:cubicBezTo>
                <a:cubicBezTo>
                  <a:pt x="376" y="15"/>
                  <a:pt x="347" y="0"/>
                  <a:pt x="332" y="1"/>
                </a:cubicBezTo>
                <a:cubicBezTo>
                  <a:pt x="317" y="2"/>
                  <a:pt x="309" y="11"/>
                  <a:pt x="302" y="28"/>
                </a:cubicBezTo>
                <a:cubicBezTo>
                  <a:pt x="295" y="45"/>
                  <a:pt x="299" y="72"/>
                  <a:pt x="290" y="103"/>
                </a:cubicBezTo>
                <a:cubicBezTo>
                  <a:pt x="281" y="134"/>
                  <a:pt x="265" y="181"/>
                  <a:pt x="248" y="214"/>
                </a:cubicBezTo>
                <a:cubicBezTo>
                  <a:pt x="231" y="247"/>
                  <a:pt x="200" y="278"/>
                  <a:pt x="185" y="301"/>
                </a:cubicBezTo>
                <a:cubicBezTo>
                  <a:pt x="170" y="324"/>
                  <a:pt x="176" y="340"/>
                  <a:pt x="155" y="355"/>
                </a:cubicBezTo>
                <a:cubicBezTo>
                  <a:pt x="134" y="370"/>
                  <a:pt x="83" y="370"/>
                  <a:pt x="59" y="394"/>
                </a:cubicBezTo>
                <a:cubicBezTo>
                  <a:pt x="35" y="418"/>
                  <a:pt x="16" y="476"/>
                  <a:pt x="8" y="502"/>
                </a:cubicBezTo>
                <a:cubicBezTo>
                  <a:pt x="0" y="528"/>
                  <a:pt x="4" y="538"/>
                  <a:pt x="8" y="55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4"/>
          <p:cNvSpPr>
            <a:spLocks/>
          </p:cNvSpPr>
          <p:nvPr/>
        </p:nvSpPr>
        <p:spPr bwMode="auto">
          <a:xfrm>
            <a:off x="5641975" y="3713163"/>
            <a:ext cx="1928813" cy="330200"/>
          </a:xfrm>
          <a:custGeom>
            <a:avLst/>
            <a:gdLst>
              <a:gd name="T0" fmla="*/ 0 w 1215"/>
              <a:gd name="T1" fmla="*/ 0 h 208"/>
              <a:gd name="T2" fmla="*/ 60 w 1215"/>
              <a:gd name="T3" fmla="*/ 36 h 208"/>
              <a:gd name="T4" fmla="*/ 75 w 1215"/>
              <a:gd name="T5" fmla="*/ 84 h 208"/>
              <a:gd name="T6" fmla="*/ 75 w 1215"/>
              <a:gd name="T7" fmla="*/ 120 h 208"/>
              <a:gd name="T8" fmla="*/ 96 w 1215"/>
              <a:gd name="T9" fmla="*/ 150 h 208"/>
              <a:gd name="T10" fmla="*/ 276 w 1215"/>
              <a:gd name="T11" fmla="*/ 201 h 208"/>
              <a:gd name="T12" fmla="*/ 432 w 1215"/>
              <a:gd name="T13" fmla="*/ 192 h 208"/>
              <a:gd name="T14" fmla="*/ 522 w 1215"/>
              <a:gd name="T15" fmla="*/ 177 h 208"/>
              <a:gd name="T16" fmla="*/ 672 w 1215"/>
              <a:gd name="T17" fmla="*/ 156 h 208"/>
              <a:gd name="T18" fmla="*/ 774 w 1215"/>
              <a:gd name="T19" fmla="*/ 162 h 208"/>
              <a:gd name="T20" fmla="*/ 930 w 1215"/>
              <a:gd name="T21" fmla="*/ 150 h 208"/>
              <a:gd name="T22" fmla="*/ 1008 w 1215"/>
              <a:gd name="T23" fmla="*/ 168 h 208"/>
              <a:gd name="T24" fmla="*/ 1074 w 1215"/>
              <a:gd name="T25" fmla="*/ 168 h 208"/>
              <a:gd name="T26" fmla="*/ 1215 w 1215"/>
              <a:gd name="T27" fmla="*/ 150 h 20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15"/>
              <a:gd name="T43" fmla="*/ 0 h 208"/>
              <a:gd name="T44" fmla="*/ 1215 w 1215"/>
              <a:gd name="T45" fmla="*/ 208 h 20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15" h="208">
                <a:moveTo>
                  <a:pt x="0" y="0"/>
                </a:moveTo>
                <a:cubicBezTo>
                  <a:pt x="10" y="6"/>
                  <a:pt x="48" y="22"/>
                  <a:pt x="60" y="36"/>
                </a:cubicBezTo>
                <a:cubicBezTo>
                  <a:pt x="72" y="50"/>
                  <a:pt x="73" y="70"/>
                  <a:pt x="75" y="84"/>
                </a:cubicBezTo>
                <a:cubicBezTo>
                  <a:pt x="77" y="98"/>
                  <a:pt x="72" y="109"/>
                  <a:pt x="75" y="120"/>
                </a:cubicBezTo>
                <a:cubicBezTo>
                  <a:pt x="78" y="131"/>
                  <a:pt x="63" y="137"/>
                  <a:pt x="96" y="150"/>
                </a:cubicBezTo>
                <a:cubicBezTo>
                  <a:pt x="129" y="163"/>
                  <a:pt x="220" y="194"/>
                  <a:pt x="276" y="201"/>
                </a:cubicBezTo>
                <a:cubicBezTo>
                  <a:pt x="332" y="208"/>
                  <a:pt x="391" y="196"/>
                  <a:pt x="432" y="192"/>
                </a:cubicBezTo>
                <a:cubicBezTo>
                  <a:pt x="473" y="188"/>
                  <a:pt x="482" y="183"/>
                  <a:pt x="522" y="177"/>
                </a:cubicBezTo>
                <a:cubicBezTo>
                  <a:pt x="562" y="171"/>
                  <a:pt x="630" y="158"/>
                  <a:pt x="672" y="156"/>
                </a:cubicBezTo>
                <a:cubicBezTo>
                  <a:pt x="714" y="154"/>
                  <a:pt x="731" y="163"/>
                  <a:pt x="774" y="162"/>
                </a:cubicBezTo>
                <a:cubicBezTo>
                  <a:pt x="817" y="161"/>
                  <a:pt x="891" y="149"/>
                  <a:pt x="930" y="150"/>
                </a:cubicBezTo>
                <a:cubicBezTo>
                  <a:pt x="969" y="151"/>
                  <a:pt x="984" y="165"/>
                  <a:pt x="1008" y="168"/>
                </a:cubicBezTo>
                <a:cubicBezTo>
                  <a:pt x="1032" y="171"/>
                  <a:pt x="1040" y="171"/>
                  <a:pt x="1074" y="168"/>
                </a:cubicBezTo>
                <a:cubicBezTo>
                  <a:pt x="1108" y="165"/>
                  <a:pt x="1186" y="154"/>
                  <a:pt x="1215" y="15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984625" y="3738563"/>
            <a:ext cx="3905250" cy="1639887"/>
          </a:xfrm>
          <a:custGeom>
            <a:avLst/>
            <a:gdLst>
              <a:gd name="T0" fmla="*/ 0 w 2460"/>
              <a:gd name="T1" fmla="*/ 80 h 1033"/>
              <a:gd name="T2" fmla="*/ 30 w 2460"/>
              <a:gd name="T3" fmla="*/ 8 h 1033"/>
              <a:gd name="T4" fmla="*/ 114 w 2460"/>
              <a:gd name="T5" fmla="*/ 32 h 1033"/>
              <a:gd name="T6" fmla="*/ 174 w 2460"/>
              <a:gd name="T7" fmla="*/ 50 h 1033"/>
              <a:gd name="T8" fmla="*/ 222 w 2460"/>
              <a:gd name="T9" fmla="*/ 50 h 1033"/>
              <a:gd name="T10" fmla="*/ 276 w 2460"/>
              <a:gd name="T11" fmla="*/ 26 h 1033"/>
              <a:gd name="T12" fmla="*/ 330 w 2460"/>
              <a:gd name="T13" fmla="*/ 14 h 1033"/>
              <a:gd name="T14" fmla="*/ 366 w 2460"/>
              <a:gd name="T15" fmla="*/ 38 h 1033"/>
              <a:gd name="T16" fmla="*/ 378 w 2460"/>
              <a:gd name="T17" fmla="*/ 98 h 1033"/>
              <a:gd name="T18" fmla="*/ 438 w 2460"/>
              <a:gd name="T19" fmla="*/ 134 h 1033"/>
              <a:gd name="T20" fmla="*/ 468 w 2460"/>
              <a:gd name="T21" fmla="*/ 176 h 1033"/>
              <a:gd name="T22" fmla="*/ 516 w 2460"/>
              <a:gd name="T23" fmla="*/ 260 h 1033"/>
              <a:gd name="T24" fmla="*/ 582 w 2460"/>
              <a:gd name="T25" fmla="*/ 362 h 1033"/>
              <a:gd name="T26" fmla="*/ 600 w 2460"/>
              <a:gd name="T27" fmla="*/ 452 h 1033"/>
              <a:gd name="T28" fmla="*/ 594 w 2460"/>
              <a:gd name="T29" fmla="*/ 518 h 1033"/>
              <a:gd name="T30" fmla="*/ 594 w 2460"/>
              <a:gd name="T31" fmla="*/ 578 h 1033"/>
              <a:gd name="T32" fmla="*/ 594 w 2460"/>
              <a:gd name="T33" fmla="*/ 656 h 1033"/>
              <a:gd name="T34" fmla="*/ 612 w 2460"/>
              <a:gd name="T35" fmla="*/ 800 h 1033"/>
              <a:gd name="T36" fmla="*/ 636 w 2460"/>
              <a:gd name="T37" fmla="*/ 920 h 1033"/>
              <a:gd name="T38" fmla="*/ 684 w 2460"/>
              <a:gd name="T39" fmla="*/ 830 h 1033"/>
              <a:gd name="T40" fmla="*/ 690 w 2460"/>
              <a:gd name="T41" fmla="*/ 908 h 1033"/>
              <a:gd name="T42" fmla="*/ 684 w 2460"/>
              <a:gd name="T43" fmla="*/ 986 h 1033"/>
              <a:gd name="T44" fmla="*/ 774 w 2460"/>
              <a:gd name="T45" fmla="*/ 974 h 1033"/>
              <a:gd name="T46" fmla="*/ 804 w 2460"/>
              <a:gd name="T47" fmla="*/ 1028 h 1033"/>
              <a:gd name="T48" fmla="*/ 840 w 2460"/>
              <a:gd name="T49" fmla="*/ 1004 h 1033"/>
              <a:gd name="T50" fmla="*/ 900 w 2460"/>
              <a:gd name="T51" fmla="*/ 992 h 1033"/>
              <a:gd name="T52" fmla="*/ 900 w 2460"/>
              <a:gd name="T53" fmla="*/ 896 h 1033"/>
              <a:gd name="T54" fmla="*/ 948 w 2460"/>
              <a:gd name="T55" fmla="*/ 866 h 1033"/>
              <a:gd name="T56" fmla="*/ 960 w 2460"/>
              <a:gd name="T57" fmla="*/ 812 h 1033"/>
              <a:gd name="T58" fmla="*/ 996 w 2460"/>
              <a:gd name="T59" fmla="*/ 770 h 1033"/>
              <a:gd name="T60" fmla="*/ 1044 w 2460"/>
              <a:gd name="T61" fmla="*/ 752 h 1033"/>
              <a:gd name="T62" fmla="*/ 1122 w 2460"/>
              <a:gd name="T63" fmla="*/ 752 h 1033"/>
              <a:gd name="T64" fmla="*/ 1188 w 2460"/>
              <a:gd name="T65" fmla="*/ 704 h 1033"/>
              <a:gd name="T66" fmla="*/ 1302 w 2460"/>
              <a:gd name="T67" fmla="*/ 650 h 1033"/>
              <a:gd name="T68" fmla="*/ 1428 w 2460"/>
              <a:gd name="T69" fmla="*/ 542 h 1033"/>
              <a:gd name="T70" fmla="*/ 1578 w 2460"/>
              <a:gd name="T71" fmla="*/ 536 h 1033"/>
              <a:gd name="T72" fmla="*/ 1662 w 2460"/>
              <a:gd name="T73" fmla="*/ 614 h 1033"/>
              <a:gd name="T74" fmla="*/ 1734 w 2460"/>
              <a:gd name="T75" fmla="*/ 674 h 1033"/>
              <a:gd name="T76" fmla="*/ 1788 w 2460"/>
              <a:gd name="T77" fmla="*/ 692 h 1033"/>
              <a:gd name="T78" fmla="*/ 1842 w 2460"/>
              <a:gd name="T79" fmla="*/ 656 h 1033"/>
              <a:gd name="T80" fmla="*/ 1908 w 2460"/>
              <a:gd name="T81" fmla="*/ 560 h 1033"/>
              <a:gd name="T82" fmla="*/ 2004 w 2460"/>
              <a:gd name="T83" fmla="*/ 656 h 1033"/>
              <a:gd name="T84" fmla="*/ 2106 w 2460"/>
              <a:gd name="T85" fmla="*/ 584 h 1033"/>
              <a:gd name="T86" fmla="*/ 2226 w 2460"/>
              <a:gd name="T87" fmla="*/ 440 h 1033"/>
              <a:gd name="T88" fmla="*/ 2262 w 2460"/>
              <a:gd name="T89" fmla="*/ 380 h 1033"/>
              <a:gd name="T90" fmla="*/ 2460 w 2460"/>
              <a:gd name="T91" fmla="*/ 422 h 10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460"/>
              <a:gd name="T139" fmla="*/ 0 h 1033"/>
              <a:gd name="T140" fmla="*/ 2460 w 2460"/>
              <a:gd name="T141" fmla="*/ 1033 h 10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460" h="1033">
                <a:moveTo>
                  <a:pt x="0" y="80"/>
                </a:moveTo>
                <a:cubicBezTo>
                  <a:pt x="5" y="68"/>
                  <a:pt x="11" y="16"/>
                  <a:pt x="30" y="8"/>
                </a:cubicBezTo>
                <a:cubicBezTo>
                  <a:pt x="49" y="0"/>
                  <a:pt x="90" y="25"/>
                  <a:pt x="114" y="32"/>
                </a:cubicBezTo>
                <a:cubicBezTo>
                  <a:pt x="138" y="39"/>
                  <a:pt x="156" y="47"/>
                  <a:pt x="174" y="50"/>
                </a:cubicBezTo>
                <a:cubicBezTo>
                  <a:pt x="192" y="53"/>
                  <a:pt x="205" y="54"/>
                  <a:pt x="222" y="50"/>
                </a:cubicBezTo>
                <a:cubicBezTo>
                  <a:pt x="239" y="46"/>
                  <a:pt x="258" y="32"/>
                  <a:pt x="276" y="26"/>
                </a:cubicBezTo>
                <a:cubicBezTo>
                  <a:pt x="294" y="20"/>
                  <a:pt x="315" y="12"/>
                  <a:pt x="330" y="14"/>
                </a:cubicBezTo>
                <a:cubicBezTo>
                  <a:pt x="345" y="16"/>
                  <a:pt x="358" y="24"/>
                  <a:pt x="366" y="38"/>
                </a:cubicBezTo>
                <a:cubicBezTo>
                  <a:pt x="374" y="52"/>
                  <a:pt x="366" y="82"/>
                  <a:pt x="378" y="98"/>
                </a:cubicBezTo>
                <a:cubicBezTo>
                  <a:pt x="390" y="114"/>
                  <a:pt x="423" y="121"/>
                  <a:pt x="438" y="134"/>
                </a:cubicBezTo>
                <a:cubicBezTo>
                  <a:pt x="453" y="147"/>
                  <a:pt x="455" y="155"/>
                  <a:pt x="468" y="176"/>
                </a:cubicBezTo>
                <a:cubicBezTo>
                  <a:pt x="481" y="197"/>
                  <a:pt x="497" y="229"/>
                  <a:pt x="516" y="260"/>
                </a:cubicBezTo>
                <a:cubicBezTo>
                  <a:pt x="535" y="291"/>
                  <a:pt x="568" y="330"/>
                  <a:pt x="582" y="362"/>
                </a:cubicBezTo>
                <a:cubicBezTo>
                  <a:pt x="596" y="394"/>
                  <a:pt x="598" y="426"/>
                  <a:pt x="600" y="452"/>
                </a:cubicBezTo>
                <a:cubicBezTo>
                  <a:pt x="602" y="478"/>
                  <a:pt x="595" y="497"/>
                  <a:pt x="594" y="518"/>
                </a:cubicBezTo>
                <a:cubicBezTo>
                  <a:pt x="593" y="539"/>
                  <a:pt x="594" y="555"/>
                  <a:pt x="594" y="578"/>
                </a:cubicBezTo>
                <a:cubicBezTo>
                  <a:pt x="594" y="601"/>
                  <a:pt x="591" y="619"/>
                  <a:pt x="594" y="656"/>
                </a:cubicBezTo>
                <a:cubicBezTo>
                  <a:pt x="597" y="693"/>
                  <a:pt x="605" y="756"/>
                  <a:pt x="612" y="800"/>
                </a:cubicBezTo>
                <a:cubicBezTo>
                  <a:pt x="619" y="844"/>
                  <a:pt x="624" y="915"/>
                  <a:pt x="636" y="920"/>
                </a:cubicBezTo>
                <a:cubicBezTo>
                  <a:pt x="648" y="925"/>
                  <a:pt x="675" y="832"/>
                  <a:pt x="684" y="830"/>
                </a:cubicBezTo>
                <a:cubicBezTo>
                  <a:pt x="693" y="828"/>
                  <a:pt x="690" y="882"/>
                  <a:pt x="690" y="908"/>
                </a:cubicBezTo>
                <a:cubicBezTo>
                  <a:pt x="690" y="934"/>
                  <a:pt x="670" y="975"/>
                  <a:pt x="684" y="986"/>
                </a:cubicBezTo>
                <a:cubicBezTo>
                  <a:pt x="698" y="997"/>
                  <a:pt x="754" y="967"/>
                  <a:pt x="774" y="974"/>
                </a:cubicBezTo>
                <a:cubicBezTo>
                  <a:pt x="794" y="981"/>
                  <a:pt x="793" y="1023"/>
                  <a:pt x="804" y="1028"/>
                </a:cubicBezTo>
                <a:cubicBezTo>
                  <a:pt x="815" y="1033"/>
                  <a:pt x="824" y="1010"/>
                  <a:pt x="840" y="1004"/>
                </a:cubicBezTo>
                <a:cubicBezTo>
                  <a:pt x="856" y="998"/>
                  <a:pt x="890" y="1010"/>
                  <a:pt x="900" y="992"/>
                </a:cubicBezTo>
                <a:cubicBezTo>
                  <a:pt x="910" y="974"/>
                  <a:pt x="892" y="917"/>
                  <a:pt x="900" y="896"/>
                </a:cubicBezTo>
                <a:cubicBezTo>
                  <a:pt x="908" y="875"/>
                  <a:pt x="938" y="880"/>
                  <a:pt x="948" y="866"/>
                </a:cubicBezTo>
                <a:cubicBezTo>
                  <a:pt x="958" y="852"/>
                  <a:pt x="952" y="828"/>
                  <a:pt x="960" y="812"/>
                </a:cubicBezTo>
                <a:cubicBezTo>
                  <a:pt x="968" y="796"/>
                  <a:pt x="982" y="780"/>
                  <a:pt x="996" y="770"/>
                </a:cubicBezTo>
                <a:cubicBezTo>
                  <a:pt x="1010" y="760"/>
                  <a:pt x="1023" y="755"/>
                  <a:pt x="1044" y="752"/>
                </a:cubicBezTo>
                <a:cubicBezTo>
                  <a:pt x="1065" y="749"/>
                  <a:pt x="1098" y="760"/>
                  <a:pt x="1122" y="752"/>
                </a:cubicBezTo>
                <a:cubicBezTo>
                  <a:pt x="1146" y="744"/>
                  <a:pt x="1158" y="721"/>
                  <a:pt x="1188" y="704"/>
                </a:cubicBezTo>
                <a:cubicBezTo>
                  <a:pt x="1218" y="687"/>
                  <a:pt x="1262" y="677"/>
                  <a:pt x="1302" y="650"/>
                </a:cubicBezTo>
                <a:cubicBezTo>
                  <a:pt x="1342" y="623"/>
                  <a:pt x="1382" y="561"/>
                  <a:pt x="1428" y="542"/>
                </a:cubicBezTo>
                <a:cubicBezTo>
                  <a:pt x="1474" y="523"/>
                  <a:pt x="1539" y="524"/>
                  <a:pt x="1578" y="536"/>
                </a:cubicBezTo>
                <a:cubicBezTo>
                  <a:pt x="1617" y="548"/>
                  <a:pt x="1636" y="591"/>
                  <a:pt x="1662" y="614"/>
                </a:cubicBezTo>
                <a:cubicBezTo>
                  <a:pt x="1688" y="637"/>
                  <a:pt x="1713" y="661"/>
                  <a:pt x="1734" y="674"/>
                </a:cubicBezTo>
                <a:cubicBezTo>
                  <a:pt x="1755" y="687"/>
                  <a:pt x="1770" y="695"/>
                  <a:pt x="1788" y="692"/>
                </a:cubicBezTo>
                <a:cubicBezTo>
                  <a:pt x="1806" y="689"/>
                  <a:pt x="1822" y="678"/>
                  <a:pt x="1842" y="656"/>
                </a:cubicBezTo>
                <a:cubicBezTo>
                  <a:pt x="1862" y="634"/>
                  <a:pt x="1881" y="560"/>
                  <a:pt x="1908" y="560"/>
                </a:cubicBezTo>
                <a:cubicBezTo>
                  <a:pt x="1935" y="560"/>
                  <a:pt x="1971" y="652"/>
                  <a:pt x="2004" y="656"/>
                </a:cubicBezTo>
                <a:cubicBezTo>
                  <a:pt x="2037" y="660"/>
                  <a:pt x="2069" y="620"/>
                  <a:pt x="2106" y="584"/>
                </a:cubicBezTo>
                <a:cubicBezTo>
                  <a:pt x="2143" y="548"/>
                  <a:pt x="2200" y="474"/>
                  <a:pt x="2226" y="440"/>
                </a:cubicBezTo>
                <a:cubicBezTo>
                  <a:pt x="2252" y="406"/>
                  <a:pt x="2223" y="383"/>
                  <a:pt x="2262" y="380"/>
                </a:cubicBezTo>
                <a:cubicBezTo>
                  <a:pt x="2301" y="377"/>
                  <a:pt x="2419" y="413"/>
                  <a:pt x="2460" y="422"/>
                </a:cubicBezTo>
              </a:path>
            </a:pathLst>
          </a:cu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3946525" y="2043113"/>
            <a:ext cx="1695450" cy="1671637"/>
          </a:xfrm>
          <a:custGeom>
            <a:avLst/>
            <a:gdLst>
              <a:gd name="T0" fmla="*/ 1068 w 1068"/>
              <a:gd name="T1" fmla="*/ 1052 h 1053"/>
              <a:gd name="T2" fmla="*/ 1036 w 1068"/>
              <a:gd name="T3" fmla="*/ 1028 h 1053"/>
              <a:gd name="T4" fmla="*/ 1004 w 1068"/>
              <a:gd name="T5" fmla="*/ 904 h 1053"/>
              <a:gd name="T6" fmla="*/ 964 w 1068"/>
              <a:gd name="T7" fmla="*/ 816 h 1053"/>
              <a:gd name="T8" fmla="*/ 920 w 1068"/>
              <a:gd name="T9" fmla="*/ 768 h 1053"/>
              <a:gd name="T10" fmla="*/ 828 w 1068"/>
              <a:gd name="T11" fmla="*/ 716 h 1053"/>
              <a:gd name="T12" fmla="*/ 688 w 1068"/>
              <a:gd name="T13" fmla="*/ 608 h 1053"/>
              <a:gd name="T14" fmla="*/ 540 w 1068"/>
              <a:gd name="T15" fmla="*/ 476 h 1053"/>
              <a:gd name="T16" fmla="*/ 448 w 1068"/>
              <a:gd name="T17" fmla="*/ 312 h 1053"/>
              <a:gd name="T18" fmla="*/ 396 w 1068"/>
              <a:gd name="T19" fmla="*/ 236 h 1053"/>
              <a:gd name="T20" fmla="*/ 352 w 1068"/>
              <a:gd name="T21" fmla="*/ 172 h 1053"/>
              <a:gd name="T22" fmla="*/ 252 w 1068"/>
              <a:gd name="T23" fmla="*/ 140 h 1053"/>
              <a:gd name="T24" fmla="*/ 156 w 1068"/>
              <a:gd name="T25" fmla="*/ 140 h 1053"/>
              <a:gd name="T26" fmla="*/ 60 w 1068"/>
              <a:gd name="T27" fmla="*/ 84 h 1053"/>
              <a:gd name="T28" fmla="*/ 0 w 1068"/>
              <a:gd name="T29" fmla="*/ 0 h 105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68"/>
              <a:gd name="T46" fmla="*/ 0 h 1053"/>
              <a:gd name="T47" fmla="*/ 1068 w 1068"/>
              <a:gd name="T48" fmla="*/ 1053 h 105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68" h="1053">
                <a:moveTo>
                  <a:pt x="1068" y="1052"/>
                </a:moveTo>
                <a:cubicBezTo>
                  <a:pt x="1063" y="1048"/>
                  <a:pt x="1047" y="1053"/>
                  <a:pt x="1036" y="1028"/>
                </a:cubicBezTo>
                <a:cubicBezTo>
                  <a:pt x="1025" y="1003"/>
                  <a:pt x="1016" y="939"/>
                  <a:pt x="1004" y="904"/>
                </a:cubicBezTo>
                <a:cubicBezTo>
                  <a:pt x="992" y="869"/>
                  <a:pt x="978" y="839"/>
                  <a:pt x="964" y="816"/>
                </a:cubicBezTo>
                <a:cubicBezTo>
                  <a:pt x="950" y="793"/>
                  <a:pt x="943" y="785"/>
                  <a:pt x="920" y="768"/>
                </a:cubicBezTo>
                <a:cubicBezTo>
                  <a:pt x="897" y="751"/>
                  <a:pt x="867" y="743"/>
                  <a:pt x="828" y="716"/>
                </a:cubicBezTo>
                <a:cubicBezTo>
                  <a:pt x="789" y="689"/>
                  <a:pt x="736" y="648"/>
                  <a:pt x="688" y="608"/>
                </a:cubicBezTo>
                <a:cubicBezTo>
                  <a:pt x="640" y="568"/>
                  <a:pt x="580" y="525"/>
                  <a:pt x="540" y="476"/>
                </a:cubicBezTo>
                <a:cubicBezTo>
                  <a:pt x="500" y="427"/>
                  <a:pt x="472" y="352"/>
                  <a:pt x="448" y="312"/>
                </a:cubicBezTo>
                <a:cubicBezTo>
                  <a:pt x="424" y="272"/>
                  <a:pt x="412" y="259"/>
                  <a:pt x="396" y="236"/>
                </a:cubicBezTo>
                <a:cubicBezTo>
                  <a:pt x="380" y="213"/>
                  <a:pt x="376" y="188"/>
                  <a:pt x="352" y="172"/>
                </a:cubicBezTo>
                <a:cubicBezTo>
                  <a:pt x="328" y="156"/>
                  <a:pt x="285" y="145"/>
                  <a:pt x="252" y="140"/>
                </a:cubicBezTo>
                <a:cubicBezTo>
                  <a:pt x="219" y="135"/>
                  <a:pt x="188" y="149"/>
                  <a:pt x="156" y="140"/>
                </a:cubicBezTo>
                <a:cubicBezTo>
                  <a:pt x="124" y="131"/>
                  <a:pt x="86" y="107"/>
                  <a:pt x="60" y="84"/>
                </a:cubicBezTo>
                <a:cubicBezTo>
                  <a:pt x="34" y="61"/>
                  <a:pt x="12" y="17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5337175" y="5318125"/>
            <a:ext cx="565150" cy="223838"/>
          </a:xfrm>
          <a:custGeom>
            <a:avLst/>
            <a:gdLst>
              <a:gd name="T0" fmla="*/ 0 w 356"/>
              <a:gd name="T1" fmla="*/ 141 h 141"/>
              <a:gd name="T2" fmla="*/ 40 w 356"/>
              <a:gd name="T3" fmla="*/ 125 h 141"/>
              <a:gd name="T4" fmla="*/ 96 w 356"/>
              <a:gd name="T5" fmla="*/ 93 h 141"/>
              <a:gd name="T6" fmla="*/ 144 w 356"/>
              <a:gd name="T7" fmla="*/ 45 h 141"/>
              <a:gd name="T8" fmla="*/ 192 w 356"/>
              <a:gd name="T9" fmla="*/ 5 h 141"/>
              <a:gd name="T10" fmla="*/ 260 w 356"/>
              <a:gd name="T11" fmla="*/ 17 h 141"/>
              <a:gd name="T12" fmla="*/ 316 w 356"/>
              <a:gd name="T13" fmla="*/ 21 h 141"/>
              <a:gd name="T14" fmla="*/ 356 w 356"/>
              <a:gd name="T15" fmla="*/ 21 h 1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6"/>
              <a:gd name="T25" fmla="*/ 0 h 141"/>
              <a:gd name="T26" fmla="*/ 356 w 356"/>
              <a:gd name="T27" fmla="*/ 141 h 1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6" h="141">
                <a:moveTo>
                  <a:pt x="0" y="141"/>
                </a:moveTo>
                <a:cubicBezTo>
                  <a:pt x="7" y="138"/>
                  <a:pt x="24" y="133"/>
                  <a:pt x="40" y="125"/>
                </a:cubicBezTo>
                <a:cubicBezTo>
                  <a:pt x="56" y="117"/>
                  <a:pt x="79" y="106"/>
                  <a:pt x="96" y="93"/>
                </a:cubicBezTo>
                <a:cubicBezTo>
                  <a:pt x="113" y="80"/>
                  <a:pt x="128" y="60"/>
                  <a:pt x="144" y="45"/>
                </a:cubicBezTo>
                <a:cubicBezTo>
                  <a:pt x="160" y="30"/>
                  <a:pt x="173" y="10"/>
                  <a:pt x="192" y="5"/>
                </a:cubicBezTo>
                <a:cubicBezTo>
                  <a:pt x="211" y="0"/>
                  <a:pt x="239" y="14"/>
                  <a:pt x="260" y="17"/>
                </a:cubicBezTo>
                <a:cubicBezTo>
                  <a:pt x="281" y="20"/>
                  <a:pt x="300" y="20"/>
                  <a:pt x="316" y="21"/>
                </a:cubicBezTo>
                <a:cubicBezTo>
                  <a:pt x="332" y="22"/>
                  <a:pt x="348" y="21"/>
                  <a:pt x="356" y="21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5876925" y="5108575"/>
            <a:ext cx="984250" cy="236538"/>
          </a:xfrm>
          <a:custGeom>
            <a:avLst/>
            <a:gdLst>
              <a:gd name="T0" fmla="*/ 0 w 620"/>
              <a:gd name="T1" fmla="*/ 149 h 149"/>
              <a:gd name="T2" fmla="*/ 92 w 620"/>
              <a:gd name="T3" fmla="*/ 129 h 149"/>
              <a:gd name="T4" fmla="*/ 284 w 620"/>
              <a:gd name="T5" fmla="*/ 33 h 149"/>
              <a:gd name="T6" fmla="*/ 340 w 620"/>
              <a:gd name="T7" fmla="*/ 5 h 149"/>
              <a:gd name="T8" fmla="*/ 384 w 620"/>
              <a:gd name="T9" fmla="*/ 5 h 149"/>
              <a:gd name="T10" fmla="*/ 416 w 620"/>
              <a:gd name="T11" fmla="*/ 37 h 149"/>
              <a:gd name="T12" fmla="*/ 476 w 620"/>
              <a:gd name="T13" fmla="*/ 17 h 149"/>
              <a:gd name="T14" fmla="*/ 572 w 620"/>
              <a:gd name="T15" fmla="*/ 25 h 149"/>
              <a:gd name="T16" fmla="*/ 620 w 620"/>
              <a:gd name="T17" fmla="*/ 33 h 149"/>
              <a:gd name="T18" fmla="*/ 572 w 620"/>
              <a:gd name="T19" fmla="*/ 33 h 1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0"/>
              <a:gd name="T31" fmla="*/ 0 h 149"/>
              <a:gd name="T32" fmla="*/ 620 w 620"/>
              <a:gd name="T33" fmla="*/ 149 h 1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0" h="149">
                <a:moveTo>
                  <a:pt x="0" y="149"/>
                </a:moveTo>
                <a:cubicBezTo>
                  <a:pt x="15" y="145"/>
                  <a:pt x="45" y="148"/>
                  <a:pt x="92" y="129"/>
                </a:cubicBezTo>
                <a:cubicBezTo>
                  <a:pt x="139" y="110"/>
                  <a:pt x="243" y="54"/>
                  <a:pt x="284" y="33"/>
                </a:cubicBezTo>
                <a:cubicBezTo>
                  <a:pt x="325" y="12"/>
                  <a:pt x="323" y="10"/>
                  <a:pt x="340" y="5"/>
                </a:cubicBezTo>
                <a:cubicBezTo>
                  <a:pt x="357" y="0"/>
                  <a:pt x="371" y="0"/>
                  <a:pt x="384" y="5"/>
                </a:cubicBezTo>
                <a:cubicBezTo>
                  <a:pt x="397" y="10"/>
                  <a:pt x="401" y="35"/>
                  <a:pt x="416" y="37"/>
                </a:cubicBezTo>
                <a:cubicBezTo>
                  <a:pt x="431" y="39"/>
                  <a:pt x="450" y="19"/>
                  <a:pt x="476" y="17"/>
                </a:cubicBezTo>
                <a:cubicBezTo>
                  <a:pt x="502" y="15"/>
                  <a:pt x="548" y="22"/>
                  <a:pt x="572" y="25"/>
                </a:cubicBezTo>
                <a:cubicBezTo>
                  <a:pt x="596" y="28"/>
                  <a:pt x="620" y="34"/>
                  <a:pt x="620" y="33"/>
                </a:cubicBezTo>
                <a:cubicBezTo>
                  <a:pt x="620" y="32"/>
                  <a:pt x="596" y="33"/>
                  <a:pt x="572" y="33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6784975" y="4646613"/>
            <a:ext cx="920750" cy="514350"/>
          </a:xfrm>
          <a:custGeom>
            <a:avLst/>
            <a:gdLst>
              <a:gd name="T0" fmla="*/ 0 w 580"/>
              <a:gd name="T1" fmla="*/ 324 h 324"/>
              <a:gd name="T2" fmla="*/ 100 w 580"/>
              <a:gd name="T3" fmla="*/ 312 h 324"/>
              <a:gd name="T4" fmla="*/ 192 w 580"/>
              <a:gd name="T5" fmla="*/ 276 h 324"/>
              <a:gd name="T6" fmla="*/ 240 w 580"/>
              <a:gd name="T7" fmla="*/ 228 h 324"/>
              <a:gd name="T8" fmla="*/ 260 w 580"/>
              <a:gd name="T9" fmla="*/ 244 h 324"/>
              <a:gd name="T10" fmla="*/ 292 w 580"/>
              <a:gd name="T11" fmla="*/ 252 h 324"/>
              <a:gd name="T12" fmla="*/ 348 w 580"/>
              <a:gd name="T13" fmla="*/ 240 h 324"/>
              <a:gd name="T14" fmla="*/ 428 w 580"/>
              <a:gd name="T15" fmla="*/ 212 h 324"/>
              <a:gd name="T16" fmla="*/ 504 w 580"/>
              <a:gd name="T17" fmla="*/ 172 h 324"/>
              <a:gd name="T18" fmla="*/ 564 w 580"/>
              <a:gd name="T19" fmla="*/ 124 h 324"/>
              <a:gd name="T20" fmla="*/ 568 w 580"/>
              <a:gd name="T21" fmla="*/ 104 h 324"/>
              <a:gd name="T22" fmla="*/ 572 w 580"/>
              <a:gd name="T23" fmla="*/ 60 h 324"/>
              <a:gd name="T24" fmla="*/ 580 w 580"/>
              <a:gd name="T25" fmla="*/ 0 h 3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80"/>
              <a:gd name="T40" fmla="*/ 0 h 324"/>
              <a:gd name="T41" fmla="*/ 580 w 580"/>
              <a:gd name="T42" fmla="*/ 324 h 3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80" h="324">
                <a:moveTo>
                  <a:pt x="0" y="324"/>
                </a:moveTo>
                <a:cubicBezTo>
                  <a:pt x="17" y="322"/>
                  <a:pt x="68" y="320"/>
                  <a:pt x="100" y="312"/>
                </a:cubicBezTo>
                <a:cubicBezTo>
                  <a:pt x="132" y="304"/>
                  <a:pt x="169" y="290"/>
                  <a:pt x="192" y="276"/>
                </a:cubicBezTo>
                <a:cubicBezTo>
                  <a:pt x="215" y="262"/>
                  <a:pt x="229" y="233"/>
                  <a:pt x="240" y="228"/>
                </a:cubicBezTo>
                <a:cubicBezTo>
                  <a:pt x="251" y="223"/>
                  <a:pt x="251" y="240"/>
                  <a:pt x="260" y="244"/>
                </a:cubicBezTo>
                <a:cubicBezTo>
                  <a:pt x="269" y="248"/>
                  <a:pt x="277" y="253"/>
                  <a:pt x="292" y="252"/>
                </a:cubicBezTo>
                <a:cubicBezTo>
                  <a:pt x="307" y="251"/>
                  <a:pt x="325" y="247"/>
                  <a:pt x="348" y="240"/>
                </a:cubicBezTo>
                <a:cubicBezTo>
                  <a:pt x="371" y="233"/>
                  <a:pt x="402" y="223"/>
                  <a:pt x="428" y="212"/>
                </a:cubicBezTo>
                <a:cubicBezTo>
                  <a:pt x="454" y="201"/>
                  <a:pt x="481" y="187"/>
                  <a:pt x="504" y="172"/>
                </a:cubicBezTo>
                <a:cubicBezTo>
                  <a:pt x="527" y="157"/>
                  <a:pt x="553" y="135"/>
                  <a:pt x="564" y="124"/>
                </a:cubicBezTo>
                <a:cubicBezTo>
                  <a:pt x="575" y="113"/>
                  <a:pt x="567" y="115"/>
                  <a:pt x="568" y="104"/>
                </a:cubicBezTo>
                <a:cubicBezTo>
                  <a:pt x="569" y="93"/>
                  <a:pt x="570" y="77"/>
                  <a:pt x="572" y="60"/>
                </a:cubicBezTo>
                <a:cubicBezTo>
                  <a:pt x="574" y="43"/>
                  <a:pt x="578" y="12"/>
                  <a:pt x="580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7686675" y="4468813"/>
            <a:ext cx="184150" cy="177800"/>
          </a:xfrm>
          <a:custGeom>
            <a:avLst/>
            <a:gdLst>
              <a:gd name="T0" fmla="*/ 116 w 116"/>
              <a:gd name="T1" fmla="*/ 0 h 112"/>
              <a:gd name="T2" fmla="*/ 104 w 116"/>
              <a:gd name="T3" fmla="*/ 52 h 112"/>
              <a:gd name="T4" fmla="*/ 56 w 116"/>
              <a:gd name="T5" fmla="*/ 96 h 112"/>
              <a:gd name="T6" fmla="*/ 0 w 116"/>
              <a:gd name="T7" fmla="*/ 112 h 112"/>
              <a:gd name="T8" fmla="*/ 0 60000 65536"/>
              <a:gd name="T9" fmla="*/ 0 60000 65536"/>
              <a:gd name="T10" fmla="*/ 0 60000 65536"/>
              <a:gd name="T11" fmla="*/ 0 60000 65536"/>
              <a:gd name="T12" fmla="*/ 0 w 116"/>
              <a:gd name="T13" fmla="*/ 0 h 112"/>
              <a:gd name="T14" fmla="*/ 116 w 116"/>
              <a:gd name="T15" fmla="*/ 112 h 1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6" h="112">
                <a:moveTo>
                  <a:pt x="116" y="0"/>
                </a:moveTo>
                <a:cubicBezTo>
                  <a:pt x="114" y="9"/>
                  <a:pt x="114" y="36"/>
                  <a:pt x="104" y="52"/>
                </a:cubicBezTo>
                <a:cubicBezTo>
                  <a:pt x="94" y="68"/>
                  <a:pt x="73" y="86"/>
                  <a:pt x="56" y="96"/>
                </a:cubicBezTo>
                <a:cubicBezTo>
                  <a:pt x="39" y="106"/>
                  <a:pt x="12" y="109"/>
                  <a:pt x="0" y="112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Oval 24"/>
          <p:cNvGrpSpPr>
            <a:grpSpLocks/>
          </p:cNvGrpSpPr>
          <p:nvPr/>
        </p:nvGrpSpPr>
        <p:grpSpPr bwMode="auto">
          <a:xfrm>
            <a:off x="6827838" y="2914650"/>
            <a:ext cx="530225" cy="414338"/>
            <a:chOff x="4301" y="1836"/>
            <a:chExt cx="334" cy="261"/>
          </a:xfrm>
        </p:grpSpPr>
        <p:pic>
          <p:nvPicPr>
            <p:cNvPr id="24595" name="Oval 2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01" y="1836"/>
              <a:ext cx="334" cy="261"/>
            </a:xfrm>
            <a:prstGeom prst="rect">
              <a:avLst/>
            </a:prstGeom>
            <a:noFill/>
          </p:spPr>
        </p:pic>
        <p:sp>
          <p:nvSpPr>
            <p:cNvPr id="24596" name="Text Box 20"/>
            <p:cNvSpPr txBox="1">
              <a:spLocks noChangeArrowheads="1"/>
            </p:cNvSpPr>
            <p:nvPr/>
          </p:nvSpPr>
          <p:spPr bwMode="auto">
            <a:xfrm>
              <a:off x="4398" y="1888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北京</a:t>
              </a:r>
            </a:p>
          </p:txBody>
        </p:sp>
      </p:grpSp>
      <p:grpSp>
        <p:nvGrpSpPr>
          <p:cNvPr id="35" name="Oval 30"/>
          <p:cNvGrpSpPr>
            <a:grpSpLocks/>
          </p:cNvGrpSpPr>
          <p:nvPr/>
        </p:nvGrpSpPr>
        <p:grpSpPr bwMode="auto">
          <a:xfrm>
            <a:off x="6138863" y="2609850"/>
            <a:ext cx="530225" cy="414338"/>
            <a:chOff x="3867" y="1644"/>
            <a:chExt cx="334" cy="261"/>
          </a:xfrm>
        </p:grpSpPr>
        <p:pic>
          <p:nvPicPr>
            <p:cNvPr id="24598" name="Oval 30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67" y="1644"/>
              <a:ext cx="334" cy="261"/>
            </a:xfrm>
            <a:prstGeom prst="rect">
              <a:avLst/>
            </a:prstGeom>
            <a:noFill/>
          </p:spPr>
        </p:pic>
        <p:sp>
          <p:nvSpPr>
            <p:cNvPr id="24599" name="Text Box 23"/>
            <p:cNvSpPr txBox="1">
              <a:spLocks noChangeArrowheads="1"/>
            </p:cNvSpPr>
            <p:nvPr/>
          </p:nvSpPr>
          <p:spPr bwMode="auto">
            <a:xfrm>
              <a:off x="3966" y="1696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包头</a:t>
              </a:r>
            </a:p>
          </p:txBody>
        </p:sp>
      </p:grpSp>
      <p:grpSp>
        <p:nvGrpSpPr>
          <p:cNvPr id="36" name="Oval 31"/>
          <p:cNvGrpSpPr>
            <a:grpSpLocks/>
          </p:cNvGrpSpPr>
          <p:nvPr/>
        </p:nvGrpSpPr>
        <p:grpSpPr bwMode="auto">
          <a:xfrm>
            <a:off x="5376863" y="3524250"/>
            <a:ext cx="530225" cy="414338"/>
            <a:chOff x="3387" y="2220"/>
            <a:chExt cx="334" cy="261"/>
          </a:xfrm>
        </p:grpSpPr>
        <p:pic>
          <p:nvPicPr>
            <p:cNvPr id="24601" name="Oval 3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387" y="2220"/>
              <a:ext cx="334" cy="261"/>
            </a:xfrm>
            <a:prstGeom prst="rect">
              <a:avLst/>
            </a:prstGeom>
            <a:noFill/>
          </p:spPr>
        </p:pic>
        <p:sp>
          <p:nvSpPr>
            <p:cNvPr id="24602" name="Text Box 26"/>
            <p:cNvSpPr txBox="1">
              <a:spLocks noChangeArrowheads="1"/>
            </p:cNvSpPr>
            <p:nvPr/>
          </p:nvSpPr>
          <p:spPr bwMode="auto">
            <a:xfrm>
              <a:off x="3486" y="2272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兰州</a:t>
              </a:r>
            </a:p>
          </p:txBody>
        </p:sp>
      </p:grpSp>
      <p:grpSp>
        <p:nvGrpSpPr>
          <p:cNvPr id="37" name="Oval 32"/>
          <p:cNvGrpSpPr>
            <a:grpSpLocks/>
          </p:cNvGrpSpPr>
          <p:nvPr/>
        </p:nvGrpSpPr>
        <p:grpSpPr bwMode="auto">
          <a:xfrm>
            <a:off x="3676650" y="1925638"/>
            <a:ext cx="419100" cy="415925"/>
            <a:chOff x="2316" y="1213"/>
            <a:chExt cx="264" cy="262"/>
          </a:xfrm>
        </p:grpSpPr>
        <p:pic>
          <p:nvPicPr>
            <p:cNvPr id="24604" name="Oval 32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16" y="1213"/>
              <a:ext cx="264" cy="262"/>
            </a:xfrm>
            <a:prstGeom prst="rect">
              <a:avLst/>
            </a:prstGeom>
            <a:noFill/>
          </p:spPr>
        </p:pic>
        <p:sp>
          <p:nvSpPr>
            <p:cNvPr id="24605" name="Text Box 29"/>
            <p:cNvSpPr txBox="1">
              <a:spLocks noChangeArrowheads="1"/>
            </p:cNvSpPr>
            <p:nvPr/>
          </p:nvSpPr>
          <p:spPr bwMode="auto">
            <a:xfrm>
              <a:off x="2382" y="1264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0" name="Oval 35"/>
          <p:cNvGrpSpPr>
            <a:grpSpLocks/>
          </p:cNvGrpSpPr>
          <p:nvPr/>
        </p:nvGrpSpPr>
        <p:grpSpPr bwMode="auto">
          <a:xfrm>
            <a:off x="5072063" y="5353050"/>
            <a:ext cx="530225" cy="414338"/>
            <a:chOff x="3195" y="3372"/>
            <a:chExt cx="334" cy="261"/>
          </a:xfrm>
        </p:grpSpPr>
        <p:pic>
          <p:nvPicPr>
            <p:cNvPr id="24607" name="Oval 35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195" y="3372"/>
              <a:ext cx="334" cy="261"/>
            </a:xfrm>
            <a:prstGeom prst="rect">
              <a:avLst/>
            </a:prstGeom>
            <a:noFill/>
          </p:spPr>
        </p:pic>
        <p:sp>
          <p:nvSpPr>
            <p:cNvPr id="24608" name="Text Box 32"/>
            <p:cNvSpPr txBox="1">
              <a:spLocks noChangeArrowheads="1"/>
            </p:cNvSpPr>
            <p:nvPr/>
          </p:nvSpPr>
          <p:spPr bwMode="auto">
            <a:xfrm>
              <a:off x="3294" y="3424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昆明</a:t>
              </a:r>
            </a:p>
          </p:txBody>
        </p:sp>
      </p:grpSp>
      <p:grpSp>
        <p:nvGrpSpPr>
          <p:cNvPr id="41" name="Oval 36"/>
          <p:cNvGrpSpPr>
            <a:grpSpLocks/>
          </p:cNvGrpSpPr>
          <p:nvPr/>
        </p:nvGrpSpPr>
        <p:grpSpPr bwMode="auto">
          <a:xfrm>
            <a:off x="5608638" y="5126038"/>
            <a:ext cx="530225" cy="415925"/>
            <a:chOff x="3533" y="3229"/>
            <a:chExt cx="334" cy="262"/>
          </a:xfrm>
        </p:grpSpPr>
        <p:pic>
          <p:nvPicPr>
            <p:cNvPr id="24610" name="Oval 36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533" y="3229"/>
              <a:ext cx="334" cy="262"/>
            </a:xfrm>
            <a:prstGeom prst="rect">
              <a:avLst/>
            </a:prstGeom>
            <a:noFill/>
          </p:spPr>
        </p:pic>
        <p:sp>
          <p:nvSpPr>
            <p:cNvPr id="24611" name="Text Box 35"/>
            <p:cNvSpPr txBox="1">
              <a:spLocks noChangeArrowheads="1"/>
            </p:cNvSpPr>
            <p:nvPr/>
          </p:nvSpPr>
          <p:spPr bwMode="auto">
            <a:xfrm>
              <a:off x="3630" y="3280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贵阳</a:t>
              </a:r>
            </a:p>
          </p:txBody>
        </p:sp>
      </p:grpSp>
      <p:grpSp>
        <p:nvGrpSpPr>
          <p:cNvPr id="42" name="Oval 37"/>
          <p:cNvGrpSpPr>
            <a:grpSpLocks/>
          </p:cNvGrpSpPr>
          <p:nvPr/>
        </p:nvGrpSpPr>
        <p:grpSpPr bwMode="auto">
          <a:xfrm>
            <a:off x="6523038" y="4973638"/>
            <a:ext cx="530225" cy="415925"/>
            <a:chOff x="4109" y="3133"/>
            <a:chExt cx="334" cy="262"/>
          </a:xfrm>
        </p:grpSpPr>
        <p:pic>
          <p:nvPicPr>
            <p:cNvPr id="24613" name="Oval 37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109" y="3133"/>
              <a:ext cx="334" cy="262"/>
            </a:xfrm>
            <a:prstGeom prst="rect">
              <a:avLst/>
            </a:prstGeom>
            <a:noFill/>
          </p:spPr>
        </p:pic>
        <p:sp>
          <p:nvSpPr>
            <p:cNvPr id="24614" name="Text Box 38"/>
            <p:cNvSpPr txBox="1">
              <a:spLocks noChangeArrowheads="1"/>
            </p:cNvSpPr>
            <p:nvPr/>
          </p:nvSpPr>
          <p:spPr bwMode="auto">
            <a:xfrm>
              <a:off x="4206" y="3184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株洲</a:t>
              </a:r>
            </a:p>
          </p:txBody>
        </p:sp>
      </p:grpSp>
      <p:grpSp>
        <p:nvGrpSpPr>
          <p:cNvPr id="43" name="Oval 38"/>
          <p:cNvGrpSpPr>
            <a:grpSpLocks/>
          </p:cNvGrpSpPr>
          <p:nvPr/>
        </p:nvGrpSpPr>
        <p:grpSpPr bwMode="auto">
          <a:xfrm>
            <a:off x="7437438" y="4591050"/>
            <a:ext cx="530225" cy="414338"/>
            <a:chOff x="4685" y="2892"/>
            <a:chExt cx="334" cy="261"/>
          </a:xfrm>
        </p:grpSpPr>
        <p:pic>
          <p:nvPicPr>
            <p:cNvPr id="24616" name="Oval 38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685" y="2892"/>
              <a:ext cx="334" cy="261"/>
            </a:xfrm>
            <a:prstGeom prst="rect">
              <a:avLst/>
            </a:prstGeom>
            <a:noFill/>
          </p:spPr>
        </p:pic>
        <p:sp>
          <p:nvSpPr>
            <p:cNvPr id="24617" name="Text Box 41"/>
            <p:cNvSpPr txBox="1">
              <a:spLocks noChangeArrowheads="1"/>
            </p:cNvSpPr>
            <p:nvPr/>
          </p:nvSpPr>
          <p:spPr bwMode="auto">
            <a:xfrm>
              <a:off x="4782" y="2944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杭州</a:t>
              </a:r>
            </a:p>
          </p:txBody>
        </p:sp>
      </p:grpSp>
      <p:grpSp>
        <p:nvGrpSpPr>
          <p:cNvPr id="44" name="Oval 39"/>
          <p:cNvGrpSpPr>
            <a:grpSpLocks/>
          </p:cNvGrpSpPr>
          <p:nvPr/>
        </p:nvGrpSpPr>
        <p:grpSpPr bwMode="auto">
          <a:xfrm>
            <a:off x="7407275" y="3754438"/>
            <a:ext cx="420688" cy="415925"/>
            <a:chOff x="4666" y="2365"/>
            <a:chExt cx="265" cy="262"/>
          </a:xfrm>
        </p:grpSpPr>
        <p:pic>
          <p:nvPicPr>
            <p:cNvPr id="24619" name="Oval 39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666" y="2365"/>
              <a:ext cx="265" cy="262"/>
            </a:xfrm>
            <a:prstGeom prst="rect">
              <a:avLst/>
            </a:prstGeom>
            <a:noFill/>
          </p:spPr>
        </p:pic>
        <p:sp>
          <p:nvSpPr>
            <p:cNvPr id="24620" name="Text Box 44"/>
            <p:cNvSpPr txBox="1">
              <a:spLocks noChangeArrowheads="1"/>
            </p:cNvSpPr>
            <p:nvPr/>
          </p:nvSpPr>
          <p:spPr bwMode="auto">
            <a:xfrm>
              <a:off x="4734" y="2416"/>
              <a:ext cx="1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7704138" y="3784600"/>
            <a:ext cx="5715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b="1">
                <a:latin typeface="Calibri" pitchFamily="34" charset="0"/>
              </a:rPr>
              <a:t>连云港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957638" y="1847850"/>
            <a:ext cx="7143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b="1">
                <a:latin typeface="Calibri" pitchFamily="34" charset="0"/>
              </a:rPr>
              <a:t>乌鲁木齐</a:t>
            </a:r>
          </a:p>
        </p:txBody>
      </p:sp>
      <p:sp>
        <p:nvSpPr>
          <p:cNvPr id="45" name="Text Box 11"/>
          <p:cNvSpPr txBox="1">
            <a:spLocks noChangeArrowheads="1"/>
          </p:cNvSpPr>
          <p:nvPr/>
        </p:nvSpPr>
        <p:spPr bwMode="auto">
          <a:xfrm>
            <a:off x="1385888" y="6143625"/>
            <a:ext cx="1381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Calibri" pitchFamily="34" charset="0"/>
              </a:rPr>
              <a:t>—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浙赣</a:t>
            </a: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2578100" y="6143625"/>
            <a:ext cx="1379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Calibri" pitchFamily="34" charset="0"/>
              </a:rPr>
              <a:t>—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湘黔</a:t>
            </a: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3743325" y="6143625"/>
            <a:ext cx="1792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Calibri" pitchFamily="34" charset="0"/>
              </a:rPr>
              <a:t>—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贵昆线</a:t>
            </a: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1374775" y="4786313"/>
            <a:ext cx="1792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Calibri" pitchFamily="34" charset="0"/>
              </a:rPr>
              <a:t>—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包兰线</a:t>
            </a:r>
          </a:p>
        </p:txBody>
      </p:sp>
      <p:sp>
        <p:nvSpPr>
          <p:cNvPr id="49" name="Text Box 7"/>
          <p:cNvSpPr txBox="1">
            <a:spLocks noChangeArrowheads="1"/>
          </p:cNvSpPr>
          <p:nvPr/>
        </p:nvSpPr>
        <p:spPr bwMode="auto">
          <a:xfrm>
            <a:off x="1404938" y="5446713"/>
            <a:ext cx="17922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Calibri" pitchFamily="34" charset="0"/>
              </a:rPr>
              <a:t>—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兰新线</a:t>
            </a:r>
          </a:p>
        </p:txBody>
      </p:sp>
      <p:grpSp>
        <p:nvGrpSpPr>
          <p:cNvPr id="50" name="Oval 25"/>
          <p:cNvGrpSpPr>
            <a:grpSpLocks/>
          </p:cNvGrpSpPr>
          <p:nvPr/>
        </p:nvGrpSpPr>
        <p:grpSpPr bwMode="auto">
          <a:xfrm>
            <a:off x="7656513" y="4286250"/>
            <a:ext cx="530225" cy="414338"/>
            <a:chOff x="4823" y="2700"/>
            <a:chExt cx="334" cy="261"/>
          </a:xfrm>
        </p:grpSpPr>
        <p:pic>
          <p:nvPicPr>
            <p:cNvPr id="24629" name="Oval 25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823" y="2700"/>
              <a:ext cx="334" cy="261"/>
            </a:xfrm>
            <a:prstGeom prst="rect">
              <a:avLst/>
            </a:prstGeom>
            <a:noFill/>
          </p:spPr>
        </p:pic>
        <p:sp>
          <p:nvSpPr>
            <p:cNvPr id="24630" name="Text Box 54"/>
            <p:cNvSpPr txBox="1">
              <a:spLocks noChangeArrowheads="1"/>
            </p:cNvSpPr>
            <p:nvPr/>
          </p:nvSpPr>
          <p:spPr bwMode="auto">
            <a:xfrm>
              <a:off x="4921" y="2752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上海</a:t>
              </a:r>
            </a:p>
          </p:txBody>
        </p:sp>
      </p:grpSp>
      <p:sp>
        <p:nvSpPr>
          <p:cNvPr id="24632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5500688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prstShdw prst="shdw17" dist="17961" dir="13500000">
                    <a:srgbClr val="991F5C"/>
                  </a:prstShdw>
                </a:effectLst>
                <a:latin typeface="华文中宋"/>
                <a:ea typeface="华文中宋"/>
              </a:rPr>
              <a:t>“五纵三横”铁路干线</a:t>
            </a:r>
          </a:p>
        </p:txBody>
      </p:sp>
      <p:sp>
        <p:nvSpPr>
          <p:cNvPr id="24633" name="TextBox 61"/>
          <p:cNvSpPr txBox="1">
            <a:spLocks noChangeArrowheads="1"/>
          </p:cNvSpPr>
          <p:nvPr/>
        </p:nvSpPr>
        <p:spPr bwMode="auto">
          <a:xfrm>
            <a:off x="2071688" y="714375"/>
            <a:ext cx="4357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“三横”</a:t>
            </a:r>
            <a:r>
              <a:rPr lang="en-US" altLang="zh-CN" sz="3200" b="1">
                <a:latin typeface="Calibri" pitchFamily="34" charset="0"/>
              </a:rPr>
              <a:t>——</a:t>
            </a:r>
            <a:r>
              <a:rPr lang="zh-CN" altLang="en-US" sz="3200" b="1">
                <a:latin typeface="Calibri" pitchFamily="34" charset="0"/>
              </a:rPr>
              <a:t>东西走向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59" grpId="0"/>
      <p:bldP spid="61" grpId="0"/>
      <p:bldP spid="45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E:\学校学习\陈敏图【20120526】\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357438"/>
            <a:ext cx="5000625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>
            <a:off x="1857375" y="214313"/>
            <a:ext cx="6715125" cy="2428875"/>
          </a:xfrm>
          <a:prstGeom prst="cloudCallout">
            <a:avLst>
              <a:gd name="adj1" fmla="val -16582"/>
              <a:gd name="adj2" fmla="val 130147"/>
            </a:avLst>
          </a:prstGeom>
          <a:noFill/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想一想：如果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T52</a:t>
            </a:r>
            <a:r>
              <a:rPr lang="zh-CN" altLang="en-US" sz="2800" dirty="0">
                <a:solidFill>
                  <a:schemeClr val="tx1"/>
                </a:solidFill>
              </a:rPr>
              <a:t>次今天离开上海，那么到达乌鲁木齐是星期几的几点几分？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C:\Users\admin\Desktop\火车票【修】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71500"/>
            <a:ext cx="6099175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57938" y="585788"/>
            <a:ext cx="2571750" cy="38941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起讫点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车次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时间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车厢和座位号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票价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有效期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zh-CN" altLang="en-US" sz="2400">
                <a:latin typeface="Calibri" pitchFamily="34" charset="0"/>
              </a:rPr>
              <a:t>车种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en-US" altLang="zh-CN" sz="2400">
                <a:latin typeface="Calibri" pitchFamily="34" charset="0"/>
              </a:rPr>
              <a:t>……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4"/>
          <p:cNvSpPr txBox="1">
            <a:spLocks noChangeArrowheads="1"/>
          </p:cNvSpPr>
          <p:nvPr/>
        </p:nvSpPr>
        <p:spPr bwMode="auto">
          <a:xfrm>
            <a:off x="857250" y="642938"/>
            <a:ext cx="7215188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sz="3600" b="1">
                <a:latin typeface="Calibri" pitchFamily="34" charset="0"/>
              </a:rPr>
              <a:t>自学课本</a:t>
            </a: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P49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zh-CN" altLang="en-US" sz="3600" b="1">
                <a:latin typeface="Calibri" pitchFamily="34" charset="0"/>
              </a:rPr>
              <a:t>，思考以下问题：</a:t>
            </a:r>
            <a:endParaRPr lang="en-US" altLang="zh-CN" sz="3600" b="1">
              <a:latin typeface="Calibri" pitchFamily="34" charset="0"/>
            </a:endParaRPr>
          </a:p>
          <a:p>
            <a:pPr indent="-457200">
              <a:lnSpc>
                <a:spcPct val="130000"/>
              </a:lnSpc>
            </a:pPr>
            <a:endParaRPr lang="en-US" altLang="zh-CN" sz="3200">
              <a:latin typeface="Calibri" pitchFamily="34" charset="0"/>
            </a:endParaRPr>
          </a:p>
          <a:p>
            <a:pPr indent="-457200" algn="just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3200">
                <a:latin typeface="Calibri" pitchFamily="34" charset="0"/>
              </a:rPr>
              <a:t>我国的公路干线分为哪几个级别？分别是什么？</a:t>
            </a:r>
            <a:endParaRPr lang="en-US" altLang="zh-CN" sz="3200">
              <a:latin typeface="Calibri" pitchFamily="34" charset="0"/>
            </a:endParaRPr>
          </a:p>
          <a:p>
            <a:pPr indent="-457200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3200">
                <a:latin typeface="Calibri" pitchFamily="34" charset="0"/>
              </a:rPr>
              <a:t>高速公路有哪些优点和缺点？</a:t>
            </a:r>
            <a:endParaRPr lang="en-US" altLang="zh-CN" sz="3200">
              <a:latin typeface="Calibri" pitchFamily="34" charset="0"/>
            </a:endParaRPr>
          </a:p>
          <a:p>
            <a:pPr indent="-457200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320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3200">
                <a:latin typeface="Calibri" pitchFamily="34" charset="0"/>
              </a:rPr>
              <a:t>国道是如何编号的？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3.2 铁路运输与公路运输\青藏公路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Users\admin\Desktop\3.2 铁路运输与公路运输\川藏公路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72375" y="3500438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川藏公路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青藏公路</a:t>
            </a:r>
          </a:p>
        </p:txBody>
      </p:sp>
      <p:pic>
        <p:nvPicPr>
          <p:cNvPr id="11268" name="Picture 4" descr="C:\Users\admin\Desktop\新藏公路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6288" y="0"/>
            <a:ext cx="4513262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:\Users\admin\Desktop\滇藏公路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55988"/>
            <a:ext cx="45624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3500438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滇藏公路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00938" y="0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新藏公路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1143001" y="3429000"/>
            <a:ext cx="6858000" cy="3175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WordArt 4"/>
          <p:cNvSpPr>
            <a:spLocks noChangeArrowheads="1" noChangeShapeType="1" noTextEdit="1"/>
          </p:cNvSpPr>
          <p:nvPr/>
        </p:nvSpPr>
        <p:spPr bwMode="auto">
          <a:xfrm>
            <a:off x="2286000" y="500063"/>
            <a:ext cx="4357688" cy="785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prstShdw prst="shdw17" dist="17961" dir="13500000">
                    <a:srgbClr val="991F5C"/>
                  </a:prstShdw>
                </a:effectLst>
                <a:latin typeface="华文中宋"/>
                <a:ea typeface="华文中宋"/>
              </a:rPr>
              <a:t>快乐抢答</a:t>
            </a:r>
          </a:p>
        </p:txBody>
      </p:sp>
      <p:sp>
        <p:nvSpPr>
          <p:cNvPr id="29698" name="TextBox 5"/>
          <p:cNvSpPr txBox="1">
            <a:spLocks noChangeArrowheads="1"/>
          </p:cNvSpPr>
          <p:nvPr/>
        </p:nvSpPr>
        <p:spPr bwMode="auto">
          <a:xfrm>
            <a:off x="1857375" y="1928813"/>
            <a:ext cx="55721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2800">
                <a:latin typeface="Calibri" pitchFamily="34" charset="0"/>
              </a:rPr>
              <a:t>请根据铁路、公路两种运输方式的不同特点来判断一下，下面这些情况用哪一种运输方式比较恰当，并说明理由。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副标题 2"/>
          <p:cNvSpPr txBox="1">
            <a:spLocks/>
          </p:cNvSpPr>
          <p:nvPr/>
        </p:nvSpPr>
        <p:spPr bwMode="auto">
          <a:xfrm>
            <a:off x="3357563" y="357188"/>
            <a:ext cx="26431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ts val="5000"/>
              </a:lnSpc>
              <a:spcBef>
                <a:spcPct val="20000"/>
              </a:spcBef>
            </a:pPr>
            <a:r>
              <a:rPr lang="zh-CN" altLang="en-US" sz="3200">
                <a:latin typeface="Calibri" pitchFamily="34" charset="0"/>
              </a:rPr>
              <a:t>选择运输方式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28750" y="1071563"/>
          <a:ext cx="6624638" cy="3522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96"/>
                <a:gridCol w="1705244"/>
                <a:gridCol w="1563141"/>
                <a:gridCol w="1579319"/>
              </a:tblGrid>
              <a:tr h="59410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货物和数量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起点至终点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铁路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公路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4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zh-CN" altLang="en-US" dirty="0" smtClean="0"/>
                        <a:t>箱急救药品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北京</a:t>
                      </a:r>
                      <a:r>
                        <a:rPr lang="en-US" altLang="zh-CN" dirty="0" smtClean="0"/>
                        <a:t>—</a:t>
                      </a:r>
                      <a:r>
                        <a:rPr lang="zh-CN" altLang="en-US" dirty="0" smtClean="0"/>
                        <a:t>天津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594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</a:t>
                      </a:r>
                      <a:r>
                        <a:rPr lang="zh-CN" altLang="en-US" dirty="0" smtClean="0"/>
                        <a:t>盆鲜花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上海</a:t>
                      </a:r>
                      <a:r>
                        <a:rPr lang="en-US" altLang="zh-CN" dirty="0" smtClean="0"/>
                        <a:t>—</a:t>
                      </a:r>
                      <a:r>
                        <a:rPr lang="zh-CN" altLang="en-US" dirty="0" smtClean="0"/>
                        <a:t>苏州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594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吨</a:t>
                      </a:r>
                      <a:r>
                        <a:rPr lang="zh-CN" altLang="en-US" dirty="0" smtClean="0"/>
                        <a:t>煤炭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山西</a:t>
                      </a:r>
                      <a:r>
                        <a:rPr lang="en-US" altLang="zh-CN" dirty="0" smtClean="0"/>
                        <a:t>—</a:t>
                      </a:r>
                      <a:r>
                        <a:rPr lang="zh-CN" altLang="en-US" dirty="0" smtClean="0"/>
                        <a:t>上海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5525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</a:t>
                      </a:r>
                      <a:r>
                        <a:rPr lang="zh-CN" altLang="en-US" dirty="0" smtClean="0"/>
                        <a:t>斤新鲜蔬菜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郊区</a:t>
                      </a:r>
                      <a:r>
                        <a:rPr lang="en-US" altLang="zh-CN" dirty="0" smtClean="0"/>
                        <a:t>—</a:t>
                      </a:r>
                      <a:r>
                        <a:rPr lang="zh-CN" altLang="en-US" dirty="0" smtClean="0"/>
                        <a:t>市区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594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  <a:r>
                        <a:rPr lang="zh-CN" altLang="en-US" dirty="0" smtClean="0"/>
                        <a:t>吨石油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大庆</a:t>
                      </a:r>
                      <a:r>
                        <a:rPr lang="en-US" altLang="zh-CN" dirty="0" smtClean="0"/>
                        <a:t>—</a:t>
                      </a:r>
                      <a:r>
                        <a:rPr lang="zh-CN" altLang="en-US" dirty="0" smtClean="0"/>
                        <a:t>上海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9220" name="Picture 4" descr="C:\Users\admin\Desktop\笑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7388" y="1727200"/>
            <a:ext cx="500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:\Users\admin\Desktop\笑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2314575"/>
            <a:ext cx="500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:\Users\admin\Desktop\笑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2928938"/>
            <a:ext cx="500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:\Users\admin\Desktop\笑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3471863"/>
            <a:ext cx="500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C:\Users\admin\Desktop\笑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4071938"/>
            <a:ext cx="500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副标题 2"/>
          <p:cNvSpPr txBox="1">
            <a:spLocks/>
          </p:cNvSpPr>
          <p:nvPr/>
        </p:nvSpPr>
        <p:spPr bwMode="auto">
          <a:xfrm>
            <a:off x="2143125" y="1000125"/>
            <a:ext cx="55006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ts val="5000"/>
              </a:lnSpc>
              <a:spcBef>
                <a:spcPct val="20000"/>
              </a:spcBef>
            </a:pPr>
            <a:r>
              <a:rPr lang="zh-CN" altLang="en-US" sz="3200">
                <a:latin typeface="Calibri" pitchFamily="34" charset="0"/>
              </a:rPr>
              <a:t>铁路运输与公路运输的比较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42938" y="2071688"/>
          <a:ext cx="7929562" cy="248443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76000"/>
                <a:gridCol w="1310082"/>
                <a:gridCol w="1500198"/>
                <a:gridCol w="1785950"/>
                <a:gridCol w="1857388"/>
              </a:tblGrid>
              <a:tr h="933030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速度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运载量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受天气影响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适应性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7754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铁路运输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</a:tr>
              <a:tr h="7754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公路运输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57438" y="3143250"/>
            <a:ext cx="928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较快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86188" y="3214688"/>
            <a:ext cx="928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较大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86375" y="3214688"/>
            <a:ext cx="928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较小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58063" y="3214688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弱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00313" y="3929063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慢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29063" y="3929063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小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29250" y="3929063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大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29438" y="392906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强（灵活）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643063" y="2428875"/>
            <a:ext cx="6572250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1051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prstShdw prst="shdw17" dist="17961" dir="13500000">
                    <a:srgbClr val="991F5C"/>
                  </a:prstShdw>
                </a:effectLst>
                <a:latin typeface="华文中宋"/>
                <a:ea typeface="华文中宋"/>
              </a:rPr>
              <a:t>谢谢 ！</a:t>
            </a:r>
          </a:p>
        </p:txBody>
      </p:sp>
      <p:pic>
        <p:nvPicPr>
          <p:cNvPr id="32770" name="Picture 2" descr="C:\Users\admin\Desktop\金苹果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0"/>
            <a:ext cx="521493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1071563" y="785813"/>
            <a:ext cx="6400800" cy="1571625"/>
          </a:xfrm>
        </p:spPr>
        <p:txBody>
          <a:bodyPr/>
          <a:lstStyle/>
          <a:p>
            <a:pPr>
              <a:lnSpc>
                <a:spcPts val="5000"/>
              </a:lnSpc>
            </a:pPr>
            <a:r>
              <a:rPr lang="zh-CN" altLang="en-US" smtClean="0">
                <a:solidFill>
                  <a:schemeClr val="tx1"/>
                </a:solidFill>
              </a:rPr>
              <a:t>我国不同交通运输方式在货运、客运中所占的比例（</a:t>
            </a:r>
            <a:r>
              <a:rPr lang="en-US" altLang="zh-C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2005</a:t>
            </a:r>
            <a:r>
              <a:rPr lang="zh-CN" altLang="en-US" smtClean="0">
                <a:solidFill>
                  <a:schemeClr val="tx1"/>
                </a:solidFill>
              </a:rPr>
              <a:t>年）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813" y="2357438"/>
          <a:ext cx="7632700" cy="1979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2000"/>
                <a:gridCol w="1272000"/>
                <a:gridCol w="1272000"/>
                <a:gridCol w="1272000"/>
                <a:gridCol w="1272000"/>
                <a:gridCol w="1272000"/>
              </a:tblGrid>
              <a:tr h="660000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铁路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公路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水运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航空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管道</a:t>
                      </a:r>
                      <a:endParaRPr lang="zh-CN" altLang="en-US" sz="2400" dirty="0"/>
                    </a:p>
                  </a:txBody>
                  <a:tcPr anchor="ctr"/>
                </a:tc>
              </a:tr>
              <a:tr h="6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货运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25.82%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10.83%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61.89%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0.10%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1.36%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客运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34.71%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53.20%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0.39%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11.71%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0125" y="4929188"/>
            <a:ext cx="73580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i="1">
                <a:latin typeface="Calibri" pitchFamily="34" charset="0"/>
              </a:rPr>
              <a:t>小结</a:t>
            </a:r>
            <a:r>
              <a:rPr lang="zh-CN" altLang="en-US" sz="3200">
                <a:latin typeface="Calibri" pitchFamily="34" charset="0"/>
              </a:rPr>
              <a:t>：无论是货运还是客运，</a:t>
            </a:r>
            <a:r>
              <a:rPr lang="zh-CN" altLang="en-US" sz="3200" b="1">
                <a:latin typeface="Calibri" pitchFamily="34" charset="0"/>
              </a:rPr>
              <a:t>铁路运输</a:t>
            </a:r>
            <a:r>
              <a:rPr lang="zh-CN" altLang="en-US" sz="3200">
                <a:latin typeface="Calibri" pitchFamily="34" charset="0"/>
              </a:rPr>
              <a:t>都占重要地位。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吴淞铁路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26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dmin\Desktop\京张铁路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7325" y="3429000"/>
            <a:ext cx="51466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6000750" y="428625"/>
            <a:ext cx="2286000" cy="1285875"/>
          </a:xfrm>
          <a:prstGeom prst="cloudCallout">
            <a:avLst>
              <a:gd name="adj1" fmla="val -119182"/>
              <a:gd name="adj2" fmla="val 116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吴淞铁路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214313" y="4429125"/>
            <a:ext cx="3643312" cy="1285875"/>
          </a:xfrm>
          <a:prstGeom prst="cloudCallout">
            <a:avLst>
              <a:gd name="adj1" fmla="val 66217"/>
              <a:gd name="adj2" fmla="val 1024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京张铁路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（北京</a:t>
            </a:r>
            <a:r>
              <a:rPr lang="en-US" altLang="zh-CN" sz="2400" b="1" dirty="0">
                <a:solidFill>
                  <a:srgbClr val="FFFF00"/>
                </a:solidFill>
              </a:rPr>
              <a:t>—</a:t>
            </a:r>
            <a:r>
              <a:rPr lang="zh-CN" altLang="en-US" sz="2400" b="1" dirty="0">
                <a:solidFill>
                  <a:srgbClr val="FFFF00"/>
                </a:solidFill>
              </a:rPr>
              <a:t>张家口）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韩红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7963" y="19050"/>
            <a:ext cx="3170238" cy="2833688"/>
          </a:xfrm>
          <a:prstGeom prst="rect">
            <a:avLst/>
          </a:prstGeom>
          <a:noFill/>
        </p:spPr>
      </p:pic>
      <p:pic>
        <p:nvPicPr>
          <p:cNvPr id="2051" name="Picture 3" descr="C:\Users\admin\Desktop\3.2 铁路运输与公路运输\青藏铁路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92475" y="2090738"/>
            <a:ext cx="5881688" cy="4449762"/>
          </a:xfrm>
          <a:prstGeom prst="rect">
            <a:avLst/>
          </a:prstGeom>
          <a:noFill/>
        </p:spPr>
      </p:pic>
      <p:pic>
        <p:nvPicPr>
          <p:cNvPr id="6" name="矩形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6750" y="60325"/>
            <a:ext cx="2730500" cy="3067050"/>
          </a:xfrm>
          <a:prstGeom prst="rect">
            <a:avLst/>
          </a:prstGeom>
          <a:noFill/>
        </p:spPr>
      </p:pic>
      <p:grpSp>
        <p:nvGrpSpPr>
          <p:cNvPr id="7" name="右箭头 6"/>
          <p:cNvGrpSpPr>
            <a:grpSpLocks/>
          </p:cNvGrpSpPr>
          <p:nvPr/>
        </p:nvGrpSpPr>
        <p:grpSpPr bwMode="auto">
          <a:xfrm>
            <a:off x="2724150" y="463550"/>
            <a:ext cx="830263" cy="749300"/>
            <a:chOff x="1716" y="292"/>
            <a:chExt cx="523" cy="472"/>
          </a:xfrm>
        </p:grpSpPr>
        <p:pic>
          <p:nvPicPr>
            <p:cNvPr id="17413" name="右箭头 6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16" y="292"/>
              <a:ext cx="523" cy="472"/>
            </a:xfrm>
            <a:prstGeom prst="rect">
              <a:avLst/>
            </a:prstGeom>
            <a:noFill/>
          </p:spPr>
        </p:pic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1755" y="416"/>
              <a:ext cx="34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9" name="矩形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1650" y="1968500"/>
            <a:ext cx="3694113" cy="2036763"/>
          </a:xfrm>
          <a:prstGeom prst="rect">
            <a:avLst/>
          </a:prstGeom>
          <a:noFill/>
        </p:spPr>
      </p:pic>
      <p:sp>
        <p:nvSpPr>
          <p:cNvPr id="16" name="竖卷形 15"/>
          <p:cNvSpPr/>
          <p:nvPr/>
        </p:nvSpPr>
        <p:spPr>
          <a:xfrm>
            <a:off x="0" y="2613025"/>
            <a:ext cx="3214688" cy="3929063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</a:rPr>
              <a:t>三大世界性</a:t>
            </a:r>
            <a:endParaRPr lang="en-US" altLang="zh-CN" sz="3200" b="1" dirty="0">
              <a:solidFill>
                <a:srgbClr val="FFFF00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</a:rPr>
              <a:t>难题</a:t>
            </a:r>
            <a:endParaRPr lang="en-US" altLang="zh-CN" sz="3200" b="1" dirty="0">
              <a:solidFill>
                <a:srgbClr val="FFFF00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8"/>
              </a:buBlip>
              <a:defRPr/>
            </a:pPr>
            <a:r>
              <a:rPr lang="zh-CN" altLang="en-US" sz="2800" dirty="0">
                <a:solidFill>
                  <a:srgbClr val="FFFF00"/>
                </a:solidFill>
              </a:rPr>
              <a:t>    </a:t>
            </a:r>
            <a:r>
              <a:rPr lang="zh-CN" altLang="en-US" sz="2800" b="1" dirty="0">
                <a:solidFill>
                  <a:srgbClr val="FFFF00"/>
                </a:solidFill>
              </a:rPr>
              <a:t>多年冻土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8"/>
              </a:buBlip>
              <a:defRPr/>
            </a:pPr>
            <a:r>
              <a:rPr lang="zh-CN" altLang="en-US" sz="2800" b="1" dirty="0">
                <a:solidFill>
                  <a:srgbClr val="FFFF00"/>
                </a:solidFill>
              </a:rPr>
              <a:t>    生态环保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8"/>
              </a:buBlip>
              <a:defRPr/>
            </a:pPr>
            <a:r>
              <a:rPr lang="zh-CN" altLang="en-US" sz="2800" b="1" dirty="0">
                <a:solidFill>
                  <a:srgbClr val="FFFF00"/>
                </a:solidFill>
              </a:rPr>
              <a:t>    高寒缺氧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43625" y="2428875"/>
            <a:ext cx="2786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（青海</a:t>
            </a:r>
            <a:r>
              <a:rPr lang="en-US" altLang="zh-CN" sz="2800">
                <a:latin typeface="Calibri" pitchFamily="34" charset="0"/>
              </a:rPr>
              <a:t>——</a:t>
            </a:r>
            <a:r>
              <a:rPr lang="zh-CN" altLang="en-US" sz="2800">
                <a:latin typeface="Calibri" pitchFamily="34" charset="0"/>
              </a:rPr>
              <a:t>西藏）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9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离页连接符 5"/>
          <p:cNvSpPr/>
          <p:nvPr/>
        </p:nvSpPr>
        <p:spPr>
          <a:xfrm>
            <a:off x="3000375" y="428625"/>
            <a:ext cx="2786063" cy="1643063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以北京为中心的全国铁路网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C:\Users\admin\Desktop\问号【修】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0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云形标注 6"/>
          <p:cNvSpPr/>
          <p:nvPr/>
        </p:nvSpPr>
        <p:spPr>
          <a:xfrm>
            <a:off x="5072063" y="714375"/>
            <a:ext cx="3643312" cy="2928938"/>
          </a:xfrm>
          <a:prstGeom prst="cloudCallout">
            <a:avLst>
              <a:gd name="adj1" fmla="val 29683"/>
              <a:gd name="adj2" fmla="val -818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itchFamily="2" charset="-122"/>
              </a:rPr>
              <a:t>铁路线是如何命名的呢？</a:t>
            </a:r>
            <a:endParaRPr lang="en-US" altLang="zh-CN" sz="2800" b="1" dirty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50" y="1571625"/>
            <a:ext cx="7572375" cy="4413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2400" dirty="0">
                <a:latin typeface="+mn-lt"/>
                <a:ea typeface="+mn-ea"/>
              </a:rPr>
              <a:t>      一般情况下，以起讫点两个城市名称中的一个字（或简称）构成</a:t>
            </a:r>
            <a:endParaRPr lang="en-US" altLang="zh-CN" sz="2400" dirty="0">
              <a:latin typeface="+mn-lt"/>
              <a:ea typeface="+mn-ea"/>
            </a:endParaRPr>
          </a:p>
          <a:p>
            <a:pPr indent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如：京广线（北京</a:t>
            </a:r>
            <a:r>
              <a:rPr lang="en-US" altLang="zh-CN" sz="2400" dirty="0">
                <a:latin typeface="+mn-lt"/>
                <a:ea typeface="+mn-ea"/>
              </a:rPr>
              <a:t>—</a:t>
            </a:r>
            <a:r>
              <a:rPr lang="zh-CN" altLang="en-US" sz="2400" dirty="0">
                <a:latin typeface="+mn-lt"/>
                <a:ea typeface="+mn-ea"/>
              </a:rPr>
              <a:t>广州）、京沪线（北京</a:t>
            </a:r>
            <a:r>
              <a:rPr lang="en-US" altLang="zh-CN" sz="2400" dirty="0">
                <a:latin typeface="+mn-lt"/>
                <a:ea typeface="+mn-ea"/>
              </a:rPr>
              <a:t>-</a:t>
            </a:r>
            <a:r>
              <a:rPr lang="zh-CN" altLang="en-US" sz="2400" dirty="0">
                <a:latin typeface="+mn-lt"/>
                <a:ea typeface="+mn-ea"/>
              </a:rPr>
              <a:t>上海）；</a:t>
            </a:r>
            <a:endParaRPr lang="en-US" altLang="zh-CN" sz="2400" dirty="0">
              <a:latin typeface="+mn-lt"/>
              <a:ea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altLang="zh-CN" sz="2400" dirty="0">
                <a:latin typeface="+mn-lt"/>
                <a:ea typeface="+mn-ea"/>
              </a:rPr>
              <a:t> </a:t>
            </a:r>
            <a:r>
              <a:rPr lang="en-US" altLang="zh-CN" sz="2400" dirty="0">
                <a:latin typeface="+mn-lt"/>
                <a:ea typeface="+mn-ea"/>
              </a:rPr>
              <a:t>    </a:t>
            </a:r>
            <a:r>
              <a:rPr lang="zh-CN" altLang="en-US" sz="2400" dirty="0">
                <a:latin typeface="+mn-lt"/>
                <a:ea typeface="+mn-ea"/>
              </a:rPr>
              <a:t>以起讫点的两个省区的简称构成</a:t>
            </a:r>
            <a:endParaRPr lang="en-US" altLang="zh-CN" sz="2400" dirty="0">
              <a:latin typeface="+mn-lt"/>
              <a:ea typeface="+mn-ea"/>
            </a:endParaRPr>
          </a:p>
          <a:p>
            <a:pPr indent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如：川黔线（四川</a:t>
            </a:r>
            <a:r>
              <a:rPr lang="en-US" altLang="zh-CN" sz="2400" dirty="0">
                <a:latin typeface="+mn-lt"/>
                <a:ea typeface="+mn-ea"/>
              </a:rPr>
              <a:t>—</a:t>
            </a:r>
            <a:r>
              <a:rPr lang="zh-CN" altLang="en-US" sz="2400" dirty="0">
                <a:latin typeface="+mn-lt"/>
                <a:ea typeface="+mn-ea"/>
              </a:rPr>
              <a:t>贵州）；</a:t>
            </a:r>
            <a:endParaRPr lang="en-US" altLang="zh-CN" sz="2400" dirty="0">
              <a:latin typeface="+mn-lt"/>
              <a:ea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2400" dirty="0">
                <a:latin typeface="+mn-lt"/>
                <a:ea typeface="+mn-ea"/>
              </a:rPr>
              <a:t>     以起讫点一边的城市名称与另一边的省区名称的各一个字构成</a:t>
            </a:r>
            <a:endParaRPr lang="en-US" altLang="zh-CN" sz="2400" dirty="0">
              <a:latin typeface="+mn-lt"/>
              <a:ea typeface="+mn-ea"/>
            </a:endParaRPr>
          </a:p>
          <a:p>
            <a:pPr indent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如：兰新线（兰州</a:t>
            </a:r>
            <a:r>
              <a:rPr lang="en-US" altLang="zh-CN" sz="2400" dirty="0">
                <a:latin typeface="+mn-lt"/>
                <a:ea typeface="+mn-ea"/>
              </a:rPr>
              <a:t>—</a:t>
            </a:r>
            <a:r>
              <a:rPr lang="zh-CN" altLang="en-US" sz="2400" dirty="0">
                <a:latin typeface="+mn-lt"/>
                <a:ea typeface="+mn-ea"/>
              </a:rPr>
              <a:t>新疆）</a:t>
            </a:r>
            <a:endParaRPr lang="en-US" altLang="zh-CN" sz="2400" dirty="0">
              <a:latin typeface="+mn-lt"/>
              <a:ea typeface="+mn-ea"/>
            </a:endParaRPr>
          </a:p>
          <a:p>
            <a:pPr indent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+mn-lt"/>
                <a:ea typeface="+mn-ea"/>
              </a:rPr>
              <a:t>          </a:t>
            </a:r>
            <a:r>
              <a:rPr lang="zh-CN" altLang="en-US" sz="2400" dirty="0">
                <a:latin typeface="+mn-lt"/>
                <a:ea typeface="+mn-ea"/>
              </a:rPr>
              <a:t>陇海线（甘肃</a:t>
            </a:r>
            <a:r>
              <a:rPr lang="en-US" altLang="zh-CN" sz="2400" dirty="0">
                <a:latin typeface="+mn-lt"/>
                <a:ea typeface="+mn-ea"/>
              </a:rPr>
              <a:t>—</a:t>
            </a:r>
            <a:r>
              <a:rPr lang="zh-CN" altLang="en-US" sz="2400" dirty="0">
                <a:latin typeface="+mn-lt"/>
                <a:ea typeface="+mn-ea"/>
              </a:rPr>
              <a:t>江苏连云港的海州市）。</a:t>
            </a:r>
            <a:endParaRPr lang="zh-CN" altLang="en-US" sz="2400" dirty="0">
              <a:latin typeface="+mn-lt"/>
              <a:ea typeface="+mn-ea"/>
            </a:endParaRPr>
          </a:p>
        </p:txBody>
      </p:sp>
      <p:sp>
        <p:nvSpPr>
          <p:cNvPr id="20483" name="WordArt 4"/>
          <p:cNvSpPr>
            <a:spLocks noChangeArrowheads="1" noChangeShapeType="1" noTextEdit="1"/>
          </p:cNvSpPr>
          <p:nvPr/>
        </p:nvSpPr>
        <p:spPr bwMode="auto">
          <a:xfrm>
            <a:off x="142875" y="0"/>
            <a:ext cx="3857625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prstShdw prst="shdw17" dist="17961" dir="13500000">
                    <a:srgbClr val="991F5C"/>
                  </a:prstShdw>
                </a:effectLst>
                <a:latin typeface="华文中宋"/>
                <a:ea typeface="华文中宋"/>
              </a:rPr>
              <a:t>铁路线的命名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3"/>
          <p:cNvSpPr>
            <a:spLocks/>
          </p:cNvSpPr>
          <p:nvPr/>
        </p:nvSpPr>
        <p:spPr bwMode="auto">
          <a:xfrm>
            <a:off x="6464300" y="5251450"/>
            <a:ext cx="258763" cy="747713"/>
          </a:xfrm>
          <a:custGeom>
            <a:avLst/>
            <a:gdLst>
              <a:gd name="T0" fmla="*/ 120 w 163"/>
              <a:gd name="T1" fmla="*/ 5 h 471"/>
              <a:gd name="T2" fmla="*/ 135 w 163"/>
              <a:gd name="T3" fmla="*/ 23 h 471"/>
              <a:gd name="T4" fmla="*/ 151 w 163"/>
              <a:gd name="T5" fmla="*/ 37 h 471"/>
              <a:gd name="T6" fmla="*/ 160 w 163"/>
              <a:gd name="T7" fmla="*/ 47 h 471"/>
              <a:gd name="T8" fmla="*/ 156 w 163"/>
              <a:gd name="T9" fmla="*/ 215 h 471"/>
              <a:gd name="T10" fmla="*/ 120 w 163"/>
              <a:gd name="T11" fmla="*/ 293 h 471"/>
              <a:gd name="T12" fmla="*/ 120 w 163"/>
              <a:gd name="T13" fmla="*/ 341 h 471"/>
              <a:gd name="T14" fmla="*/ 92 w 163"/>
              <a:gd name="T15" fmla="*/ 455 h 471"/>
              <a:gd name="T16" fmla="*/ 58 w 163"/>
              <a:gd name="T17" fmla="*/ 439 h 471"/>
              <a:gd name="T18" fmla="*/ 28 w 163"/>
              <a:gd name="T19" fmla="*/ 385 h 471"/>
              <a:gd name="T20" fmla="*/ 10 w 163"/>
              <a:gd name="T21" fmla="*/ 339 h 471"/>
              <a:gd name="T22" fmla="*/ 20 w 163"/>
              <a:gd name="T23" fmla="*/ 309 h 471"/>
              <a:gd name="T24" fmla="*/ 2 w 163"/>
              <a:gd name="T25" fmla="*/ 275 h 471"/>
              <a:gd name="T26" fmla="*/ 12 w 163"/>
              <a:gd name="T27" fmla="*/ 199 h 471"/>
              <a:gd name="T28" fmla="*/ 72 w 163"/>
              <a:gd name="T29" fmla="*/ 53 h 471"/>
              <a:gd name="T30" fmla="*/ 120 w 163"/>
              <a:gd name="T31" fmla="*/ 5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63"/>
              <a:gd name="T49" fmla="*/ 0 h 471"/>
              <a:gd name="T50" fmla="*/ 163 w 163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63" h="471">
                <a:moveTo>
                  <a:pt x="120" y="5"/>
                </a:moveTo>
                <a:cubicBezTo>
                  <a:pt x="130" y="0"/>
                  <a:pt x="130" y="18"/>
                  <a:pt x="135" y="23"/>
                </a:cubicBezTo>
                <a:cubicBezTo>
                  <a:pt x="140" y="28"/>
                  <a:pt x="147" y="33"/>
                  <a:pt x="151" y="37"/>
                </a:cubicBezTo>
                <a:cubicBezTo>
                  <a:pt x="155" y="41"/>
                  <a:pt x="159" y="17"/>
                  <a:pt x="160" y="47"/>
                </a:cubicBezTo>
                <a:cubicBezTo>
                  <a:pt x="161" y="77"/>
                  <a:pt x="163" y="174"/>
                  <a:pt x="156" y="215"/>
                </a:cubicBezTo>
                <a:cubicBezTo>
                  <a:pt x="149" y="256"/>
                  <a:pt x="126" y="272"/>
                  <a:pt x="120" y="293"/>
                </a:cubicBezTo>
                <a:cubicBezTo>
                  <a:pt x="114" y="314"/>
                  <a:pt x="125" y="314"/>
                  <a:pt x="120" y="341"/>
                </a:cubicBezTo>
                <a:cubicBezTo>
                  <a:pt x="115" y="368"/>
                  <a:pt x="102" y="439"/>
                  <a:pt x="92" y="455"/>
                </a:cubicBezTo>
                <a:cubicBezTo>
                  <a:pt x="82" y="471"/>
                  <a:pt x="68" y="450"/>
                  <a:pt x="58" y="439"/>
                </a:cubicBezTo>
                <a:cubicBezTo>
                  <a:pt x="48" y="428"/>
                  <a:pt x="36" y="402"/>
                  <a:pt x="28" y="385"/>
                </a:cubicBezTo>
                <a:cubicBezTo>
                  <a:pt x="20" y="368"/>
                  <a:pt x="11" y="352"/>
                  <a:pt x="10" y="339"/>
                </a:cubicBezTo>
                <a:cubicBezTo>
                  <a:pt x="9" y="326"/>
                  <a:pt x="21" y="320"/>
                  <a:pt x="20" y="309"/>
                </a:cubicBezTo>
                <a:cubicBezTo>
                  <a:pt x="19" y="298"/>
                  <a:pt x="3" y="293"/>
                  <a:pt x="2" y="275"/>
                </a:cubicBezTo>
                <a:cubicBezTo>
                  <a:pt x="1" y="257"/>
                  <a:pt x="0" y="236"/>
                  <a:pt x="12" y="199"/>
                </a:cubicBezTo>
                <a:cubicBezTo>
                  <a:pt x="24" y="162"/>
                  <a:pt x="54" y="85"/>
                  <a:pt x="72" y="53"/>
                </a:cubicBezTo>
                <a:cubicBezTo>
                  <a:pt x="90" y="21"/>
                  <a:pt x="108" y="11"/>
                  <a:pt x="120" y="5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816475" y="6237288"/>
            <a:ext cx="315913" cy="263525"/>
          </a:xfrm>
          <a:custGeom>
            <a:avLst/>
            <a:gdLst>
              <a:gd name="T0" fmla="*/ 55 w 199"/>
              <a:gd name="T1" fmla="*/ 10 h 166"/>
              <a:gd name="T2" fmla="*/ 97 w 199"/>
              <a:gd name="T3" fmla="*/ 8 h 166"/>
              <a:gd name="T4" fmla="*/ 145 w 199"/>
              <a:gd name="T5" fmla="*/ 8 h 166"/>
              <a:gd name="T6" fmla="*/ 193 w 199"/>
              <a:gd name="T7" fmla="*/ 56 h 166"/>
              <a:gd name="T8" fmla="*/ 183 w 199"/>
              <a:gd name="T9" fmla="*/ 114 h 166"/>
              <a:gd name="T10" fmla="*/ 145 w 199"/>
              <a:gd name="T11" fmla="*/ 152 h 166"/>
              <a:gd name="T12" fmla="*/ 111 w 199"/>
              <a:gd name="T13" fmla="*/ 150 h 166"/>
              <a:gd name="T14" fmla="*/ 83 w 199"/>
              <a:gd name="T15" fmla="*/ 164 h 166"/>
              <a:gd name="T16" fmla="*/ 47 w 199"/>
              <a:gd name="T17" fmla="*/ 162 h 166"/>
              <a:gd name="T18" fmla="*/ 13 w 199"/>
              <a:gd name="T19" fmla="*/ 148 h 166"/>
              <a:gd name="T20" fmla="*/ 1 w 199"/>
              <a:gd name="T21" fmla="*/ 104 h 166"/>
              <a:gd name="T22" fmla="*/ 7 w 199"/>
              <a:gd name="T23" fmla="*/ 66 h 166"/>
              <a:gd name="T24" fmla="*/ 43 w 199"/>
              <a:gd name="T25" fmla="*/ 34 h 166"/>
              <a:gd name="T26" fmla="*/ 55 w 199"/>
              <a:gd name="T27" fmla="*/ 1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9"/>
              <a:gd name="T43" fmla="*/ 0 h 166"/>
              <a:gd name="T44" fmla="*/ 199 w 199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9" h="166">
                <a:moveTo>
                  <a:pt x="55" y="10"/>
                </a:moveTo>
                <a:cubicBezTo>
                  <a:pt x="64" y="6"/>
                  <a:pt x="82" y="8"/>
                  <a:pt x="97" y="8"/>
                </a:cubicBezTo>
                <a:cubicBezTo>
                  <a:pt x="112" y="8"/>
                  <a:pt x="129" y="0"/>
                  <a:pt x="145" y="8"/>
                </a:cubicBezTo>
                <a:cubicBezTo>
                  <a:pt x="161" y="16"/>
                  <a:pt x="187" y="39"/>
                  <a:pt x="193" y="56"/>
                </a:cubicBezTo>
                <a:cubicBezTo>
                  <a:pt x="199" y="73"/>
                  <a:pt x="191" y="98"/>
                  <a:pt x="183" y="114"/>
                </a:cubicBezTo>
                <a:cubicBezTo>
                  <a:pt x="175" y="130"/>
                  <a:pt x="157" y="146"/>
                  <a:pt x="145" y="152"/>
                </a:cubicBezTo>
                <a:cubicBezTo>
                  <a:pt x="133" y="158"/>
                  <a:pt x="121" y="148"/>
                  <a:pt x="111" y="150"/>
                </a:cubicBezTo>
                <a:cubicBezTo>
                  <a:pt x="101" y="152"/>
                  <a:pt x="94" y="162"/>
                  <a:pt x="83" y="164"/>
                </a:cubicBezTo>
                <a:cubicBezTo>
                  <a:pt x="72" y="166"/>
                  <a:pt x="59" y="165"/>
                  <a:pt x="47" y="162"/>
                </a:cubicBezTo>
                <a:cubicBezTo>
                  <a:pt x="35" y="159"/>
                  <a:pt x="21" y="158"/>
                  <a:pt x="13" y="148"/>
                </a:cubicBezTo>
                <a:cubicBezTo>
                  <a:pt x="5" y="138"/>
                  <a:pt x="2" y="118"/>
                  <a:pt x="1" y="104"/>
                </a:cubicBezTo>
                <a:cubicBezTo>
                  <a:pt x="0" y="90"/>
                  <a:pt x="0" y="78"/>
                  <a:pt x="7" y="66"/>
                </a:cubicBezTo>
                <a:cubicBezTo>
                  <a:pt x="14" y="54"/>
                  <a:pt x="35" y="43"/>
                  <a:pt x="43" y="34"/>
                </a:cubicBezTo>
                <a:cubicBezTo>
                  <a:pt x="51" y="25"/>
                  <a:pt x="46" y="14"/>
                  <a:pt x="55" y="10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21"/>
          <p:cNvSpPr>
            <a:spLocks/>
          </p:cNvSpPr>
          <p:nvPr/>
        </p:nvSpPr>
        <p:spPr bwMode="auto">
          <a:xfrm>
            <a:off x="820738" y="503238"/>
            <a:ext cx="6894512" cy="5718175"/>
          </a:xfrm>
          <a:custGeom>
            <a:avLst/>
            <a:gdLst>
              <a:gd name="T0" fmla="*/ 1348 w 4343"/>
              <a:gd name="T1" fmla="*/ 442 h 3602"/>
              <a:gd name="T2" fmla="*/ 1454 w 4343"/>
              <a:gd name="T3" fmla="*/ 796 h 3602"/>
              <a:gd name="T4" fmla="*/ 1722 w 4343"/>
              <a:gd name="T5" fmla="*/ 1100 h 3602"/>
              <a:gd name="T6" fmla="*/ 2150 w 4343"/>
              <a:gd name="T7" fmla="*/ 1216 h 3602"/>
              <a:gd name="T8" fmla="*/ 2504 w 4343"/>
              <a:gd name="T9" fmla="*/ 1212 h 3602"/>
              <a:gd name="T10" fmla="*/ 2778 w 4343"/>
              <a:gd name="T11" fmla="*/ 1016 h 3602"/>
              <a:gd name="T12" fmla="*/ 3134 w 4343"/>
              <a:gd name="T13" fmla="*/ 800 h 3602"/>
              <a:gd name="T14" fmla="*/ 3286 w 4343"/>
              <a:gd name="T15" fmla="*/ 740 h 3602"/>
              <a:gd name="T16" fmla="*/ 3160 w 4343"/>
              <a:gd name="T17" fmla="*/ 632 h 3602"/>
              <a:gd name="T18" fmla="*/ 3116 w 4343"/>
              <a:gd name="T19" fmla="*/ 430 h 3602"/>
              <a:gd name="T20" fmla="*/ 3320 w 4343"/>
              <a:gd name="T21" fmla="*/ 204 h 3602"/>
              <a:gd name="T22" fmla="*/ 3342 w 4343"/>
              <a:gd name="T23" fmla="*/ 52 h 3602"/>
              <a:gd name="T24" fmla="*/ 3622 w 4343"/>
              <a:gd name="T25" fmla="*/ 20 h 3602"/>
              <a:gd name="T26" fmla="*/ 3934 w 4343"/>
              <a:gd name="T27" fmla="*/ 380 h 3602"/>
              <a:gd name="T28" fmla="*/ 4150 w 4343"/>
              <a:gd name="T29" fmla="*/ 500 h 3602"/>
              <a:gd name="T30" fmla="*/ 4288 w 4343"/>
              <a:gd name="T31" fmla="*/ 628 h 3602"/>
              <a:gd name="T32" fmla="*/ 4124 w 4343"/>
              <a:gd name="T33" fmla="*/ 820 h 3602"/>
              <a:gd name="T34" fmla="*/ 4080 w 4343"/>
              <a:gd name="T35" fmla="*/ 1030 h 3602"/>
              <a:gd name="T36" fmla="*/ 3932 w 4343"/>
              <a:gd name="T37" fmla="*/ 1226 h 3602"/>
              <a:gd name="T38" fmla="*/ 3616 w 4343"/>
              <a:gd name="T39" fmla="*/ 1482 h 3602"/>
              <a:gd name="T40" fmla="*/ 3488 w 4343"/>
              <a:gd name="T41" fmla="*/ 1336 h 3602"/>
              <a:gd name="T42" fmla="*/ 3296 w 4343"/>
              <a:gd name="T43" fmla="*/ 1680 h 3602"/>
              <a:gd name="T44" fmla="*/ 3572 w 4343"/>
              <a:gd name="T45" fmla="*/ 1770 h 3602"/>
              <a:gd name="T46" fmla="*/ 3638 w 4343"/>
              <a:gd name="T47" fmla="*/ 2310 h 3602"/>
              <a:gd name="T48" fmla="*/ 3640 w 4343"/>
              <a:gd name="T49" fmla="*/ 2702 h 3602"/>
              <a:gd name="T50" fmla="*/ 3278 w 4343"/>
              <a:gd name="T51" fmla="*/ 3194 h 3602"/>
              <a:gd name="T52" fmla="*/ 2860 w 4343"/>
              <a:gd name="T53" fmla="*/ 3408 h 3602"/>
              <a:gd name="T54" fmla="*/ 2656 w 4343"/>
              <a:gd name="T55" fmla="*/ 3510 h 3602"/>
              <a:gd name="T56" fmla="*/ 2614 w 4343"/>
              <a:gd name="T57" fmla="*/ 3596 h 3602"/>
              <a:gd name="T58" fmla="*/ 2598 w 4343"/>
              <a:gd name="T59" fmla="*/ 3442 h 3602"/>
              <a:gd name="T60" fmla="*/ 2334 w 4343"/>
              <a:gd name="T61" fmla="*/ 3374 h 3602"/>
              <a:gd name="T62" fmla="*/ 2112 w 4343"/>
              <a:gd name="T63" fmla="*/ 3292 h 3602"/>
              <a:gd name="T64" fmla="*/ 1968 w 4343"/>
              <a:gd name="T65" fmla="*/ 3284 h 3602"/>
              <a:gd name="T66" fmla="*/ 1776 w 4343"/>
              <a:gd name="T67" fmla="*/ 3402 h 3602"/>
              <a:gd name="T68" fmla="*/ 1646 w 4343"/>
              <a:gd name="T69" fmla="*/ 3196 h 3602"/>
              <a:gd name="T70" fmla="*/ 1544 w 4343"/>
              <a:gd name="T71" fmla="*/ 3034 h 3602"/>
              <a:gd name="T72" fmla="*/ 1676 w 4343"/>
              <a:gd name="T73" fmla="*/ 2806 h 3602"/>
              <a:gd name="T74" fmla="*/ 1562 w 4343"/>
              <a:gd name="T75" fmla="*/ 2700 h 3602"/>
              <a:gd name="T76" fmla="*/ 1168 w 4343"/>
              <a:gd name="T77" fmla="*/ 2720 h 3602"/>
              <a:gd name="T78" fmla="*/ 956 w 4343"/>
              <a:gd name="T79" fmla="*/ 2532 h 3602"/>
              <a:gd name="T80" fmla="*/ 676 w 4343"/>
              <a:gd name="T81" fmla="*/ 2462 h 3602"/>
              <a:gd name="T82" fmla="*/ 552 w 4343"/>
              <a:gd name="T83" fmla="*/ 2404 h 3602"/>
              <a:gd name="T84" fmla="*/ 358 w 4343"/>
              <a:gd name="T85" fmla="*/ 2132 h 3602"/>
              <a:gd name="T86" fmla="*/ 142 w 4343"/>
              <a:gd name="T87" fmla="*/ 1964 h 3602"/>
              <a:gd name="T88" fmla="*/ 204 w 4343"/>
              <a:gd name="T89" fmla="*/ 1700 h 3602"/>
              <a:gd name="T90" fmla="*/ 214 w 4343"/>
              <a:gd name="T91" fmla="*/ 1492 h 3602"/>
              <a:gd name="T92" fmla="*/ 56 w 4343"/>
              <a:gd name="T93" fmla="*/ 1256 h 3602"/>
              <a:gd name="T94" fmla="*/ 4 w 4343"/>
              <a:gd name="T95" fmla="*/ 1032 h 3602"/>
              <a:gd name="T96" fmla="*/ 144 w 4343"/>
              <a:gd name="T97" fmla="*/ 884 h 3602"/>
              <a:gd name="T98" fmla="*/ 356 w 4343"/>
              <a:gd name="T99" fmla="*/ 906 h 3602"/>
              <a:gd name="T100" fmla="*/ 616 w 4343"/>
              <a:gd name="T101" fmla="*/ 780 h 3602"/>
              <a:gd name="T102" fmla="*/ 826 w 4343"/>
              <a:gd name="T103" fmla="*/ 544 h 3602"/>
              <a:gd name="T104" fmla="*/ 1110 w 4343"/>
              <a:gd name="T105" fmla="*/ 344 h 36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343"/>
              <a:gd name="T160" fmla="*/ 0 h 3602"/>
              <a:gd name="T161" fmla="*/ 4343 w 4343"/>
              <a:gd name="T162" fmla="*/ 3602 h 360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343" h="3602">
                <a:moveTo>
                  <a:pt x="1196" y="298"/>
                </a:moveTo>
                <a:cubicBezTo>
                  <a:pt x="1214" y="290"/>
                  <a:pt x="1262" y="302"/>
                  <a:pt x="1274" y="302"/>
                </a:cubicBezTo>
                <a:cubicBezTo>
                  <a:pt x="1286" y="302"/>
                  <a:pt x="1270" y="287"/>
                  <a:pt x="1268" y="296"/>
                </a:cubicBezTo>
                <a:cubicBezTo>
                  <a:pt x="1266" y="305"/>
                  <a:pt x="1256" y="334"/>
                  <a:pt x="1262" y="358"/>
                </a:cubicBezTo>
                <a:cubicBezTo>
                  <a:pt x="1268" y="382"/>
                  <a:pt x="1292" y="428"/>
                  <a:pt x="1306" y="442"/>
                </a:cubicBezTo>
                <a:cubicBezTo>
                  <a:pt x="1320" y="456"/>
                  <a:pt x="1340" y="437"/>
                  <a:pt x="1348" y="442"/>
                </a:cubicBezTo>
                <a:cubicBezTo>
                  <a:pt x="1356" y="447"/>
                  <a:pt x="1352" y="468"/>
                  <a:pt x="1356" y="474"/>
                </a:cubicBezTo>
                <a:cubicBezTo>
                  <a:pt x="1360" y="480"/>
                  <a:pt x="1365" y="457"/>
                  <a:pt x="1374" y="476"/>
                </a:cubicBezTo>
                <a:cubicBezTo>
                  <a:pt x="1383" y="495"/>
                  <a:pt x="1407" y="558"/>
                  <a:pt x="1412" y="590"/>
                </a:cubicBezTo>
                <a:cubicBezTo>
                  <a:pt x="1417" y="622"/>
                  <a:pt x="1409" y="641"/>
                  <a:pt x="1402" y="668"/>
                </a:cubicBezTo>
                <a:cubicBezTo>
                  <a:pt x="1395" y="695"/>
                  <a:pt x="1359" y="731"/>
                  <a:pt x="1368" y="752"/>
                </a:cubicBezTo>
                <a:cubicBezTo>
                  <a:pt x="1377" y="773"/>
                  <a:pt x="1422" y="782"/>
                  <a:pt x="1454" y="796"/>
                </a:cubicBezTo>
                <a:cubicBezTo>
                  <a:pt x="1486" y="810"/>
                  <a:pt x="1529" y="816"/>
                  <a:pt x="1558" y="836"/>
                </a:cubicBezTo>
                <a:cubicBezTo>
                  <a:pt x="1587" y="856"/>
                  <a:pt x="1608" y="901"/>
                  <a:pt x="1626" y="914"/>
                </a:cubicBezTo>
                <a:cubicBezTo>
                  <a:pt x="1644" y="927"/>
                  <a:pt x="1655" y="898"/>
                  <a:pt x="1664" y="916"/>
                </a:cubicBezTo>
                <a:cubicBezTo>
                  <a:pt x="1673" y="934"/>
                  <a:pt x="1676" y="998"/>
                  <a:pt x="1682" y="1022"/>
                </a:cubicBezTo>
                <a:cubicBezTo>
                  <a:pt x="1688" y="1046"/>
                  <a:pt x="1695" y="1047"/>
                  <a:pt x="1702" y="1060"/>
                </a:cubicBezTo>
                <a:cubicBezTo>
                  <a:pt x="1709" y="1073"/>
                  <a:pt x="1706" y="1092"/>
                  <a:pt x="1722" y="1100"/>
                </a:cubicBezTo>
                <a:cubicBezTo>
                  <a:pt x="1738" y="1108"/>
                  <a:pt x="1770" y="1102"/>
                  <a:pt x="1798" y="1108"/>
                </a:cubicBezTo>
                <a:cubicBezTo>
                  <a:pt x="1826" y="1114"/>
                  <a:pt x="1858" y="1132"/>
                  <a:pt x="1890" y="1138"/>
                </a:cubicBezTo>
                <a:cubicBezTo>
                  <a:pt x="1922" y="1144"/>
                  <a:pt x="1962" y="1138"/>
                  <a:pt x="1992" y="1142"/>
                </a:cubicBezTo>
                <a:cubicBezTo>
                  <a:pt x="2022" y="1146"/>
                  <a:pt x="2050" y="1152"/>
                  <a:pt x="2070" y="1164"/>
                </a:cubicBezTo>
                <a:cubicBezTo>
                  <a:pt x="2090" y="1176"/>
                  <a:pt x="2097" y="1203"/>
                  <a:pt x="2110" y="1212"/>
                </a:cubicBezTo>
                <a:cubicBezTo>
                  <a:pt x="2123" y="1221"/>
                  <a:pt x="2133" y="1207"/>
                  <a:pt x="2150" y="1216"/>
                </a:cubicBezTo>
                <a:cubicBezTo>
                  <a:pt x="2167" y="1225"/>
                  <a:pt x="2193" y="1256"/>
                  <a:pt x="2214" y="1264"/>
                </a:cubicBezTo>
                <a:cubicBezTo>
                  <a:pt x="2235" y="1272"/>
                  <a:pt x="2259" y="1257"/>
                  <a:pt x="2274" y="1262"/>
                </a:cubicBezTo>
                <a:cubicBezTo>
                  <a:pt x="2289" y="1267"/>
                  <a:pt x="2280" y="1297"/>
                  <a:pt x="2306" y="1292"/>
                </a:cubicBezTo>
                <a:cubicBezTo>
                  <a:pt x="2332" y="1287"/>
                  <a:pt x="2399" y="1247"/>
                  <a:pt x="2428" y="1234"/>
                </a:cubicBezTo>
                <a:cubicBezTo>
                  <a:pt x="2457" y="1221"/>
                  <a:pt x="2465" y="1220"/>
                  <a:pt x="2478" y="1216"/>
                </a:cubicBezTo>
                <a:cubicBezTo>
                  <a:pt x="2491" y="1212"/>
                  <a:pt x="2496" y="1212"/>
                  <a:pt x="2504" y="1212"/>
                </a:cubicBezTo>
                <a:cubicBezTo>
                  <a:pt x="2512" y="1212"/>
                  <a:pt x="2507" y="1217"/>
                  <a:pt x="2528" y="1218"/>
                </a:cubicBezTo>
                <a:cubicBezTo>
                  <a:pt x="2549" y="1219"/>
                  <a:pt x="2602" y="1224"/>
                  <a:pt x="2632" y="1216"/>
                </a:cubicBezTo>
                <a:cubicBezTo>
                  <a:pt x="2662" y="1208"/>
                  <a:pt x="2690" y="1188"/>
                  <a:pt x="2710" y="1172"/>
                </a:cubicBezTo>
                <a:cubicBezTo>
                  <a:pt x="2730" y="1156"/>
                  <a:pt x="2737" y="1135"/>
                  <a:pt x="2754" y="1120"/>
                </a:cubicBezTo>
                <a:cubicBezTo>
                  <a:pt x="2771" y="1105"/>
                  <a:pt x="2810" y="1097"/>
                  <a:pt x="2814" y="1080"/>
                </a:cubicBezTo>
                <a:cubicBezTo>
                  <a:pt x="2818" y="1063"/>
                  <a:pt x="2781" y="1036"/>
                  <a:pt x="2778" y="1016"/>
                </a:cubicBezTo>
                <a:cubicBezTo>
                  <a:pt x="2775" y="996"/>
                  <a:pt x="2788" y="971"/>
                  <a:pt x="2796" y="958"/>
                </a:cubicBezTo>
                <a:cubicBezTo>
                  <a:pt x="2804" y="945"/>
                  <a:pt x="2803" y="932"/>
                  <a:pt x="2824" y="936"/>
                </a:cubicBezTo>
                <a:cubicBezTo>
                  <a:pt x="2845" y="940"/>
                  <a:pt x="2891" y="986"/>
                  <a:pt x="2922" y="980"/>
                </a:cubicBezTo>
                <a:cubicBezTo>
                  <a:pt x="2953" y="974"/>
                  <a:pt x="2985" y="915"/>
                  <a:pt x="3012" y="898"/>
                </a:cubicBezTo>
                <a:cubicBezTo>
                  <a:pt x="3039" y="881"/>
                  <a:pt x="3066" y="896"/>
                  <a:pt x="3086" y="880"/>
                </a:cubicBezTo>
                <a:cubicBezTo>
                  <a:pt x="3106" y="864"/>
                  <a:pt x="3119" y="815"/>
                  <a:pt x="3134" y="800"/>
                </a:cubicBezTo>
                <a:cubicBezTo>
                  <a:pt x="3149" y="785"/>
                  <a:pt x="3168" y="797"/>
                  <a:pt x="3178" y="790"/>
                </a:cubicBezTo>
                <a:cubicBezTo>
                  <a:pt x="3188" y="783"/>
                  <a:pt x="3189" y="765"/>
                  <a:pt x="3196" y="760"/>
                </a:cubicBezTo>
                <a:cubicBezTo>
                  <a:pt x="3203" y="755"/>
                  <a:pt x="3209" y="762"/>
                  <a:pt x="3218" y="760"/>
                </a:cubicBezTo>
                <a:cubicBezTo>
                  <a:pt x="3227" y="758"/>
                  <a:pt x="3244" y="749"/>
                  <a:pt x="3252" y="746"/>
                </a:cubicBezTo>
                <a:cubicBezTo>
                  <a:pt x="3260" y="743"/>
                  <a:pt x="3262" y="743"/>
                  <a:pt x="3268" y="742"/>
                </a:cubicBezTo>
                <a:cubicBezTo>
                  <a:pt x="3274" y="741"/>
                  <a:pt x="3276" y="736"/>
                  <a:pt x="3286" y="740"/>
                </a:cubicBezTo>
                <a:cubicBezTo>
                  <a:pt x="3296" y="744"/>
                  <a:pt x="3316" y="772"/>
                  <a:pt x="3326" y="768"/>
                </a:cubicBezTo>
                <a:cubicBezTo>
                  <a:pt x="3336" y="764"/>
                  <a:pt x="3359" y="745"/>
                  <a:pt x="3344" y="718"/>
                </a:cubicBezTo>
                <a:cubicBezTo>
                  <a:pt x="3329" y="691"/>
                  <a:pt x="3260" y="625"/>
                  <a:pt x="3236" y="608"/>
                </a:cubicBezTo>
                <a:cubicBezTo>
                  <a:pt x="3212" y="591"/>
                  <a:pt x="3206" y="608"/>
                  <a:pt x="3198" y="614"/>
                </a:cubicBezTo>
                <a:cubicBezTo>
                  <a:pt x="3190" y="620"/>
                  <a:pt x="3194" y="639"/>
                  <a:pt x="3188" y="642"/>
                </a:cubicBezTo>
                <a:cubicBezTo>
                  <a:pt x="3182" y="645"/>
                  <a:pt x="3176" y="632"/>
                  <a:pt x="3160" y="632"/>
                </a:cubicBezTo>
                <a:cubicBezTo>
                  <a:pt x="3144" y="632"/>
                  <a:pt x="3108" y="635"/>
                  <a:pt x="3094" y="640"/>
                </a:cubicBezTo>
                <a:cubicBezTo>
                  <a:pt x="3080" y="645"/>
                  <a:pt x="3081" y="665"/>
                  <a:pt x="3074" y="664"/>
                </a:cubicBezTo>
                <a:cubicBezTo>
                  <a:pt x="3067" y="663"/>
                  <a:pt x="3056" y="643"/>
                  <a:pt x="3052" y="632"/>
                </a:cubicBezTo>
                <a:cubicBezTo>
                  <a:pt x="3048" y="621"/>
                  <a:pt x="3045" y="608"/>
                  <a:pt x="3048" y="600"/>
                </a:cubicBezTo>
                <a:cubicBezTo>
                  <a:pt x="3051" y="592"/>
                  <a:pt x="3057" y="614"/>
                  <a:pt x="3068" y="586"/>
                </a:cubicBezTo>
                <a:cubicBezTo>
                  <a:pt x="3079" y="558"/>
                  <a:pt x="3100" y="454"/>
                  <a:pt x="3116" y="430"/>
                </a:cubicBezTo>
                <a:cubicBezTo>
                  <a:pt x="3132" y="406"/>
                  <a:pt x="3143" y="446"/>
                  <a:pt x="3166" y="442"/>
                </a:cubicBezTo>
                <a:cubicBezTo>
                  <a:pt x="3189" y="438"/>
                  <a:pt x="3233" y="416"/>
                  <a:pt x="3252" y="406"/>
                </a:cubicBezTo>
                <a:cubicBezTo>
                  <a:pt x="3271" y="396"/>
                  <a:pt x="3279" y="394"/>
                  <a:pt x="3282" y="384"/>
                </a:cubicBezTo>
                <a:cubicBezTo>
                  <a:pt x="3285" y="374"/>
                  <a:pt x="3265" y="368"/>
                  <a:pt x="3270" y="346"/>
                </a:cubicBezTo>
                <a:cubicBezTo>
                  <a:pt x="3275" y="324"/>
                  <a:pt x="3304" y="276"/>
                  <a:pt x="3312" y="252"/>
                </a:cubicBezTo>
                <a:cubicBezTo>
                  <a:pt x="3320" y="228"/>
                  <a:pt x="3310" y="212"/>
                  <a:pt x="3320" y="204"/>
                </a:cubicBezTo>
                <a:cubicBezTo>
                  <a:pt x="3330" y="196"/>
                  <a:pt x="3361" y="211"/>
                  <a:pt x="3370" y="204"/>
                </a:cubicBezTo>
                <a:cubicBezTo>
                  <a:pt x="3379" y="197"/>
                  <a:pt x="3378" y="172"/>
                  <a:pt x="3376" y="164"/>
                </a:cubicBezTo>
                <a:cubicBezTo>
                  <a:pt x="3374" y="156"/>
                  <a:pt x="3363" y="161"/>
                  <a:pt x="3358" y="154"/>
                </a:cubicBezTo>
                <a:cubicBezTo>
                  <a:pt x="3353" y="147"/>
                  <a:pt x="3353" y="130"/>
                  <a:pt x="3346" y="124"/>
                </a:cubicBezTo>
                <a:cubicBezTo>
                  <a:pt x="3339" y="118"/>
                  <a:pt x="3315" y="132"/>
                  <a:pt x="3314" y="120"/>
                </a:cubicBezTo>
                <a:cubicBezTo>
                  <a:pt x="3313" y="108"/>
                  <a:pt x="3326" y="66"/>
                  <a:pt x="3342" y="52"/>
                </a:cubicBezTo>
                <a:cubicBezTo>
                  <a:pt x="3358" y="38"/>
                  <a:pt x="3400" y="46"/>
                  <a:pt x="3412" y="38"/>
                </a:cubicBezTo>
                <a:cubicBezTo>
                  <a:pt x="3424" y="30"/>
                  <a:pt x="3403" y="7"/>
                  <a:pt x="3414" y="4"/>
                </a:cubicBezTo>
                <a:cubicBezTo>
                  <a:pt x="3425" y="1"/>
                  <a:pt x="3457" y="20"/>
                  <a:pt x="3478" y="20"/>
                </a:cubicBezTo>
                <a:cubicBezTo>
                  <a:pt x="3499" y="20"/>
                  <a:pt x="3521" y="0"/>
                  <a:pt x="3540" y="2"/>
                </a:cubicBezTo>
                <a:cubicBezTo>
                  <a:pt x="3559" y="4"/>
                  <a:pt x="3578" y="29"/>
                  <a:pt x="3592" y="32"/>
                </a:cubicBezTo>
                <a:cubicBezTo>
                  <a:pt x="3606" y="35"/>
                  <a:pt x="3605" y="11"/>
                  <a:pt x="3622" y="20"/>
                </a:cubicBezTo>
                <a:cubicBezTo>
                  <a:pt x="3639" y="29"/>
                  <a:pt x="3667" y="49"/>
                  <a:pt x="3694" y="88"/>
                </a:cubicBezTo>
                <a:cubicBezTo>
                  <a:pt x="3721" y="127"/>
                  <a:pt x="3763" y="215"/>
                  <a:pt x="3782" y="252"/>
                </a:cubicBezTo>
                <a:cubicBezTo>
                  <a:pt x="3801" y="289"/>
                  <a:pt x="3801" y="293"/>
                  <a:pt x="3808" y="310"/>
                </a:cubicBezTo>
                <a:cubicBezTo>
                  <a:pt x="3815" y="327"/>
                  <a:pt x="3809" y="347"/>
                  <a:pt x="3824" y="354"/>
                </a:cubicBezTo>
                <a:cubicBezTo>
                  <a:pt x="3839" y="361"/>
                  <a:pt x="3878" y="350"/>
                  <a:pt x="3896" y="354"/>
                </a:cubicBezTo>
                <a:cubicBezTo>
                  <a:pt x="3914" y="358"/>
                  <a:pt x="3923" y="377"/>
                  <a:pt x="3934" y="380"/>
                </a:cubicBezTo>
                <a:cubicBezTo>
                  <a:pt x="3945" y="383"/>
                  <a:pt x="3953" y="367"/>
                  <a:pt x="3960" y="372"/>
                </a:cubicBezTo>
                <a:cubicBezTo>
                  <a:pt x="3967" y="377"/>
                  <a:pt x="3968" y="401"/>
                  <a:pt x="3978" y="408"/>
                </a:cubicBezTo>
                <a:cubicBezTo>
                  <a:pt x="3988" y="415"/>
                  <a:pt x="4010" y="405"/>
                  <a:pt x="4020" y="416"/>
                </a:cubicBezTo>
                <a:cubicBezTo>
                  <a:pt x="4030" y="427"/>
                  <a:pt x="4032" y="455"/>
                  <a:pt x="4040" y="472"/>
                </a:cubicBezTo>
                <a:cubicBezTo>
                  <a:pt x="4048" y="489"/>
                  <a:pt x="4050" y="511"/>
                  <a:pt x="4068" y="516"/>
                </a:cubicBezTo>
                <a:cubicBezTo>
                  <a:pt x="4086" y="521"/>
                  <a:pt x="4108" y="525"/>
                  <a:pt x="4150" y="500"/>
                </a:cubicBezTo>
                <a:cubicBezTo>
                  <a:pt x="4192" y="475"/>
                  <a:pt x="4293" y="379"/>
                  <a:pt x="4318" y="368"/>
                </a:cubicBezTo>
                <a:cubicBezTo>
                  <a:pt x="4343" y="357"/>
                  <a:pt x="4302" y="422"/>
                  <a:pt x="4300" y="436"/>
                </a:cubicBezTo>
                <a:cubicBezTo>
                  <a:pt x="4298" y="450"/>
                  <a:pt x="4305" y="444"/>
                  <a:pt x="4306" y="454"/>
                </a:cubicBezTo>
                <a:cubicBezTo>
                  <a:pt x="4307" y="464"/>
                  <a:pt x="4311" y="485"/>
                  <a:pt x="4308" y="496"/>
                </a:cubicBezTo>
                <a:cubicBezTo>
                  <a:pt x="4305" y="507"/>
                  <a:pt x="4291" y="496"/>
                  <a:pt x="4288" y="518"/>
                </a:cubicBezTo>
                <a:cubicBezTo>
                  <a:pt x="4285" y="540"/>
                  <a:pt x="4291" y="603"/>
                  <a:pt x="4288" y="628"/>
                </a:cubicBezTo>
                <a:cubicBezTo>
                  <a:pt x="4285" y="653"/>
                  <a:pt x="4273" y="653"/>
                  <a:pt x="4270" y="668"/>
                </a:cubicBezTo>
                <a:cubicBezTo>
                  <a:pt x="4267" y="683"/>
                  <a:pt x="4272" y="699"/>
                  <a:pt x="4270" y="718"/>
                </a:cubicBezTo>
                <a:cubicBezTo>
                  <a:pt x="4268" y="737"/>
                  <a:pt x="4276" y="773"/>
                  <a:pt x="4260" y="780"/>
                </a:cubicBezTo>
                <a:cubicBezTo>
                  <a:pt x="4244" y="787"/>
                  <a:pt x="4193" y="759"/>
                  <a:pt x="4176" y="762"/>
                </a:cubicBezTo>
                <a:cubicBezTo>
                  <a:pt x="4159" y="765"/>
                  <a:pt x="4165" y="788"/>
                  <a:pt x="4156" y="798"/>
                </a:cubicBezTo>
                <a:cubicBezTo>
                  <a:pt x="4147" y="808"/>
                  <a:pt x="4126" y="808"/>
                  <a:pt x="4124" y="820"/>
                </a:cubicBezTo>
                <a:cubicBezTo>
                  <a:pt x="4122" y="832"/>
                  <a:pt x="4134" y="840"/>
                  <a:pt x="4142" y="868"/>
                </a:cubicBezTo>
                <a:cubicBezTo>
                  <a:pt x="4150" y="896"/>
                  <a:pt x="4176" y="959"/>
                  <a:pt x="4174" y="988"/>
                </a:cubicBezTo>
                <a:cubicBezTo>
                  <a:pt x="4172" y="1017"/>
                  <a:pt x="4139" y="1030"/>
                  <a:pt x="4132" y="1044"/>
                </a:cubicBezTo>
                <a:cubicBezTo>
                  <a:pt x="4125" y="1058"/>
                  <a:pt x="4135" y="1067"/>
                  <a:pt x="4134" y="1072"/>
                </a:cubicBezTo>
                <a:cubicBezTo>
                  <a:pt x="4133" y="1077"/>
                  <a:pt x="4133" y="1083"/>
                  <a:pt x="4124" y="1076"/>
                </a:cubicBezTo>
                <a:cubicBezTo>
                  <a:pt x="4115" y="1069"/>
                  <a:pt x="4089" y="1026"/>
                  <a:pt x="4080" y="1030"/>
                </a:cubicBezTo>
                <a:cubicBezTo>
                  <a:pt x="4071" y="1034"/>
                  <a:pt x="4075" y="1086"/>
                  <a:pt x="4070" y="1098"/>
                </a:cubicBezTo>
                <a:cubicBezTo>
                  <a:pt x="4065" y="1110"/>
                  <a:pt x="4056" y="1094"/>
                  <a:pt x="4050" y="1102"/>
                </a:cubicBezTo>
                <a:cubicBezTo>
                  <a:pt x="4044" y="1110"/>
                  <a:pt x="4049" y="1134"/>
                  <a:pt x="4036" y="1144"/>
                </a:cubicBezTo>
                <a:cubicBezTo>
                  <a:pt x="4023" y="1154"/>
                  <a:pt x="3978" y="1147"/>
                  <a:pt x="3970" y="1160"/>
                </a:cubicBezTo>
                <a:cubicBezTo>
                  <a:pt x="3962" y="1173"/>
                  <a:pt x="3992" y="1213"/>
                  <a:pt x="3986" y="1224"/>
                </a:cubicBezTo>
                <a:cubicBezTo>
                  <a:pt x="3980" y="1235"/>
                  <a:pt x="3945" y="1230"/>
                  <a:pt x="3932" y="1226"/>
                </a:cubicBezTo>
                <a:cubicBezTo>
                  <a:pt x="3919" y="1222"/>
                  <a:pt x="3919" y="1206"/>
                  <a:pt x="3910" y="1202"/>
                </a:cubicBezTo>
                <a:cubicBezTo>
                  <a:pt x="3901" y="1198"/>
                  <a:pt x="3889" y="1191"/>
                  <a:pt x="3880" y="1204"/>
                </a:cubicBezTo>
                <a:cubicBezTo>
                  <a:pt x="3871" y="1217"/>
                  <a:pt x="3873" y="1255"/>
                  <a:pt x="3854" y="1282"/>
                </a:cubicBezTo>
                <a:cubicBezTo>
                  <a:pt x="3835" y="1309"/>
                  <a:pt x="3791" y="1338"/>
                  <a:pt x="3766" y="1364"/>
                </a:cubicBezTo>
                <a:cubicBezTo>
                  <a:pt x="3741" y="1390"/>
                  <a:pt x="3731" y="1418"/>
                  <a:pt x="3706" y="1438"/>
                </a:cubicBezTo>
                <a:cubicBezTo>
                  <a:pt x="3681" y="1458"/>
                  <a:pt x="3651" y="1457"/>
                  <a:pt x="3616" y="1482"/>
                </a:cubicBezTo>
                <a:cubicBezTo>
                  <a:pt x="3581" y="1507"/>
                  <a:pt x="3518" y="1575"/>
                  <a:pt x="3498" y="1586"/>
                </a:cubicBezTo>
                <a:cubicBezTo>
                  <a:pt x="3478" y="1597"/>
                  <a:pt x="3488" y="1562"/>
                  <a:pt x="3494" y="1550"/>
                </a:cubicBezTo>
                <a:cubicBezTo>
                  <a:pt x="3500" y="1538"/>
                  <a:pt x="3524" y="1536"/>
                  <a:pt x="3532" y="1514"/>
                </a:cubicBezTo>
                <a:cubicBezTo>
                  <a:pt x="3540" y="1492"/>
                  <a:pt x="3541" y="1446"/>
                  <a:pt x="3544" y="1418"/>
                </a:cubicBezTo>
                <a:cubicBezTo>
                  <a:pt x="3547" y="1390"/>
                  <a:pt x="3561" y="1358"/>
                  <a:pt x="3552" y="1344"/>
                </a:cubicBezTo>
                <a:cubicBezTo>
                  <a:pt x="3543" y="1330"/>
                  <a:pt x="3508" y="1324"/>
                  <a:pt x="3488" y="1336"/>
                </a:cubicBezTo>
                <a:cubicBezTo>
                  <a:pt x="3468" y="1348"/>
                  <a:pt x="3452" y="1387"/>
                  <a:pt x="3434" y="1414"/>
                </a:cubicBezTo>
                <a:cubicBezTo>
                  <a:pt x="3416" y="1441"/>
                  <a:pt x="3395" y="1475"/>
                  <a:pt x="3378" y="1500"/>
                </a:cubicBezTo>
                <a:cubicBezTo>
                  <a:pt x="3361" y="1525"/>
                  <a:pt x="3352" y="1551"/>
                  <a:pt x="3332" y="1562"/>
                </a:cubicBezTo>
                <a:cubicBezTo>
                  <a:pt x="3312" y="1573"/>
                  <a:pt x="3274" y="1553"/>
                  <a:pt x="3258" y="1566"/>
                </a:cubicBezTo>
                <a:cubicBezTo>
                  <a:pt x="3242" y="1579"/>
                  <a:pt x="3230" y="1619"/>
                  <a:pt x="3236" y="1638"/>
                </a:cubicBezTo>
                <a:cubicBezTo>
                  <a:pt x="3242" y="1657"/>
                  <a:pt x="3277" y="1674"/>
                  <a:pt x="3296" y="1680"/>
                </a:cubicBezTo>
                <a:cubicBezTo>
                  <a:pt x="3315" y="1686"/>
                  <a:pt x="3334" y="1659"/>
                  <a:pt x="3348" y="1674"/>
                </a:cubicBezTo>
                <a:cubicBezTo>
                  <a:pt x="3362" y="1689"/>
                  <a:pt x="3359" y="1767"/>
                  <a:pt x="3380" y="1770"/>
                </a:cubicBezTo>
                <a:cubicBezTo>
                  <a:pt x="3401" y="1773"/>
                  <a:pt x="3429" y="1703"/>
                  <a:pt x="3474" y="1694"/>
                </a:cubicBezTo>
                <a:cubicBezTo>
                  <a:pt x="3519" y="1685"/>
                  <a:pt x="3621" y="1702"/>
                  <a:pt x="3648" y="1714"/>
                </a:cubicBezTo>
                <a:cubicBezTo>
                  <a:pt x="3675" y="1726"/>
                  <a:pt x="3647" y="1757"/>
                  <a:pt x="3634" y="1766"/>
                </a:cubicBezTo>
                <a:cubicBezTo>
                  <a:pt x="3621" y="1775"/>
                  <a:pt x="3598" y="1757"/>
                  <a:pt x="3572" y="1770"/>
                </a:cubicBezTo>
                <a:cubicBezTo>
                  <a:pt x="3546" y="1783"/>
                  <a:pt x="3502" y="1816"/>
                  <a:pt x="3478" y="1844"/>
                </a:cubicBezTo>
                <a:cubicBezTo>
                  <a:pt x="3454" y="1872"/>
                  <a:pt x="3438" y="1904"/>
                  <a:pt x="3430" y="1940"/>
                </a:cubicBezTo>
                <a:cubicBezTo>
                  <a:pt x="3422" y="1976"/>
                  <a:pt x="3422" y="2038"/>
                  <a:pt x="3432" y="2062"/>
                </a:cubicBezTo>
                <a:cubicBezTo>
                  <a:pt x="3442" y="2086"/>
                  <a:pt x="3469" y="2058"/>
                  <a:pt x="3488" y="2086"/>
                </a:cubicBezTo>
                <a:cubicBezTo>
                  <a:pt x="3507" y="2114"/>
                  <a:pt x="3521" y="2195"/>
                  <a:pt x="3546" y="2232"/>
                </a:cubicBezTo>
                <a:cubicBezTo>
                  <a:pt x="3571" y="2269"/>
                  <a:pt x="3629" y="2293"/>
                  <a:pt x="3638" y="2310"/>
                </a:cubicBezTo>
                <a:cubicBezTo>
                  <a:pt x="3647" y="2327"/>
                  <a:pt x="3597" y="2321"/>
                  <a:pt x="3600" y="2332"/>
                </a:cubicBezTo>
                <a:cubicBezTo>
                  <a:pt x="3603" y="2343"/>
                  <a:pt x="3665" y="2353"/>
                  <a:pt x="3658" y="2378"/>
                </a:cubicBezTo>
                <a:cubicBezTo>
                  <a:pt x="3651" y="2403"/>
                  <a:pt x="3559" y="2463"/>
                  <a:pt x="3556" y="2484"/>
                </a:cubicBezTo>
                <a:cubicBezTo>
                  <a:pt x="3553" y="2505"/>
                  <a:pt x="3616" y="2500"/>
                  <a:pt x="3638" y="2506"/>
                </a:cubicBezTo>
                <a:cubicBezTo>
                  <a:pt x="3660" y="2512"/>
                  <a:pt x="3688" y="2487"/>
                  <a:pt x="3688" y="2520"/>
                </a:cubicBezTo>
                <a:cubicBezTo>
                  <a:pt x="3688" y="2553"/>
                  <a:pt x="3656" y="2666"/>
                  <a:pt x="3640" y="2702"/>
                </a:cubicBezTo>
                <a:cubicBezTo>
                  <a:pt x="3624" y="2738"/>
                  <a:pt x="3602" y="2715"/>
                  <a:pt x="3592" y="2738"/>
                </a:cubicBezTo>
                <a:cubicBezTo>
                  <a:pt x="3582" y="2761"/>
                  <a:pt x="3589" y="2805"/>
                  <a:pt x="3578" y="2840"/>
                </a:cubicBezTo>
                <a:cubicBezTo>
                  <a:pt x="3567" y="2875"/>
                  <a:pt x="3563" y="2894"/>
                  <a:pt x="3526" y="2948"/>
                </a:cubicBezTo>
                <a:cubicBezTo>
                  <a:pt x="3489" y="3002"/>
                  <a:pt x="3394" y="3118"/>
                  <a:pt x="3354" y="3166"/>
                </a:cubicBezTo>
                <a:cubicBezTo>
                  <a:pt x="3314" y="3214"/>
                  <a:pt x="3299" y="3229"/>
                  <a:pt x="3286" y="3234"/>
                </a:cubicBezTo>
                <a:cubicBezTo>
                  <a:pt x="3273" y="3239"/>
                  <a:pt x="3286" y="3186"/>
                  <a:pt x="3278" y="3194"/>
                </a:cubicBezTo>
                <a:cubicBezTo>
                  <a:pt x="3270" y="3202"/>
                  <a:pt x="3271" y="3262"/>
                  <a:pt x="3238" y="3284"/>
                </a:cubicBezTo>
                <a:cubicBezTo>
                  <a:pt x="3205" y="3306"/>
                  <a:pt x="3123" y="3311"/>
                  <a:pt x="3078" y="3326"/>
                </a:cubicBezTo>
                <a:cubicBezTo>
                  <a:pt x="3033" y="3341"/>
                  <a:pt x="2994" y="3357"/>
                  <a:pt x="2968" y="3372"/>
                </a:cubicBezTo>
                <a:cubicBezTo>
                  <a:pt x="2942" y="3387"/>
                  <a:pt x="2937" y="3407"/>
                  <a:pt x="2922" y="3416"/>
                </a:cubicBezTo>
                <a:cubicBezTo>
                  <a:pt x="2907" y="3425"/>
                  <a:pt x="2886" y="3429"/>
                  <a:pt x="2876" y="3428"/>
                </a:cubicBezTo>
                <a:cubicBezTo>
                  <a:pt x="2866" y="3427"/>
                  <a:pt x="2864" y="3406"/>
                  <a:pt x="2860" y="3408"/>
                </a:cubicBezTo>
                <a:cubicBezTo>
                  <a:pt x="2856" y="3410"/>
                  <a:pt x="2860" y="3437"/>
                  <a:pt x="2854" y="3440"/>
                </a:cubicBezTo>
                <a:cubicBezTo>
                  <a:pt x="2848" y="3443"/>
                  <a:pt x="2832" y="3422"/>
                  <a:pt x="2822" y="3424"/>
                </a:cubicBezTo>
                <a:cubicBezTo>
                  <a:pt x="2812" y="3426"/>
                  <a:pt x="2807" y="3447"/>
                  <a:pt x="2796" y="3454"/>
                </a:cubicBezTo>
                <a:cubicBezTo>
                  <a:pt x="2785" y="3461"/>
                  <a:pt x="2770" y="3454"/>
                  <a:pt x="2754" y="3464"/>
                </a:cubicBezTo>
                <a:cubicBezTo>
                  <a:pt x="2738" y="3474"/>
                  <a:pt x="2716" y="3506"/>
                  <a:pt x="2700" y="3514"/>
                </a:cubicBezTo>
                <a:cubicBezTo>
                  <a:pt x="2684" y="3522"/>
                  <a:pt x="2660" y="3507"/>
                  <a:pt x="2656" y="3510"/>
                </a:cubicBezTo>
                <a:cubicBezTo>
                  <a:pt x="2652" y="3513"/>
                  <a:pt x="2674" y="3523"/>
                  <a:pt x="2678" y="3530"/>
                </a:cubicBezTo>
                <a:cubicBezTo>
                  <a:pt x="2682" y="3537"/>
                  <a:pt x="2674" y="3546"/>
                  <a:pt x="2678" y="3554"/>
                </a:cubicBezTo>
                <a:cubicBezTo>
                  <a:pt x="2682" y="3562"/>
                  <a:pt x="2702" y="3571"/>
                  <a:pt x="2704" y="3576"/>
                </a:cubicBezTo>
                <a:cubicBezTo>
                  <a:pt x="2706" y="3581"/>
                  <a:pt x="2696" y="3583"/>
                  <a:pt x="2688" y="3586"/>
                </a:cubicBezTo>
                <a:cubicBezTo>
                  <a:pt x="2680" y="3589"/>
                  <a:pt x="2670" y="3592"/>
                  <a:pt x="2658" y="3594"/>
                </a:cubicBezTo>
                <a:cubicBezTo>
                  <a:pt x="2646" y="3596"/>
                  <a:pt x="2618" y="3602"/>
                  <a:pt x="2614" y="3596"/>
                </a:cubicBezTo>
                <a:cubicBezTo>
                  <a:pt x="2610" y="3590"/>
                  <a:pt x="2634" y="3565"/>
                  <a:pt x="2634" y="3558"/>
                </a:cubicBezTo>
                <a:cubicBezTo>
                  <a:pt x="2634" y="3551"/>
                  <a:pt x="2618" y="3565"/>
                  <a:pt x="2614" y="3556"/>
                </a:cubicBezTo>
                <a:cubicBezTo>
                  <a:pt x="2610" y="3547"/>
                  <a:pt x="2608" y="3521"/>
                  <a:pt x="2610" y="3506"/>
                </a:cubicBezTo>
                <a:cubicBezTo>
                  <a:pt x="2612" y="3491"/>
                  <a:pt x="2626" y="3471"/>
                  <a:pt x="2626" y="3464"/>
                </a:cubicBezTo>
                <a:cubicBezTo>
                  <a:pt x="2626" y="3457"/>
                  <a:pt x="2613" y="3466"/>
                  <a:pt x="2608" y="3462"/>
                </a:cubicBezTo>
                <a:cubicBezTo>
                  <a:pt x="2603" y="3458"/>
                  <a:pt x="2601" y="3442"/>
                  <a:pt x="2598" y="3442"/>
                </a:cubicBezTo>
                <a:cubicBezTo>
                  <a:pt x="2595" y="3442"/>
                  <a:pt x="2602" y="3464"/>
                  <a:pt x="2588" y="3462"/>
                </a:cubicBezTo>
                <a:cubicBezTo>
                  <a:pt x="2574" y="3460"/>
                  <a:pt x="2533" y="3429"/>
                  <a:pt x="2516" y="3428"/>
                </a:cubicBezTo>
                <a:cubicBezTo>
                  <a:pt x="2499" y="3427"/>
                  <a:pt x="2498" y="3451"/>
                  <a:pt x="2484" y="3454"/>
                </a:cubicBezTo>
                <a:cubicBezTo>
                  <a:pt x="2470" y="3457"/>
                  <a:pt x="2452" y="3450"/>
                  <a:pt x="2434" y="3444"/>
                </a:cubicBezTo>
                <a:cubicBezTo>
                  <a:pt x="2416" y="3438"/>
                  <a:pt x="2393" y="3430"/>
                  <a:pt x="2376" y="3418"/>
                </a:cubicBezTo>
                <a:cubicBezTo>
                  <a:pt x="2359" y="3406"/>
                  <a:pt x="2341" y="3387"/>
                  <a:pt x="2334" y="3374"/>
                </a:cubicBezTo>
                <a:cubicBezTo>
                  <a:pt x="2327" y="3361"/>
                  <a:pt x="2333" y="3352"/>
                  <a:pt x="2336" y="3342"/>
                </a:cubicBezTo>
                <a:cubicBezTo>
                  <a:pt x="2339" y="3332"/>
                  <a:pt x="2363" y="3322"/>
                  <a:pt x="2352" y="3314"/>
                </a:cubicBezTo>
                <a:cubicBezTo>
                  <a:pt x="2341" y="3306"/>
                  <a:pt x="2291" y="3305"/>
                  <a:pt x="2270" y="3294"/>
                </a:cubicBezTo>
                <a:cubicBezTo>
                  <a:pt x="2249" y="3283"/>
                  <a:pt x="2244" y="3247"/>
                  <a:pt x="2224" y="3248"/>
                </a:cubicBezTo>
                <a:cubicBezTo>
                  <a:pt x="2204" y="3249"/>
                  <a:pt x="2167" y="3295"/>
                  <a:pt x="2148" y="3302"/>
                </a:cubicBezTo>
                <a:cubicBezTo>
                  <a:pt x="2129" y="3309"/>
                  <a:pt x="2121" y="3288"/>
                  <a:pt x="2112" y="3292"/>
                </a:cubicBezTo>
                <a:cubicBezTo>
                  <a:pt x="2103" y="3296"/>
                  <a:pt x="2097" y="3324"/>
                  <a:pt x="2092" y="3326"/>
                </a:cubicBezTo>
                <a:cubicBezTo>
                  <a:pt x="2087" y="3328"/>
                  <a:pt x="2085" y="3308"/>
                  <a:pt x="2080" y="3306"/>
                </a:cubicBezTo>
                <a:cubicBezTo>
                  <a:pt x="2075" y="3304"/>
                  <a:pt x="2068" y="3316"/>
                  <a:pt x="2062" y="3314"/>
                </a:cubicBezTo>
                <a:cubicBezTo>
                  <a:pt x="2056" y="3312"/>
                  <a:pt x="2051" y="3296"/>
                  <a:pt x="2042" y="3296"/>
                </a:cubicBezTo>
                <a:cubicBezTo>
                  <a:pt x="2033" y="3296"/>
                  <a:pt x="2022" y="3314"/>
                  <a:pt x="2010" y="3312"/>
                </a:cubicBezTo>
                <a:cubicBezTo>
                  <a:pt x="1998" y="3310"/>
                  <a:pt x="1983" y="3283"/>
                  <a:pt x="1968" y="3284"/>
                </a:cubicBezTo>
                <a:cubicBezTo>
                  <a:pt x="1953" y="3285"/>
                  <a:pt x="1938" y="3312"/>
                  <a:pt x="1922" y="3318"/>
                </a:cubicBezTo>
                <a:cubicBezTo>
                  <a:pt x="1906" y="3324"/>
                  <a:pt x="1879" y="3300"/>
                  <a:pt x="1874" y="3318"/>
                </a:cubicBezTo>
                <a:cubicBezTo>
                  <a:pt x="1869" y="3336"/>
                  <a:pt x="1900" y="3408"/>
                  <a:pt x="1894" y="3428"/>
                </a:cubicBezTo>
                <a:cubicBezTo>
                  <a:pt x="1888" y="3448"/>
                  <a:pt x="1848" y="3447"/>
                  <a:pt x="1836" y="3438"/>
                </a:cubicBezTo>
                <a:cubicBezTo>
                  <a:pt x="1824" y="3429"/>
                  <a:pt x="1830" y="3382"/>
                  <a:pt x="1820" y="3376"/>
                </a:cubicBezTo>
                <a:cubicBezTo>
                  <a:pt x="1810" y="3370"/>
                  <a:pt x="1792" y="3400"/>
                  <a:pt x="1776" y="3402"/>
                </a:cubicBezTo>
                <a:cubicBezTo>
                  <a:pt x="1760" y="3404"/>
                  <a:pt x="1733" y="3397"/>
                  <a:pt x="1724" y="3386"/>
                </a:cubicBezTo>
                <a:cubicBezTo>
                  <a:pt x="1715" y="3375"/>
                  <a:pt x="1732" y="3348"/>
                  <a:pt x="1720" y="3336"/>
                </a:cubicBezTo>
                <a:cubicBezTo>
                  <a:pt x="1708" y="3324"/>
                  <a:pt x="1659" y="3328"/>
                  <a:pt x="1652" y="3316"/>
                </a:cubicBezTo>
                <a:cubicBezTo>
                  <a:pt x="1645" y="3304"/>
                  <a:pt x="1671" y="3282"/>
                  <a:pt x="1678" y="3266"/>
                </a:cubicBezTo>
                <a:cubicBezTo>
                  <a:pt x="1685" y="3250"/>
                  <a:pt x="1701" y="3232"/>
                  <a:pt x="1696" y="3220"/>
                </a:cubicBezTo>
                <a:cubicBezTo>
                  <a:pt x="1691" y="3208"/>
                  <a:pt x="1657" y="3211"/>
                  <a:pt x="1646" y="3196"/>
                </a:cubicBezTo>
                <a:cubicBezTo>
                  <a:pt x="1635" y="3181"/>
                  <a:pt x="1631" y="3144"/>
                  <a:pt x="1632" y="3128"/>
                </a:cubicBezTo>
                <a:cubicBezTo>
                  <a:pt x="1633" y="3112"/>
                  <a:pt x="1660" y="3105"/>
                  <a:pt x="1654" y="3100"/>
                </a:cubicBezTo>
                <a:cubicBezTo>
                  <a:pt x="1648" y="3095"/>
                  <a:pt x="1614" y="3097"/>
                  <a:pt x="1594" y="3100"/>
                </a:cubicBezTo>
                <a:cubicBezTo>
                  <a:pt x="1574" y="3103"/>
                  <a:pt x="1542" y="3126"/>
                  <a:pt x="1536" y="3120"/>
                </a:cubicBezTo>
                <a:cubicBezTo>
                  <a:pt x="1530" y="3114"/>
                  <a:pt x="1557" y="3080"/>
                  <a:pt x="1558" y="3066"/>
                </a:cubicBezTo>
                <a:cubicBezTo>
                  <a:pt x="1559" y="3052"/>
                  <a:pt x="1543" y="3045"/>
                  <a:pt x="1544" y="3034"/>
                </a:cubicBezTo>
                <a:cubicBezTo>
                  <a:pt x="1545" y="3023"/>
                  <a:pt x="1563" y="3011"/>
                  <a:pt x="1566" y="3002"/>
                </a:cubicBezTo>
                <a:cubicBezTo>
                  <a:pt x="1569" y="2993"/>
                  <a:pt x="1559" y="2988"/>
                  <a:pt x="1564" y="2982"/>
                </a:cubicBezTo>
                <a:cubicBezTo>
                  <a:pt x="1569" y="2976"/>
                  <a:pt x="1589" y="2975"/>
                  <a:pt x="1596" y="2968"/>
                </a:cubicBezTo>
                <a:cubicBezTo>
                  <a:pt x="1603" y="2961"/>
                  <a:pt x="1599" y="2947"/>
                  <a:pt x="1608" y="2938"/>
                </a:cubicBezTo>
                <a:cubicBezTo>
                  <a:pt x="1617" y="2929"/>
                  <a:pt x="1641" y="2938"/>
                  <a:pt x="1652" y="2916"/>
                </a:cubicBezTo>
                <a:cubicBezTo>
                  <a:pt x="1663" y="2894"/>
                  <a:pt x="1672" y="2835"/>
                  <a:pt x="1676" y="2806"/>
                </a:cubicBezTo>
                <a:cubicBezTo>
                  <a:pt x="1680" y="2777"/>
                  <a:pt x="1682" y="2755"/>
                  <a:pt x="1676" y="2742"/>
                </a:cubicBezTo>
                <a:cubicBezTo>
                  <a:pt x="1670" y="2729"/>
                  <a:pt x="1647" y="2737"/>
                  <a:pt x="1640" y="2726"/>
                </a:cubicBezTo>
                <a:cubicBezTo>
                  <a:pt x="1633" y="2715"/>
                  <a:pt x="1642" y="2691"/>
                  <a:pt x="1636" y="2674"/>
                </a:cubicBezTo>
                <a:cubicBezTo>
                  <a:pt x="1630" y="2657"/>
                  <a:pt x="1611" y="2624"/>
                  <a:pt x="1602" y="2622"/>
                </a:cubicBezTo>
                <a:cubicBezTo>
                  <a:pt x="1593" y="2620"/>
                  <a:pt x="1587" y="2647"/>
                  <a:pt x="1580" y="2660"/>
                </a:cubicBezTo>
                <a:cubicBezTo>
                  <a:pt x="1573" y="2673"/>
                  <a:pt x="1582" y="2705"/>
                  <a:pt x="1562" y="2700"/>
                </a:cubicBezTo>
                <a:cubicBezTo>
                  <a:pt x="1542" y="2695"/>
                  <a:pt x="1489" y="2642"/>
                  <a:pt x="1462" y="2632"/>
                </a:cubicBezTo>
                <a:cubicBezTo>
                  <a:pt x="1435" y="2622"/>
                  <a:pt x="1419" y="2632"/>
                  <a:pt x="1400" y="2640"/>
                </a:cubicBezTo>
                <a:cubicBezTo>
                  <a:pt x="1381" y="2648"/>
                  <a:pt x="1368" y="2671"/>
                  <a:pt x="1350" y="2678"/>
                </a:cubicBezTo>
                <a:cubicBezTo>
                  <a:pt x="1332" y="2685"/>
                  <a:pt x="1311" y="2674"/>
                  <a:pt x="1292" y="2684"/>
                </a:cubicBezTo>
                <a:cubicBezTo>
                  <a:pt x="1273" y="2694"/>
                  <a:pt x="1257" y="2730"/>
                  <a:pt x="1236" y="2736"/>
                </a:cubicBezTo>
                <a:cubicBezTo>
                  <a:pt x="1215" y="2742"/>
                  <a:pt x="1190" y="2726"/>
                  <a:pt x="1168" y="2720"/>
                </a:cubicBezTo>
                <a:cubicBezTo>
                  <a:pt x="1146" y="2714"/>
                  <a:pt x="1115" y="2711"/>
                  <a:pt x="1104" y="2700"/>
                </a:cubicBezTo>
                <a:cubicBezTo>
                  <a:pt x="1093" y="2689"/>
                  <a:pt x="1108" y="2666"/>
                  <a:pt x="1104" y="2654"/>
                </a:cubicBezTo>
                <a:cubicBezTo>
                  <a:pt x="1100" y="2642"/>
                  <a:pt x="1086" y="2641"/>
                  <a:pt x="1082" y="2630"/>
                </a:cubicBezTo>
                <a:cubicBezTo>
                  <a:pt x="1078" y="2619"/>
                  <a:pt x="1086" y="2591"/>
                  <a:pt x="1078" y="2584"/>
                </a:cubicBezTo>
                <a:cubicBezTo>
                  <a:pt x="1070" y="2577"/>
                  <a:pt x="1054" y="2595"/>
                  <a:pt x="1034" y="2586"/>
                </a:cubicBezTo>
                <a:cubicBezTo>
                  <a:pt x="1014" y="2577"/>
                  <a:pt x="981" y="2536"/>
                  <a:pt x="956" y="2532"/>
                </a:cubicBezTo>
                <a:cubicBezTo>
                  <a:pt x="931" y="2528"/>
                  <a:pt x="901" y="2550"/>
                  <a:pt x="886" y="2564"/>
                </a:cubicBezTo>
                <a:cubicBezTo>
                  <a:pt x="871" y="2578"/>
                  <a:pt x="873" y="2613"/>
                  <a:pt x="866" y="2618"/>
                </a:cubicBezTo>
                <a:cubicBezTo>
                  <a:pt x="859" y="2623"/>
                  <a:pt x="846" y="2609"/>
                  <a:pt x="842" y="2594"/>
                </a:cubicBezTo>
                <a:cubicBezTo>
                  <a:pt x="838" y="2579"/>
                  <a:pt x="861" y="2538"/>
                  <a:pt x="842" y="2526"/>
                </a:cubicBezTo>
                <a:cubicBezTo>
                  <a:pt x="823" y="2514"/>
                  <a:pt x="754" y="2531"/>
                  <a:pt x="726" y="2520"/>
                </a:cubicBezTo>
                <a:cubicBezTo>
                  <a:pt x="698" y="2509"/>
                  <a:pt x="688" y="2467"/>
                  <a:pt x="676" y="2462"/>
                </a:cubicBezTo>
                <a:cubicBezTo>
                  <a:pt x="664" y="2457"/>
                  <a:pt x="660" y="2493"/>
                  <a:pt x="654" y="2492"/>
                </a:cubicBezTo>
                <a:cubicBezTo>
                  <a:pt x="648" y="2491"/>
                  <a:pt x="648" y="2457"/>
                  <a:pt x="642" y="2454"/>
                </a:cubicBezTo>
                <a:cubicBezTo>
                  <a:pt x="636" y="2451"/>
                  <a:pt x="622" y="2475"/>
                  <a:pt x="618" y="2472"/>
                </a:cubicBezTo>
                <a:cubicBezTo>
                  <a:pt x="614" y="2469"/>
                  <a:pt x="620" y="2442"/>
                  <a:pt x="616" y="2434"/>
                </a:cubicBezTo>
                <a:cubicBezTo>
                  <a:pt x="612" y="2426"/>
                  <a:pt x="603" y="2429"/>
                  <a:pt x="592" y="2424"/>
                </a:cubicBezTo>
                <a:cubicBezTo>
                  <a:pt x="581" y="2419"/>
                  <a:pt x="555" y="2412"/>
                  <a:pt x="552" y="2404"/>
                </a:cubicBezTo>
                <a:cubicBezTo>
                  <a:pt x="549" y="2396"/>
                  <a:pt x="577" y="2382"/>
                  <a:pt x="572" y="2376"/>
                </a:cubicBezTo>
                <a:cubicBezTo>
                  <a:pt x="567" y="2370"/>
                  <a:pt x="532" y="2379"/>
                  <a:pt x="520" y="2370"/>
                </a:cubicBezTo>
                <a:cubicBezTo>
                  <a:pt x="508" y="2361"/>
                  <a:pt x="507" y="2339"/>
                  <a:pt x="502" y="2324"/>
                </a:cubicBezTo>
                <a:cubicBezTo>
                  <a:pt x="497" y="2309"/>
                  <a:pt x="501" y="2286"/>
                  <a:pt x="492" y="2278"/>
                </a:cubicBezTo>
                <a:cubicBezTo>
                  <a:pt x="483" y="2270"/>
                  <a:pt x="470" y="2302"/>
                  <a:pt x="448" y="2278"/>
                </a:cubicBezTo>
                <a:cubicBezTo>
                  <a:pt x="426" y="2254"/>
                  <a:pt x="378" y="2159"/>
                  <a:pt x="358" y="2132"/>
                </a:cubicBezTo>
                <a:cubicBezTo>
                  <a:pt x="338" y="2105"/>
                  <a:pt x="336" y="2123"/>
                  <a:pt x="328" y="2118"/>
                </a:cubicBezTo>
                <a:cubicBezTo>
                  <a:pt x="320" y="2113"/>
                  <a:pt x="315" y="2101"/>
                  <a:pt x="308" y="2104"/>
                </a:cubicBezTo>
                <a:cubicBezTo>
                  <a:pt x="301" y="2107"/>
                  <a:pt x="302" y="2147"/>
                  <a:pt x="284" y="2136"/>
                </a:cubicBezTo>
                <a:cubicBezTo>
                  <a:pt x="266" y="2125"/>
                  <a:pt x="218" y="2062"/>
                  <a:pt x="202" y="2038"/>
                </a:cubicBezTo>
                <a:cubicBezTo>
                  <a:pt x="186" y="2014"/>
                  <a:pt x="200" y="2006"/>
                  <a:pt x="190" y="1994"/>
                </a:cubicBezTo>
                <a:cubicBezTo>
                  <a:pt x="180" y="1982"/>
                  <a:pt x="149" y="1984"/>
                  <a:pt x="142" y="1964"/>
                </a:cubicBezTo>
                <a:cubicBezTo>
                  <a:pt x="135" y="1944"/>
                  <a:pt x="146" y="1899"/>
                  <a:pt x="146" y="1872"/>
                </a:cubicBezTo>
                <a:cubicBezTo>
                  <a:pt x="146" y="1845"/>
                  <a:pt x="136" y="1817"/>
                  <a:pt x="140" y="1804"/>
                </a:cubicBezTo>
                <a:cubicBezTo>
                  <a:pt x="144" y="1791"/>
                  <a:pt x="166" y="1790"/>
                  <a:pt x="170" y="1796"/>
                </a:cubicBezTo>
                <a:cubicBezTo>
                  <a:pt x="174" y="1802"/>
                  <a:pt x="159" y="1840"/>
                  <a:pt x="166" y="1842"/>
                </a:cubicBezTo>
                <a:cubicBezTo>
                  <a:pt x="173" y="1844"/>
                  <a:pt x="206" y="1834"/>
                  <a:pt x="212" y="1810"/>
                </a:cubicBezTo>
                <a:cubicBezTo>
                  <a:pt x="218" y="1786"/>
                  <a:pt x="205" y="1725"/>
                  <a:pt x="204" y="1700"/>
                </a:cubicBezTo>
                <a:cubicBezTo>
                  <a:pt x="203" y="1675"/>
                  <a:pt x="202" y="1673"/>
                  <a:pt x="208" y="1662"/>
                </a:cubicBezTo>
                <a:cubicBezTo>
                  <a:pt x="214" y="1651"/>
                  <a:pt x="242" y="1647"/>
                  <a:pt x="242" y="1634"/>
                </a:cubicBezTo>
                <a:cubicBezTo>
                  <a:pt x="242" y="1621"/>
                  <a:pt x="212" y="1599"/>
                  <a:pt x="206" y="1586"/>
                </a:cubicBezTo>
                <a:cubicBezTo>
                  <a:pt x="200" y="1573"/>
                  <a:pt x="206" y="1566"/>
                  <a:pt x="206" y="1556"/>
                </a:cubicBezTo>
                <a:cubicBezTo>
                  <a:pt x="206" y="1546"/>
                  <a:pt x="203" y="1535"/>
                  <a:pt x="204" y="1524"/>
                </a:cubicBezTo>
                <a:cubicBezTo>
                  <a:pt x="205" y="1513"/>
                  <a:pt x="225" y="1503"/>
                  <a:pt x="214" y="1492"/>
                </a:cubicBezTo>
                <a:cubicBezTo>
                  <a:pt x="203" y="1481"/>
                  <a:pt x="152" y="1473"/>
                  <a:pt x="136" y="1460"/>
                </a:cubicBezTo>
                <a:cubicBezTo>
                  <a:pt x="120" y="1447"/>
                  <a:pt x="125" y="1420"/>
                  <a:pt x="118" y="1412"/>
                </a:cubicBezTo>
                <a:cubicBezTo>
                  <a:pt x="111" y="1404"/>
                  <a:pt x="100" y="1416"/>
                  <a:pt x="94" y="1410"/>
                </a:cubicBezTo>
                <a:cubicBezTo>
                  <a:pt x="88" y="1404"/>
                  <a:pt x="82" y="1388"/>
                  <a:pt x="82" y="1374"/>
                </a:cubicBezTo>
                <a:cubicBezTo>
                  <a:pt x="82" y="1360"/>
                  <a:pt x="98" y="1344"/>
                  <a:pt x="94" y="1324"/>
                </a:cubicBezTo>
                <a:cubicBezTo>
                  <a:pt x="90" y="1304"/>
                  <a:pt x="70" y="1271"/>
                  <a:pt x="56" y="1256"/>
                </a:cubicBezTo>
                <a:cubicBezTo>
                  <a:pt x="42" y="1241"/>
                  <a:pt x="18" y="1243"/>
                  <a:pt x="10" y="1236"/>
                </a:cubicBezTo>
                <a:cubicBezTo>
                  <a:pt x="2" y="1229"/>
                  <a:pt x="0" y="1219"/>
                  <a:pt x="8" y="1214"/>
                </a:cubicBezTo>
                <a:cubicBezTo>
                  <a:pt x="16" y="1209"/>
                  <a:pt x="45" y="1228"/>
                  <a:pt x="56" y="1206"/>
                </a:cubicBezTo>
                <a:cubicBezTo>
                  <a:pt x="67" y="1184"/>
                  <a:pt x="79" y="1103"/>
                  <a:pt x="72" y="1080"/>
                </a:cubicBezTo>
                <a:cubicBezTo>
                  <a:pt x="65" y="1057"/>
                  <a:pt x="27" y="1076"/>
                  <a:pt x="16" y="1068"/>
                </a:cubicBezTo>
                <a:cubicBezTo>
                  <a:pt x="5" y="1060"/>
                  <a:pt x="2" y="1040"/>
                  <a:pt x="4" y="1032"/>
                </a:cubicBezTo>
                <a:cubicBezTo>
                  <a:pt x="6" y="1024"/>
                  <a:pt x="24" y="1029"/>
                  <a:pt x="26" y="1018"/>
                </a:cubicBezTo>
                <a:cubicBezTo>
                  <a:pt x="28" y="1007"/>
                  <a:pt x="12" y="973"/>
                  <a:pt x="16" y="964"/>
                </a:cubicBezTo>
                <a:cubicBezTo>
                  <a:pt x="20" y="955"/>
                  <a:pt x="40" y="974"/>
                  <a:pt x="50" y="966"/>
                </a:cubicBezTo>
                <a:cubicBezTo>
                  <a:pt x="60" y="958"/>
                  <a:pt x="66" y="924"/>
                  <a:pt x="78" y="916"/>
                </a:cubicBezTo>
                <a:cubicBezTo>
                  <a:pt x="90" y="908"/>
                  <a:pt x="115" y="923"/>
                  <a:pt x="126" y="918"/>
                </a:cubicBezTo>
                <a:cubicBezTo>
                  <a:pt x="137" y="913"/>
                  <a:pt x="136" y="885"/>
                  <a:pt x="144" y="884"/>
                </a:cubicBezTo>
                <a:cubicBezTo>
                  <a:pt x="152" y="883"/>
                  <a:pt x="165" y="909"/>
                  <a:pt x="176" y="912"/>
                </a:cubicBezTo>
                <a:cubicBezTo>
                  <a:pt x="187" y="915"/>
                  <a:pt x="203" y="895"/>
                  <a:pt x="208" y="900"/>
                </a:cubicBezTo>
                <a:cubicBezTo>
                  <a:pt x="213" y="905"/>
                  <a:pt x="197" y="932"/>
                  <a:pt x="206" y="940"/>
                </a:cubicBezTo>
                <a:cubicBezTo>
                  <a:pt x="215" y="948"/>
                  <a:pt x="242" y="954"/>
                  <a:pt x="260" y="948"/>
                </a:cubicBezTo>
                <a:cubicBezTo>
                  <a:pt x="278" y="942"/>
                  <a:pt x="300" y="911"/>
                  <a:pt x="316" y="904"/>
                </a:cubicBezTo>
                <a:cubicBezTo>
                  <a:pt x="332" y="897"/>
                  <a:pt x="342" y="910"/>
                  <a:pt x="356" y="906"/>
                </a:cubicBezTo>
                <a:cubicBezTo>
                  <a:pt x="370" y="902"/>
                  <a:pt x="385" y="882"/>
                  <a:pt x="398" y="880"/>
                </a:cubicBezTo>
                <a:cubicBezTo>
                  <a:pt x="411" y="878"/>
                  <a:pt x="412" y="896"/>
                  <a:pt x="436" y="896"/>
                </a:cubicBezTo>
                <a:cubicBezTo>
                  <a:pt x="460" y="896"/>
                  <a:pt x="519" y="893"/>
                  <a:pt x="544" y="878"/>
                </a:cubicBezTo>
                <a:cubicBezTo>
                  <a:pt x="569" y="863"/>
                  <a:pt x="576" y="817"/>
                  <a:pt x="586" y="804"/>
                </a:cubicBezTo>
                <a:cubicBezTo>
                  <a:pt x="596" y="791"/>
                  <a:pt x="599" y="804"/>
                  <a:pt x="604" y="800"/>
                </a:cubicBezTo>
                <a:cubicBezTo>
                  <a:pt x="609" y="796"/>
                  <a:pt x="610" y="784"/>
                  <a:pt x="616" y="780"/>
                </a:cubicBezTo>
                <a:cubicBezTo>
                  <a:pt x="622" y="776"/>
                  <a:pt x="635" y="799"/>
                  <a:pt x="642" y="776"/>
                </a:cubicBezTo>
                <a:cubicBezTo>
                  <a:pt x="649" y="753"/>
                  <a:pt x="656" y="673"/>
                  <a:pt x="656" y="640"/>
                </a:cubicBezTo>
                <a:cubicBezTo>
                  <a:pt x="656" y="607"/>
                  <a:pt x="623" y="590"/>
                  <a:pt x="642" y="580"/>
                </a:cubicBezTo>
                <a:cubicBezTo>
                  <a:pt x="661" y="570"/>
                  <a:pt x="739" y="577"/>
                  <a:pt x="768" y="580"/>
                </a:cubicBezTo>
                <a:cubicBezTo>
                  <a:pt x="797" y="583"/>
                  <a:pt x="805" y="606"/>
                  <a:pt x="814" y="600"/>
                </a:cubicBezTo>
                <a:cubicBezTo>
                  <a:pt x="823" y="594"/>
                  <a:pt x="810" y="574"/>
                  <a:pt x="826" y="544"/>
                </a:cubicBezTo>
                <a:cubicBezTo>
                  <a:pt x="842" y="514"/>
                  <a:pt x="888" y="435"/>
                  <a:pt x="908" y="418"/>
                </a:cubicBezTo>
                <a:cubicBezTo>
                  <a:pt x="928" y="401"/>
                  <a:pt x="934" y="432"/>
                  <a:pt x="948" y="440"/>
                </a:cubicBezTo>
                <a:cubicBezTo>
                  <a:pt x="962" y="448"/>
                  <a:pt x="971" y="460"/>
                  <a:pt x="992" y="466"/>
                </a:cubicBezTo>
                <a:cubicBezTo>
                  <a:pt x="1013" y="472"/>
                  <a:pt x="1059" y="484"/>
                  <a:pt x="1074" y="474"/>
                </a:cubicBezTo>
                <a:cubicBezTo>
                  <a:pt x="1089" y="464"/>
                  <a:pt x="1078" y="428"/>
                  <a:pt x="1084" y="406"/>
                </a:cubicBezTo>
                <a:cubicBezTo>
                  <a:pt x="1090" y="384"/>
                  <a:pt x="1096" y="354"/>
                  <a:pt x="1110" y="344"/>
                </a:cubicBezTo>
                <a:cubicBezTo>
                  <a:pt x="1124" y="334"/>
                  <a:pt x="1152" y="356"/>
                  <a:pt x="1166" y="348"/>
                </a:cubicBezTo>
                <a:cubicBezTo>
                  <a:pt x="1180" y="340"/>
                  <a:pt x="1180" y="307"/>
                  <a:pt x="1196" y="298"/>
                </a:cubicBezTo>
                <a:close/>
              </a:path>
            </a:pathLst>
          </a:cu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"/>
          <p:cNvSpPr>
            <a:spLocks/>
          </p:cNvSpPr>
          <p:nvPr/>
        </p:nvSpPr>
        <p:spPr bwMode="auto">
          <a:xfrm>
            <a:off x="5803900" y="1754188"/>
            <a:ext cx="1071563" cy="1238250"/>
          </a:xfrm>
          <a:custGeom>
            <a:avLst/>
            <a:gdLst>
              <a:gd name="T0" fmla="*/ 675 w 675"/>
              <a:gd name="T1" fmla="*/ 0 h 780"/>
              <a:gd name="T2" fmla="*/ 504 w 675"/>
              <a:gd name="T3" fmla="*/ 420 h 780"/>
              <a:gd name="T4" fmla="*/ 489 w 675"/>
              <a:gd name="T5" fmla="*/ 450 h 780"/>
              <a:gd name="T6" fmla="*/ 459 w 675"/>
              <a:gd name="T7" fmla="*/ 432 h 780"/>
              <a:gd name="T8" fmla="*/ 417 w 675"/>
              <a:gd name="T9" fmla="*/ 450 h 780"/>
              <a:gd name="T10" fmla="*/ 312 w 675"/>
              <a:gd name="T11" fmla="*/ 558 h 780"/>
              <a:gd name="T12" fmla="*/ 87 w 675"/>
              <a:gd name="T13" fmla="*/ 753 h 780"/>
              <a:gd name="T14" fmla="*/ 39 w 675"/>
              <a:gd name="T15" fmla="*/ 720 h 780"/>
              <a:gd name="T16" fmla="*/ 0 w 675"/>
              <a:gd name="T17" fmla="*/ 684 h 7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75"/>
              <a:gd name="T28" fmla="*/ 0 h 780"/>
              <a:gd name="T29" fmla="*/ 675 w 675"/>
              <a:gd name="T30" fmla="*/ 780 h 7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75" h="780">
                <a:moveTo>
                  <a:pt x="675" y="0"/>
                </a:moveTo>
                <a:cubicBezTo>
                  <a:pt x="647" y="70"/>
                  <a:pt x="535" y="345"/>
                  <a:pt x="504" y="420"/>
                </a:cubicBezTo>
                <a:cubicBezTo>
                  <a:pt x="473" y="495"/>
                  <a:pt x="496" y="448"/>
                  <a:pt x="489" y="450"/>
                </a:cubicBezTo>
                <a:cubicBezTo>
                  <a:pt x="482" y="452"/>
                  <a:pt x="471" y="432"/>
                  <a:pt x="459" y="432"/>
                </a:cubicBezTo>
                <a:cubicBezTo>
                  <a:pt x="447" y="432"/>
                  <a:pt x="441" y="429"/>
                  <a:pt x="417" y="450"/>
                </a:cubicBezTo>
                <a:cubicBezTo>
                  <a:pt x="393" y="471"/>
                  <a:pt x="367" y="508"/>
                  <a:pt x="312" y="558"/>
                </a:cubicBezTo>
                <a:cubicBezTo>
                  <a:pt x="257" y="608"/>
                  <a:pt x="132" y="726"/>
                  <a:pt x="87" y="753"/>
                </a:cubicBezTo>
                <a:cubicBezTo>
                  <a:pt x="42" y="780"/>
                  <a:pt x="53" y="731"/>
                  <a:pt x="39" y="720"/>
                </a:cubicBezTo>
                <a:cubicBezTo>
                  <a:pt x="25" y="709"/>
                  <a:pt x="8" y="692"/>
                  <a:pt x="0" y="684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013325" y="2693988"/>
            <a:ext cx="800100" cy="174625"/>
          </a:xfrm>
          <a:custGeom>
            <a:avLst/>
            <a:gdLst>
              <a:gd name="T0" fmla="*/ 504 w 504"/>
              <a:gd name="T1" fmla="*/ 110 h 110"/>
              <a:gd name="T2" fmla="*/ 453 w 504"/>
              <a:gd name="T3" fmla="*/ 80 h 110"/>
              <a:gd name="T4" fmla="*/ 402 w 504"/>
              <a:gd name="T5" fmla="*/ 44 h 110"/>
              <a:gd name="T6" fmla="*/ 351 w 504"/>
              <a:gd name="T7" fmla="*/ 38 h 110"/>
              <a:gd name="T8" fmla="*/ 270 w 504"/>
              <a:gd name="T9" fmla="*/ 65 h 110"/>
              <a:gd name="T10" fmla="*/ 252 w 504"/>
              <a:gd name="T11" fmla="*/ 20 h 110"/>
              <a:gd name="T12" fmla="*/ 213 w 504"/>
              <a:gd name="T13" fmla="*/ 2 h 110"/>
              <a:gd name="T14" fmla="*/ 162 w 504"/>
              <a:gd name="T15" fmla="*/ 8 h 110"/>
              <a:gd name="T16" fmla="*/ 93 w 504"/>
              <a:gd name="T17" fmla="*/ 11 h 110"/>
              <a:gd name="T18" fmla="*/ 63 w 504"/>
              <a:gd name="T19" fmla="*/ 23 h 110"/>
              <a:gd name="T20" fmla="*/ 0 w 504"/>
              <a:gd name="T21" fmla="*/ 17 h 1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04"/>
              <a:gd name="T34" fmla="*/ 0 h 110"/>
              <a:gd name="T35" fmla="*/ 504 w 504"/>
              <a:gd name="T36" fmla="*/ 110 h 1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04" h="110">
                <a:moveTo>
                  <a:pt x="504" y="110"/>
                </a:moveTo>
                <a:cubicBezTo>
                  <a:pt x="496" y="106"/>
                  <a:pt x="470" y="91"/>
                  <a:pt x="453" y="80"/>
                </a:cubicBezTo>
                <a:cubicBezTo>
                  <a:pt x="436" y="69"/>
                  <a:pt x="419" y="51"/>
                  <a:pt x="402" y="44"/>
                </a:cubicBezTo>
                <a:cubicBezTo>
                  <a:pt x="385" y="37"/>
                  <a:pt x="373" y="35"/>
                  <a:pt x="351" y="38"/>
                </a:cubicBezTo>
                <a:cubicBezTo>
                  <a:pt x="329" y="41"/>
                  <a:pt x="286" y="68"/>
                  <a:pt x="270" y="65"/>
                </a:cubicBezTo>
                <a:cubicBezTo>
                  <a:pt x="254" y="62"/>
                  <a:pt x="261" y="30"/>
                  <a:pt x="252" y="20"/>
                </a:cubicBezTo>
                <a:cubicBezTo>
                  <a:pt x="243" y="10"/>
                  <a:pt x="228" y="4"/>
                  <a:pt x="213" y="2"/>
                </a:cubicBezTo>
                <a:cubicBezTo>
                  <a:pt x="198" y="0"/>
                  <a:pt x="182" y="6"/>
                  <a:pt x="162" y="8"/>
                </a:cubicBezTo>
                <a:cubicBezTo>
                  <a:pt x="142" y="10"/>
                  <a:pt x="109" y="9"/>
                  <a:pt x="93" y="11"/>
                </a:cubicBezTo>
                <a:cubicBezTo>
                  <a:pt x="77" y="13"/>
                  <a:pt x="78" y="22"/>
                  <a:pt x="63" y="23"/>
                </a:cubicBezTo>
                <a:cubicBezTo>
                  <a:pt x="48" y="24"/>
                  <a:pt x="13" y="18"/>
                  <a:pt x="0" y="17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3294063" y="2708275"/>
            <a:ext cx="2819400" cy="1206500"/>
          </a:xfrm>
          <a:custGeom>
            <a:avLst/>
            <a:gdLst>
              <a:gd name="T0" fmla="*/ 0 w 1776"/>
              <a:gd name="T1" fmla="*/ 551 h 760"/>
              <a:gd name="T2" fmla="*/ 44 w 1776"/>
              <a:gd name="T3" fmla="*/ 543 h 760"/>
              <a:gd name="T4" fmla="*/ 68 w 1776"/>
              <a:gd name="T5" fmla="*/ 527 h 760"/>
              <a:gd name="T6" fmla="*/ 96 w 1776"/>
              <a:gd name="T7" fmla="*/ 551 h 760"/>
              <a:gd name="T8" fmla="*/ 136 w 1776"/>
              <a:gd name="T9" fmla="*/ 559 h 760"/>
              <a:gd name="T10" fmla="*/ 160 w 1776"/>
              <a:gd name="T11" fmla="*/ 539 h 760"/>
              <a:gd name="T12" fmla="*/ 184 w 1776"/>
              <a:gd name="T13" fmla="*/ 599 h 760"/>
              <a:gd name="T14" fmla="*/ 196 w 1776"/>
              <a:gd name="T15" fmla="*/ 627 h 760"/>
              <a:gd name="T16" fmla="*/ 236 w 1776"/>
              <a:gd name="T17" fmla="*/ 619 h 760"/>
              <a:gd name="T18" fmla="*/ 232 w 1776"/>
              <a:gd name="T19" fmla="*/ 659 h 760"/>
              <a:gd name="T20" fmla="*/ 240 w 1776"/>
              <a:gd name="T21" fmla="*/ 695 h 760"/>
              <a:gd name="T22" fmla="*/ 288 w 1776"/>
              <a:gd name="T23" fmla="*/ 695 h 760"/>
              <a:gd name="T24" fmla="*/ 320 w 1776"/>
              <a:gd name="T25" fmla="*/ 723 h 760"/>
              <a:gd name="T26" fmla="*/ 344 w 1776"/>
              <a:gd name="T27" fmla="*/ 707 h 760"/>
              <a:gd name="T28" fmla="*/ 384 w 1776"/>
              <a:gd name="T29" fmla="*/ 695 h 760"/>
              <a:gd name="T30" fmla="*/ 412 w 1776"/>
              <a:gd name="T31" fmla="*/ 727 h 760"/>
              <a:gd name="T32" fmla="*/ 396 w 1776"/>
              <a:gd name="T33" fmla="*/ 715 h 760"/>
              <a:gd name="T34" fmla="*/ 464 w 1776"/>
              <a:gd name="T35" fmla="*/ 755 h 760"/>
              <a:gd name="T36" fmla="*/ 480 w 1776"/>
              <a:gd name="T37" fmla="*/ 743 h 760"/>
              <a:gd name="T38" fmla="*/ 464 w 1776"/>
              <a:gd name="T39" fmla="*/ 699 h 760"/>
              <a:gd name="T40" fmla="*/ 396 w 1776"/>
              <a:gd name="T41" fmla="*/ 639 h 760"/>
              <a:gd name="T42" fmla="*/ 352 w 1776"/>
              <a:gd name="T43" fmla="*/ 599 h 760"/>
              <a:gd name="T44" fmla="*/ 336 w 1776"/>
              <a:gd name="T45" fmla="*/ 551 h 760"/>
              <a:gd name="T46" fmla="*/ 352 w 1776"/>
              <a:gd name="T47" fmla="*/ 503 h 760"/>
              <a:gd name="T48" fmla="*/ 380 w 1776"/>
              <a:gd name="T49" fmla="*/ 471 h 760"/>
              <a:gd name="T50" fmla="*/ 480 w 1776"/>
              <a:gd name="T51" fmla="*/ 479 h 760"/>
              <a:gd name="T52" fmla="*/ 528 w 1776"/>
              <a:gd name="T53" fmla="*/ 503 h 760"/>
              <a:gd name="T54" fmla="*/ 576 w 1776"/>
              <a:gd name="T55" fmla="*/ 503 h 760"/>
              <a:gd name="T56" fmla="*/ 672 w 1776"/>
              <a:gd name="T57" fmla="*/ 455 h 760"/>
              <a:gd name="T58" fmla="*/ 696 w 1776"/>
              <a:gd name="T59" fmla="*/ 435 h 760"/>
              <a:gd name="T60" fmla="*/ 672 w 1776"/>
              <a:gd name="T61" fmla="*/ 383 h 760"/>
              <a:gd name="T62" fmla="*/ 720 w 1776"/>
              <a:gd name="T63" fmla="*/ 359 h 760"/>
              <a:gd name="T64" fmla="*/ 784 w 1776"/>
              <a:gd name="T65" fmla="*/ 331 h 760"/>
              <a:gd name="T66" fmla="*/ 832 w 1776"/>
              <a:gd name="T67" fmla="*/ 267 h 760"/>
              <a:gd name="T68" fmla="*/ 864 w 1776"/>
              <a:gd name="T69" fmla="*/ 167 h 760"/>
              <a:gd name="T70" fmla="*/ 876 w 1776"/>
              <a:gd name="T71" fmla="*/ 123 h 760"/>
              <a:gd name="T72" fmla="*/ 876 w 1776"/>
              <a:gd name="T73" fmla="*/ 71 h 760"/>
              <a:gd name="T74" fmla="*/ 912 w 1776"/>
              <a:gd name="T75" fmla="*/ 23 h 760"/>
              <a:gd name="T76" fmla="*/ 960 w 1776"/>
              <a:gd name="T77" fmla="*/ 3 h 760"/>
              <a:gd name="T78" fmla="*/ 1008 w 1776"/>
              <a:gd name="T79" fmla="*/ 7 h 760"/>
              <a:gd name="T80" fmla="*/ 1052 w 1776"/>
              <a:gd name="T81" fmla="*/ 39 h 760"/>
              <a:gd name="T82" fmla="*/ 1148 w 1776"/>
              <a:gd name="T83" fmla="*/ 39 h 760"/>
              <a:gd name="T84" fmla="*/ 1200 w 1776"/>
              <a:gd name="T85" fmla="*/ 71 h 760"/>
              <a:gd name="T86" fmla="*/ 1224 w 1776"/>
              <a:gd name="T87" fmla="*/ 111 h 760"/>
              <a:gd name="T88" fmla="*/ 1212 w 1776"/>
              <a:gd name="T89" fmla="*/ 163 h 760"/>
              <a:gd name="T90" fmla="*/ 1164 w 1776"/>
              <a:gd name="T91" fmla="*/ 271 h 760"/>
              <a:gd name="T92" fmla="*/ 1140 w 1776"/>
              <a:gd name="T93" fmla="*/ 303 h 760"/>
              <a:gd name="T94" fmla="*/ 1168 w 1776"/>
              <a:gd name="T95" fmla="*/ 351 h 760"/>
              <a:gd name="T96" fmla="*/ 1148 w 1776"/>
              <a:gd name="T97" fmla="*/ 395 h 760"/>
              <a:gd name="T98" fmla="*/ 1152 w 1776"/>
              <a:gd name="T99" fmla="*/ 455 h 760"/>
              <a:gd name="T100" fmla="*/ 1152 w 1776"/>
              <a:gd name="T101" fmla="*/ 503 h 760"/>
              <a:gd name="T102" fmla="*/ 1152 w 1776"/>
              <a:gd name="T103" fmla="*/ 559 h 760"/>
              <a:gd name="T104" fmla="*/ 1132 w 1776"/>
              <a:gd name="T105" fmla="*/ 591 h 760"/>
              <a:gd name="T106" fmla="*/ 1128 w 1776"/>
              <a:gd name="T107" fmla="*/ 679 h 760"/>
              <a:gd name="T108" fmla="*/ 1200 w 1776"/>
              <a:gd name="T109" fmla="*/ 647 h 760"/>
              <a:gd name="T110" fmla="*/ 1268 w 1776"/>
              <a:gd name="T111" fmla="*/ 611 h 760"/>
              <a:gd name="T112" fmla="*/ 1320 w 1776"/>
              <a:gd name="T113" fmla="*/ 663 h 760"/>
              <a:gd name="T114" fmla="*/ 1392 w 1776"/>
              <a:gd name="T115" fmla="*/ 635 h 760"/>
              <a:gd name="T116" fmla="*/ 1440 w 1776"/>
              <a:gd name="T117" fmla="*/ 647 h 760"/>
              <a:gd name="T118" fmla="*/ 1496 w 1776"/>
              <a:gd name="T119" fmla="*/ 599 h 760"/>
              <a:gd name="T120" fmla="*/ 1580 w 1776"/>
              <a:gd name="T121" fmla="*/ 491 h 760"/>
              <a:gd name="T122" fmla="*/ 1672 w 1776"/>
              <a:gd name="T123" fmla="*/ 395 h 760"/>
              <a:gd name="T124" fmla="*/ 1776 w 1776"/>
              <a:gd name="T125" fmla="*/ 311 h 76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6"/>
              <a:gd name="T190" fmla="*/ 0 h 760"/>
              <a:gd name="T191" fmla="*/ 1776 w 1776"/>
              <a:gd name="T192" fmla="*/ 760 h 76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6" h="760">
                <a:moveTo>
                  <a:pt x="0" y="551"/>
                </a:moveTo>
                <a:cubicBezTo>
                  <a:pt x="7" y="550"/>
                  <a:pt x="33" y="547"/>
                  <a:pt x="44" y="543"/>
                </a:cubicBezTo>
                <a:cubicBezTo>
                  <a:pt x="55" y="539"/>
                  <a:pt x="59" y="526"/>
                  <a:pt x="68" y="527"/>
                </a:cubicBezTo>
                <a:cubicBezTo>
                  <a:pt x="77" y="528"/>
                  <a:pt x="85" y="546"/>
                  <a:pt x="96" y="551"/>
                </a:cubicBezTo>
                <a:cubicBezTo>
                  <a:pt x="107" y="556"/>
                  <a:pt x="125" y="561"/>
                  <a:pt x="136" y="559"/>
                </a:cubicBezTo>
                <a:cubicBezTo>
                  <a:pt x="147" y="557"/>
                  <a:pt x="152" y="532"/>
                  <a:pt x="160" y="539"/>
                </a:cubicBezTo>
                <a:cubicBezTo>
                  <a:pt x="168" y="546"/>
                  <a:pt x="178" y="584"/>
                  <a:pt x="184" y="599"/>
                </a:cubicBezTo>
                <a:cubicBezTo>
                  <a:pt x="190" y="614"/>
                  <a:pt x="187" y="624"/>
                  <a:pt x="196" y="627"/>
                </a:cubicBezTo>
                <a:cubicBezTo>
                  <a:pt x="205" y="630"/>
                  <a:pt x="230" y="614"/>
                  <a:pt x="236" y="619"/>
                </a:cubicBezTo>
                <a:cubicBezTo>
                  <a:pt x="242" y="624"/>
                  <a:pt x="231" y="646"/>
                  <a:pt x="232" y="659"/>
                </a:cubicBezTo>
                <a:cubicBezTo>
                  <a:pt x="233" y="672"/>
                  <a:pt x="231" y="689"/>
                  <a:pt x="240" y="695"/>
                </a:cubicBezTo>
                <a:cubicBezTo>
                  <a:pt x="249" y="701"/>
                  <a:pt x="275" y="690"/>
                  <a:pt x="288" y="695"/>
                </a:cubicBezTo>
                <a:cubicBezTo>
                  <a:pt x="301" y="700"/>
                  <a:pt x="311" y="721"/>
                  <a:pt x="320" y="723"/>
                </a:cubicBezTo>
                <a:cubicBezTo>
                  <a:pt x="329" y="725"/>
                  <a:pt x="333" y="712"/>
                  <a:pt x="344" y="707"/>
                </a:cubicBezTo>
                <a:cubicBezTo>
                  <a:pt x="355" y="702"/>
                  <a:pt x="373" y="692"/>
                  <a:pt x="384" y="695"/>
                </a:cubicBezTo>
                <a:cubicBezTo>
                  <a:pt x="395" y="698"/>
                  <a:pt x="410" y="724"/>
                  <a:pt x="412" y="727"/>
                </a:cubicBezTo>
                <a:cubicBezTo>
                  <a:pt x="414" y="730"/>
                  <a:pt x="387" y="710"/>
                  <a:pt x="396" y="715"/>
                </a:cubicBezTo>
                <a:cubicBezTo>
                  <a:pt x="405" y="720"/>
                  <a:pt x="450" y="750"/>
                  <a:pt x="464" y="755"/>
                </a:cubicBezTo>
                <a:cubicBezTo>
                  <a:pt x="478" y="760"/>
                  <a:pt x="480" y="752"/>
                  <a:pt x="480" y="743"/>
                </a:cubicBezTo>
                <a:cubicBezTo>
                  <a:pt x="480" y="734"/>
                  <a:pt x="478" y="716"/>
                  <a:pt x="464" y="699"/>
                </a:cubicBezTo>
                <a:cubicBezTo>
                  <a:pt x="450" y="682"/>
                  <a:pt x="415" y="656"/>
                  <a:pt x="396" y="639"/>
                </a:cubicBezTo>
                <a:cubicBezTo>
                  <a:pt x="377" y="622"/>
                  <a:pt x="362" y="614"/>
                  <a:pt x="352" y="599"/>
                </a:cubicBezTo>
                <a:cubicBezTo>
                  <a:pt x="342" y="584"/>
                  <a:pt x="336" y="567"/>
                  <a:pt x="336" y="551"/>
                </a:cubicBezTo>
                <a:cubicBezTo>
                  <a:pt x="336" y="535"/>
                  <a:pt x="345" y="516"/>
                  <a:pt x="352" y="503"/>
                </a:cubicBezTo>
                <a:cubicBezTo>
                  <a:pt x="359" y="490"/>
                  <a:pt x="359" y="475"/>
                  <a:pt x="380" y="471"/>
                </a:cubicBezTo>
                <a:cubicBezTo>
                  <a:pt x="401" y="467"/>
                  <a:pt x="455" y="474"/>
                  <a:pt x="480" y="479"/>
                </a:cubicBezTo>
                <a:cubicBezTo>
                  <a:pt x="505" y="484"/>
                  <a:pt x="512" y="499"/>
                  <a:pt x="528" y="503"/>
                </a:cubicBezTo>
                <a:cubicBezTo>
                  <a:pt x="544" y="507"/>
                  <a:pt x="552" y="511"/>
                  <a:pt x="576" y="503"/>
                </a:cubicBezTo>
                <a:cubicBezTo>
                  <a:pt x="600" y="495"/>
                  <a:pt x="652" y="466"/>
                  <a:pt x="672" y="455"/>
                </a:cubicBezTo>
                <a:cubicBezTo>
                  <a:pt x="692" y="444"/>
                  <a:pt x="696" y="447"/>
                  <a:pt x="696" y="435"/>
                </a:cubicBezTo>
                <a:cubicBezTo>
                  <a:pt x="696" y="423"/>
                  <a:pt x="668" y="396"/>
                  <a:pt x="672" y="383"/>
                </a:cubicBezTo>
                <a:cubicBezTo>
                  <a:pt x="676" y="370"/>
                  <a:pt x="701" y="368"/>
                  <a:pt x="720" y="359"/>
                </a:cubicBezTo>
                <a:cubicBezTo>
                  <a:pt x="739" y="350"/>
                  <a:pt x="765" y="346"/>
                  <a:pt x="784" y="331"/>
                </a:cubicBezTo>
                <a:cubicBezTo>
                  <a:pt x="803" y="316"/>
                  <a:pt x="819" y="294"/>
                  <a:pt x="832" y="267"/>
                </a:cubicBezTo>
                <a:cubicBezTo>
                  <a:pt x="845" y="240"/>
                  <a:pt x="857" y="191"/>
                  <a:pt x="864" y="167"/>
                </a:cubicBezTo>
                <a:cubicBezTo>
                  <a:pt x="871" y="143"/>
                  <a:pt x="874" y="139"/>
                  <a:pt x="876" y="123"/>
                </a:cubicBezTo>
                <a:cubicBezTo>
                  <a:pt x="878" y="107"/>
                  <a:pt x="870" y="88"/>
                  <a:pt x="876" y="71"/>
                </a:cubicBezTo>
                <a:cubicBezTo>
                  <a:pt x="882" y="54"/>
                  <a:pt x="898" y="34"/>
                  <a:pt x="912" y="23"/>
                </a:cubicBezTo>
                <a:cubicBezTo>
                  <a:pt x="926" y="12"/>
                  <a:pt x="944" y="6"/>
                  <a:pt x="960" y="3"/>
                </a:cubicBezTo>
                <a:cubicBezTo>
                  <a:pt x="976" y="0"/>
                  <a:pt x="993" y="1"/>
                  <a:pt x="1008" y="7"/>
                </a:cubicBezTo>
                <a:cubicBezTo>
                  <a:pt x="1023" y="13"/>
                  <a:pt x="1029" y="34"/>
                  <a:pt x="1052" y="39"/>
                </a:cubicBezTo>
                <a:cubicBezTo>
                  <a:pt x="1075" y="44"/>
                  <a:pt x="1123" y="34"/>
                  <a:pt x="1148" y="39"/>
                </a:cubicBezTo>
                <a:cubicBezTo>
                  <a:pt x="1173" y="44"/>
                  <a:pt x="1187" y="59"/>
                  <a:pt x="1200" y="71"/>
                </a:cubicBezTo>
                <a:cubicBezTo>
                  <a:pt x="1213" y="83"/>
                  <a:pt x="1222" y="96"/>
                  <a:pt x="1224" y="111"/>
                </a:cubicBezTo>
                <a:cubicBezTo>
                  <a:pt x="1226" y="126"/>
                  <a:pt x="1222" y="136"/>
                  <a:pt x="1212" y="163"/>
                </a:cubicBezTo>
                <a:cubicBezTo>
                  <a:pt x="1202" y="190"/>
                  <a:pt x="1176" y="248"/>
                  <a:pt x="1164" y="271"/>
                </a:cubicBezTo>
                <a:cubicBezTo>
                  <a:pt x="1152" y="294"/>
                  <a:pt x="1139" y="290"/>
                  <a:pt x="1140" y="303"/>
                </a:cubicBezTo>
                <a:cubicBezTo>
                  <a:pt x="1141" y="316"/>
                  <a:pt x="1167" y="336"/>
                  <a:pt x="1168" y="351"/>
                </a:cubicBezTo>
                <a:cubicBezTo>
                  <a:pt x="1169" y="366"/>
                  <a:pt x="1151" y="378"/>
                  <a:pt x="1148" y="395"/>
                </a:cubicBezTo>
                <a:cubicBezTo>
                  <a:pt x="1145" y="412"/>
                  <a:pt x="1151" y="437"/>
                  <a:pt x="1152" y="455"/>
                </a:cubicBezTo>
                <a:cubicBezTo>
                  <a:pt x="1153" y="473"/>
                  <a:pt x="1152" y="486"/>
                  <a:pt x="1152" y="503"/>
                </a:cubicBezTo>
                <a:cubicBezTo>
                  <a:pt x="1152" y="520"/>
                  <a:pt x="1155" y="544"/>
                  <a:pt x="1152" y="559"/>
                </a:cubicBezTo>
                <a:cubicBezTo>
                  <a:pt x="1149" y="574"/>
                  <a:pt x="1136" y="571"/>
                  <a:pt x="1132" y="591"/>
                </a:cubicBezTo>
                <a:cubicBezTo>
                  <a:pt x="1128" y="611"/>
                  <a:pt x="1117" y="670"/>
                  <a:pt x="1128" y="679"/>
                </a:cubicBezTo>
                <a:cubicBezTo>
                  <a:pt x="1139" y="688"/>
                  <a:pt x="1177" y="658"/>
                  <a:pt x="1200" y="647"/>
                </a:cubicBezTo>
                <a:cubicBezTo>
                  <a:pt x="1223" y="636"/>
                  <a:pt x="1248" y="608"/>
                  <a:pt x="1268" y="611"/>
                </a:cubicBezTo>
                <a:cubicBezTo>
                  <a:pt x="1288" y="614"/>
                  <a:pt x="1299" y="659"/>
                  <a:pt x="1320" y="663"/>
                </a:cubicBezTo>
                <a:cubicBezTo>
                  <a:pt x="1341" y="667"/>
                  <a:pt x="1372" y="638"/>
                  <a:pt x="1392" y="635"/>
                </a:cubicBezTo>
                <a:cubicBezTo>
                  <a:pt x="1412" y="632"/>
                  <a:pt x="1423" y="653"/>
                  <a:pt x="1440" y="647"/>
                </a:cubicBezTo>
                <a:cubicBezTo>
                  <a:pt x="1457" y="641"/>
                  <a:pt x="1473" y="625"/>
                  <a:pt x="1496" y="599"/>
                </a:cubicBezTo>
                <a:cubicBezTo>
                  <a:pt x="1519" y="573"/>
                  <a:pt x="1551" y="525"/>
                  <a:pt x="1580" y="491"/>
                </a:cubicBezTo>
                <a:cubicBezTo>
                  <a:pt x="1609" y="457"/>
                  <a:pt x="1639" y="425"/>
                  <a:pt x="1672" y="395"/>
                </a:cubicBezTo>
                <a:cubicBezTo>
                  <a:pt x="1705" y="365"/>
                  <a:pt x="1754" y="329"/>
                  <a:pt x="1776" y="311"/>
                </a:cubicBezTo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271963" y="2633663"/>
            <a:ext cx="736600" cy="873125"/>
          </a:xfrm>
          <a:custGeom>
            <a:avLst/>
            <a:gdLst>
              <a:gd name="T0" fmla="*/ 464 w 464"/>
              <a:gd name="T1" fmla="*/ 55 h 550"/>
              <a:gd name="T2" fmla="*/ 431 w 464"/>
              <a:gd name="T3" fmla="*/ 43 h 550"/>
              <a:gd name="T4" fmla="*/ 392 w 464"/>
              <a:gd name="T5" fmla="*/ 22 h 550"/>
              <a:gd name="T6" fmla="*/ 332 w 464"/>
              <a:gd name="T7" fmla="*/ 1 h 550"/>
              <a:gd name="T8" fmla="*/ 302 w 464"/>
              <a:gd name="T9" fmla="*/ 28 h 550"/>
              <a:gd name="T10" fmla="*/ 290 w 464"/>
              <a:gd name="T11" fmla="*/ 103 h 550"/>
              <a:gd name="T12" fmla="*/ 248 w 464"/>
              <a:gd name="T13" fmla="*/ 214 h 550"/>
              <a:gd name="T14" fmla="*/ 185 w 464"/>
              <a:gd name="T15" fmla="*/ 301 h 550"/>
              <a:gd name="T16" fmla="*/ 155 w 464"/>
              <a:gd name="T17" fmla="*/ 355 h 550"/>
              <a:gd name="T18" fmla="*/ 59 w 464"/>
              <a:gd name="T19" fmla="*/ 394 h 550"/>
              <a:gd name="T20" fmla="*/ 8 w 464"/>
              <a:gd name="T21" fmla="*/ 502 h 550"/>
              <a:gd name="T22" fmla="*/ 8 w 464"/>
              <a:gd name="T23" fmla="*/ 550 h 5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64"/>
              <a:gd name="T37" fmla="*/ 0 h 550"/>
              <a:gd name="T38" fmla="*/ 464 w 464"/>
              <a:gd name="T39" fmla="*/ 550 h 55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4" h="550">
                <a:moveTo>
                  <a:pt x="464" y="55"/>
                </a:moveTo>
                <a:cubicBezTo>
                  <a:pt x="459" y="53"/>
                  <a:pt x="443" y="49"/>
                  <a:pt x="431" y="43"/>
                </a:cubicBezTo>
                <a:cubicBezTo>
                  <a:pt x="419" y="37"/>
                  <a:pt x="408" y="29"/>
                  <a:pt x="392" y="22"/>
                </a:cubicBezTo>
                <a:cubicBezTo>
                  <a:pt x="376" y="15"/>
                  <a:pt x="347" y="0"/>
                  <a:pt x="332" y="1"/>
                </a:cubicBezTo>
                <a:cubicBezTo>
                  <a:pt x="317" y="2"/>
                  <a:pt x="309" y="11"/>
                  <a:pt x="302" y="28"/>
                </a:cubicBezTo>
                <a:cubicBezTo>
                  <a:pt x="295" y="45"/>
                  <a:pt x="299" y="72"/>
                  <a:pt x="290" y="103"/>
                </a:cubicBezTo>
                <a:cubicBezTo>
                  <a:pt x="281" y="134"/>
                  <a:pt x="265" y="181"/>
                  <a:pt x="248" y="214"/>
                </a:cubicBezTo>
                <a:cubicBezTo>
                  <a:pt x="231" y="247"/>
                  <a:pt x="200" y="278"/>
                  <a:pt x="185" y="301"/>
                </a:cubicBezTo>
                <a:cubicBezTo>
                  <a:pt x="170" y="324"/>
                  <a:pt x="176" y="340"/>
                  <a:pt x="155" y="355"/>
                </a:cubicBezTo>
                <a:cubicBezTo>
                  <a:pt x="134" y="370"/>
                  <a:pt x="83" y="370"/>
                  <a:pt x="59" y="394"/>
                </a:cubicBezTo>
                <a:cubicBezTo>
                  <a:pt x="35" y="418"/>
                  <a:pt x="16" y="476"/>
                  <a:pt x="8" y="502"/>
                </a:cubicBezTo>
                <a:cubicBezTo>
                  <a:pt x="0" y="528"/>
                  <a:pt x="4" y="538"/>
                  <a:pt x="8" y="55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"/>
          <p:cNvSpPr>
            <a:spLocks/>
          </p:cNvSpPr>
          <p:nvPr/>
        </p:nvSpPr>
        <p:spPr bwMode="auto">
          <a:xfrm>
            <a:off x="4284663" y="3506788"/>
            <a:ext cx="1928812" cy="330200"/>
          </a:xfrm>
          <a:custGeom>
            <a:avLst/>
            <a:gdLst>
              <a:gd name="T0" fmla="*/ 0 w 1215"/>
              <a:gd name="T1" fmla="*/ 0 h 208"/>
              <a:gd name="T2" fmla="*/ 60 w 1215"/>
              <a:gd name="T3" fmla="*/ 36 h 208"/>
              <a:gd name="T4" fmla="*/ 75 w 1215"/>
              <a:gd name="T5" fmla="*/ 84 h 208"/>
              <a:gd name="T6" fmla="*/ 75 w 1215"/>
              <a:gd name="T7" fmla="*/ 120 h 208"/>
              <a:gd name="T8" fmla="*/ 96 w 1215"/>
              <a:gd name="T9" fmla="*/ 150 h 208"/>
              <a:gd name="T10" fmla="*/ 276 w 1215"/>
              <a:gd name="T11" fmla="*/ 201 h 208"/>
              <a:gd name="T12" fmla="*/ 432 w 1215"/>
              <a:gd name="T13" fmla="*/ 192 h 208"/>
              <a:gd name="T14" fmla="*/ 522 w 1215"/>
              <a:gd name="T15" fmla="*/ 177 h 208"/>
              <a:gd name="T16" fmla="*/ 672 w 1215"/>
              <a:gd name="T17" fmla="*/ 156 h 208"/>
              <a:gd name="T18" fmla="*/ 774 w 1215"/>
              <a:gd name="T19" fmla="*/ 162 h 208"/>
              <a:gd name="T20" fmla="*/ 930 w 1215"/>
              <a:gd name="T21" fmla="*/ 150 h 208"/>
              <a:gd name="T22" fmla="*/ 1008 w 1215"/>
              <a:gd name="T23" fmla="*/ 168 h 208"/>
              <a:gd name="T24" fmla="*/ 1074 w 1215"/>
              <a:gd name="T25" fmla="*/ 168 h 208"/>
              <a:gd name="T26" fmla="*/ 1215 w 1215"/>
              <a:gd name="T27" fmla="*/ 150 h 20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15"/>
              <a:gd name="T43" fmla="*/ 0 h 208"/>
              <a:gd name="T44" fmla="*/ 1215 w 1215"/>
              <a:gd name="T45" fmla="*/ 208 h 20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15" h="208">
                <a:moveTo>
                  <a:pt x="0" y="0"/>
                </a:moveTo>
                <a:cubicBezTo>
                  <a:pt x="10" y="6"/>
                  <a:pt x="48" y="22"/>
                  <a:pt x="60" y="36"/>
                </a:cubicBezTo>
                <a:cubicBezTo>
                  <a:pt x="72" y="50"/>
                  <a:pt x="73" y="70"/>
                  <a:pt x="75" y="84"/>
                </a:cubicBezTo>
                <a:cubicBezTo>
                  <a:pt x="77" y="98"/>
                  <a:pt x="72" y="109"/>
                  <a:pt x="75" y="120"/>
                </a:cubicBezTo>
                <a:cubicBezTo>
                  <a:pt x="78" y="131"/>
                  <a:pt x="63" y="137"/>
                  <a:pt x="96" y="150"/>
                </a:cubicBezTo>
                <a:cubicBezTo>
                  <a:pt x="129" y="163"/>
                  <a:pt x="220" y="194"/>
                  <a:pt x="276" y="201"/>
                </a:cubicBezTo>
                <a:cubicBezTo>
                  <a:pt x="332" y="208"/>
                  <a:pt x="391" y="196"/>
                  <a:pt x="432" y="192"/>
                </a:cubicBezTo>
                <a:cubicBezTo>
                  <a:pt x="473" y="188"/>
                  <a:pt x="482" y="183"/>
                  <a:pt x="522" y="177"/>
                </a:cubicBezTo>
                <a:cubicBezTo>
                  <a:pt x="562" y="171"/>
                  <a:pt x="630" y="158"/>
                  <a:pt x="672" y="156"/>
                </a:cubicBezTo>
                <a:cubicBezTo>
                  <a:pt x="714" y="154"/>
                  <a:pt x="731" y="163"/>
                  <a:pt x="774" y="162"/>
                </a:cubicBezTo>
                <a:cubicBezTo>
                  <a:pt x="817" y="161"/>
                  <a:pt x="891" y="149"/>
                  <a:pt x="930" y="150"/>
                </a:cubicBezTo>
                <a:cubicBezTo>
                  <a:pt x="969" y="151"/>
                  <a:pt x="984" y="165"/>
                  <a:pt x="1008" y="168"/>
                </a:cubicBezTo>
                <a:cubicBezTo>
                  <a:pt x="1032" y="171"/>
                  <a:pt x="1040" y="171"/>
                  <a:pt x="1074" y="168"/>
                </a:cubicBezTo>
                <a:cubicBezTo>
                  <a:pt x="1108" y="165"/>
                  <a:pt x="1186" y="154"/>
                  <a:pt x="1215" y="15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2627313" y="3532188"/>
            <a:ext cx="3905250" cy="1639887"/>
          </a:xfrm>
          <a:custGeom>
            <a:avLst/>
            <a:gdLst>
              <a:gd name="T0" fmla="*/ 0 w 2460"/>
              <a:gd name="T1" fmla="*/ 80 h 1033"/>
              <a:gd name="T2" fmla="*/ 30 w 2460"/>
              <a:gd name="T3" fmla="*/ 8 h 1033"/>
              <a:gd name="T4" fmla="*/ 114 w 2460"/>
              <a:gd name="T5" fmla="*/ 32 h 1033"/>
              <a:gd name="T6" fmla="*/ 174 w 2460"/>
              <a:gd name="T7" fmla="*/ 50 h 1033"/>
              <a:gd name="T8" fmla="*/ 222 w 2460"/>
              <a:gd name="T9" fmla="*/ 50 h 1033"/>
              <a:gd name="T10" fmla="*/ 276 w 2460"/>
              <a:gd name="T11" fmla="*/ 26 h 1033"/>
              <a:gd name="T12" fmla="*/ 330 w 2460"/>
              <a:gd name="T13" fmla="*/ 14 h 1033"/>
              <a:gd name="T14" fmla="*/ 366 w 2460"/>
              <a:gd name="T15" fmla="*/ 38 h 1033"/>
              <a:gd name="T16" fmla="*/ 378 w 2460"/>
              <a:gd name="T17" fmla="*/ 98 h 1033"/>
              <a:gd name="T18" fmla="*/ 438 w 2460"/>
              <a:gd name="T19" fmla="*/ 134 h 1033"/>
              <a:gd name="T20" fmla="*/ 468 w 2460"/>
              <a:gd name="T21" fmla="*/ 176 h 1033"/>
              <a:gd name="T22" fmla="*/ 516 w 2460"/>
              <a:gd name="T23" fmla="*/ 260 h 1033"/>
              <a:gd name="T24" fmla="*/ 582 w 2460"/>
              <a:gd name="T25" fmla="*/ 362 h 1033"/>
              <a:gd name="T26" fmla="*/ 600 w 2460"/>
              <a:gd name="T27" fmla="*/ 452 h 1033"/>
              <a:gd name="T28" fmla="*/ 594 w 2460"/>
              <a:gd name="T29" fmla="*/ 518 h 1033"/>
              <a:gd name="T30" fmla="*/ 594 w 2460"/>
              <a:gd name="T31" fmla="*/ 578 h 1033"/>
              <a:gd name="T32" fmla="*/ 594 w 2460"/>
              <a:gd name="T33" fmla="*/ 656 h 1033"/>
              <a:gd name="T34" fmla="*/ 612 w 2460"/>
              <a:gd name="T35" fmla="*/ 800 h 1033"/>
              <a:gd name="T36" fmla="*/ 636 w 2460"/>
              <a:gd name="T37" fmla="*/ 920 h 1033"/>
              <a:gd name="T38" fmla="*/ 684 w 2460"/>
              <a:gd name="T39" fmla="*/ 830 h 1033"/>
              <a:gd name="T40" fmla="*/ 690 w 2460"/>
              <a:gd name="T41" fmla="*/ 908 h 1033"/>
              <a:gd name="T42" fmla="*/ 684 w 2460"/>
              <a:gd name="T43" fmla="*/ 986 h 1033"/>
              <a:gd name="T44" fmla="*/ 774 w 2460"/>
              <a:gd name="T45" fmla="*/ 974 h 1033"/>
              <a:gd name="T46" fmla="*/ 804 w 2460"/>
              <a:gd name="T47" fmla="*/ 1028 h 1033"/>
              <a:gd name="T48" fmla="*/ 840 w 2460"/>
              <a:gd name="T49" fmla="*/ 1004 h 1033"/>
              <a:gd name="T50" fmla="*/ 900 w 2460"/>
              <a:gd name="T51" fmla="*/ 992 h 1033"/>
              <a:gd name="T52" fmla="*/ 900 w 2460"/>
              <a:gd name="T53" fmla="*/ 896 h 1033"/>
              <a:gd name="T54" fmla="*/ 948 w 2460"/>
              <a:gd name="T55" fmla="*/ 866 h 1033"/>
              <a:gd name="T56" fmla="*/ 960 w 2460"/>
              <a:gd name="T57" fmla="*/ 812 h 1033"/>
              <a:gd name="T58" fmla="*/ 996 w 2460"/>
              <a:gd name="T59" fmla="*/ 770 h 1033"/>
              <a:gd name="T60" fmla="*/ 1044 w 2460"/>
              <a:gd name="T61" fmla="*/ 752 h 1033"/>
              <a:gd name="T62" fmla="*/ 1122 w 2460"/>
              <a:gd name="T63" fmla="*/ 752 h 1033"/>
              <a:gd name="T64" fmla="*/ 1188 w 2460"/>
              <a:gd name="T65" fmla="*/ 704 h 1033"/>
              <a:gd name="T66" fmla="*/ 1302 w 2460"/>
              <a:gd name="T67" fmla="*/ 650 h 1033"/>
              <a:gd name="T68" fmla="*/ 1428 w 2460"/>
              <a:gd name="T69" fmla="*/ 542 h 1033"/>
              <a:gd name="T70" fmla="*/ 1578 w 2460"/>
              <a:gd name="T71" fmla="*/ 536 h 1033"/>
              <a:gd name="T72" fmla="*/ 1662 w 2460"/>
              <a:gd name="T73" fmla="*/ 614 h 1033"/>
              <a:gd name="T74" fmla="*/ 1734 w 2460"/>
              <a:gd name="T75" fmla="*/ 674 h 1033"/>
              <a:gd name="T76" fmla="*/ 1788 w 2460"/>
              <a:gd name="T77" fmla="*/ 692 h 1033"/>
              <a:gd name="T78" fmla="*/ 1842 w 2460"/>
              <a:gd name="T79" fmla="*/ 656 h 1033"/>
              <a:gd name="T80" fmla="*/ 1908 w 2460"/>
              <a:gd name="T81" fmla="*/ 560 h 1033"/>
              <a:gd name="T82" fmla="*/ 2004 w 2460"/>
              <a:gd name="T83" fmla="*/ 656 h 1033"/>
              <a:gd name="T84" fmla="*/ 2106 w 2460"/>
              <a:gd name="T85" fmla="*/ 584 h 1033"/>
              <a:gd name="T86" fmla="*/ 2226 w 2460"/>
              <a:gd name="T87" fmla="*/ 440 h 1033"/>
              <a:gd name="T88" fmla="*/ 2262 w 2460"/>
              <a:gd name="T89" fmla="*/ 380 h 1033"/>
              <a:gd name="T90" fmla="*/ 2460 w 2460"/>
              <a:gd name="T91" fmla="*/ 422 h 10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460"/>
              <a:gd name="T139" fmla="*/ 0 h 1033"/>
              <a:gd name="T140" fmla="*/ 2460 w 2460"/>
              <a:gd name="T141" fmla="*/ 1033 h 10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460" h="1033">
                <a:moveTo>
                  <a:pt x="0" y="80"/>
                </a:moveTo>
                <a:cubicBezTo>
                  <a:pt x="5" y="68"/>
                  <a:pt x="11" y="16"/>
                  <a:pt x="30" y="8"/>
                </a:cubicBezTo>
                <a:cubicBezTo>
                  <a:pt x="49" y="0"/>
                  <a:pt x="90" y="25"/>
                  <a:pt x="114" y="32"/>
                </a:cubicBezTo>
                <a:cubicBezTo>
                  <a:pt x="138" y="39"/>
                  <a:pt x="156" y="47"/>
                  <a:pt x="174" y="50"/>
                </a:cubicBezTo>
                <a:cubicBezTo>
                  <a:pt x="192" y="53"/>
                  <a:pt x="205" y="54"/>
                  <a:pt x="222" y="50"/>
                </a:cubicBezTo>
                <a:cubicBezTo>
                  <a:pt x="239" y="46"/>
                  <a:pt x="258" y="32"/>
                  <a:pt x="276" y="26"/>
                </a:cubicBezTo>
                <a:cubicBezTo>
                  <a:pt x="294" y="20"/>
                  <a:pt x="315" y="12"/>
                  <a:pt x="330" y="14"/>
                </a:cubicBezTo>
                <a:cubicBezTo>
                  <a:pt x="345" y="16"/>
                  <a:pt x="358" y="24"/>
                  <a:pt x="366" y="38"/>
                </a:cubicBezTo>
                <a:cubicBezTo>
                  <a:pt x="374" y="52"/>
                  <a:pt x="366" y="82"/>
                  <a:pt x="378" y="98"/>
                </a:cubicBezTo>
                <a:cubicBezTo>
                  <a:pt x="390" y="114"/>
                  <a:pt x="423" y="121"/>
                  <a:pt x="438" y="134"/>
                </a:cubicBezTo>
                <a:cubicBezTo>
                  <a:pt x="453" y="147"/>
                  <a:pt x="455" y="155"/>
                  <a:pt x="468" y="176"/>
                </a:cubicBezTo>
                <a:cubicBezTo>
                  <a:pt x="481" y="197"/>
                  <a:pt x="497" y="229"/>
                  <a:pt x="516" y="260"/>
                </a:cubicBezTo>
                <a:cubicBezTo>
                  <a:pt x="535" y="291"/>
                  <a:pt x="568" y="330"/>
                  <a:pt x="582" y="362"/>
                </a:cubicBezTo>
                <a:cubicBezTo>
                  <a:pt x="596" y="394"/>
                  <a:pt x="598" y="426"/>
                  <a:pt x="600" y="452"/>
                </a:cubicBezTo>
                <a:cubicBezTo>
                  <a:pt x="602" y="478"/>
                  <a:pt x="595" y="497"/>
                  <a:pt x="594" y="518"/>
                </a:cubicBezTo>
                <a:cubicBezTo>
                  <a:pt x="593" y="539"/>
                  <a:pt x="594" y="555"/>
                  <a:pt x="594" y="578"/>
                </a:cubicBezTo>
                <a:cubicBezTo>
                  <a:pt x="594" y="601"/>
                  <a:pt x="591" y="619"/>
                  <a:pt x="594" y="656"/>
                </a:cubicBezTo>
                <a:cubicBezTo>
                  <a:pt x="597" y="693"/>
                  <a:pt x="605" y="756"/>
                  <a:pt x="612" y="800"/>
                </a:cubicBezTo>
                <a:cubicBezTo>
                  <a:pt x="619" y="844"/>
                  <a:pt x="624" y="915"/>
                  <a:pt x="636" y="920"/>
                </a:cubicBezTo>
                <a:cubicBezTo>
                  <a:pt x="648" y="925"/>
                  <a:pt x="675" y="832"/>
                  <a:pt x="684" y="830"/>
                </a:cubicBezTo>
                <a:cubicBezTo>
                  <a:pt x="693" y="828"/>
                  <a:pt x="690" y="882"/>
                  <a:pt x="690" y="908"/>
                </a:cubicBezTo>
                <a:cubicBezTo>
                  <a:pt x="690" y="934"/>
                  <a:pt x="670" y="975"/>
                  <a:pt x="684" y="986"/>
                </a:cubicBezTo>
                <a:cubicBezTo>
                  <a:pt x="698" y="997"/>
                  <a:pt x="754" y="967"/>
                  <a:pt x="774" y="974"/>
                </a:cubicBezTo>
                <a:cubicBezTo>
                  <a:pt x="794" y="981"/>
                  <a:pt x="793" y="1023"/>
                  <a:pt x="804" y="1028"/>
                </a:cubicBezTo>
                <a:cubicBezTo>
                  <a:pt x="815" y="1033"/>
                  <a:pt x="824" y="1010"/>
                  <a:pt x="840" y="1004"/>
                </a:cubicBezTo>
                <a:cubicBezTo>
                  <a:pt x="856" y="998"/>
                  <a:pt x="890" y="1010"/>
                  <a:pt x="900" y="992"/>
                </a:cubicBezTo>
                <a:cubicBezTo>
                  <a:pt x="910" y="974"/>
                  <a:pt x="892" y="917"/>
                  <a:pt x="900" y="896"/>
                </a:cubicBezTo>
                <a:cubicBezTo>
                  <a:pt x="908" y="875"/>
                  <a:pt x="938" y="880"/>
                  <a:pt x="948" y="866"/>
                </a:cubicBezTo>
                <a:cubicBezTo>
                  <a:pt x="958" y="852"/>
                  <a:pt x="952" y="828"/>
                  <a:pt x="960" y="812"/>
                </a:cubicBezTo>
                <a:cubicBezTo>
                  <a:pt x="968" y="796"/>
                  <a:pt x="982" y="780"/>
                  <a:pt x="996" y="770"/>
                </a:cubicBezTo>
                <a:cubicBezTo>
                  <a:pt x="1010" y="760"/>
                  <a:pt x="1023" y="755"/>
                  <a:pt x="1044" y="752"/>
                </a:cubicBezTo>
                <a:cubicBezTo>
                  <a:pt x="1065" y="749"/>
                  <a:pt x="1098" y="760"/>
                  <a:pt x="1122" y="752"/>
                </a:cubicBezTo>
                <a:cubicBezTo>
                  <a:pt x="1146" y="744"/>
                  <a:pt x="1158" y="721"/>
                  <a:pt x="1188" y="704"/>
                </a:cubicBezTo>
                <a:cubicBezTo>
                  <a:pt x="1218" y="687"/>
                  <a:pt x="1262" y="677"/>
                  <a:pt x="1302" y="650"/>
                </a:cubicBezTo>
                <a:cubicBezTo>
                  <a:pt x="1342" y="623"/>
                  <a:pt x="1382" y="561"/>
                  <a:pt x="1428" y="542"/>
                </a:cubicBezTo>
                <a:cubicBezTo>
                  <a:pt x="1474" y="523"/>
                  <a:pt x="1539" y="524"/>
                  <a:pt x="1578" y="536"/>
                </a:cubicBezTo>
                <a:cubicBezTo>
                  <a:pt x="1617" y="548"/>
                  <a:pt x="1636" y="591"/>
                  <a:pt x="1662" y="614"/>
                </a:cubicBezTo>
                <a:cubicBezTo>
                  <a:pt x="1688" y="637"/>
                  <a:pt x="1713" y="661"/>
                  <a:pt x="1734" y="674"/>
                </a:cubicBezTo>
                <a:cubicBezTo>
                  <a:pt x="1755" y="687"/>
                  <a:pt x="1770" y="695"/>
                  <a:pt x="1788" y="692"/>
                </a:cubicBezTo>
                <a:cubicBezTo>
                  <a:pt x="1806" y="689"/>
                  <a:pt x="1822" y="678"/>
                  <a:pt x="1842" y="656"/>
                </a:cubicBezTo>
                <a:cubicBezTo>
                  <a:pt x="1862" y="634"/>
                  <a:pt x="1881" y="560"/>
                  <a:pt x="1908" y="560"/>
                </a:cubicBezTo>
                <a:cubicBezTo>
                  <a:pt x="1935" y="560"/>
                  <a:pt x="1971" y="652"/>
                  <a:pt x="2004" y="656"/>
                </a:cubicBezTo>
                <a:cubicBezTo>
                  <a:pt x="2037" y="660"/>
                  <a:pt x="2069" y="620"/>
                  <a:pt x="2106" y="584"/>
                </a:cubicBezTo>
                <a:cubicBezTo>
                  <a:pt x="2143" y="548"/>
                  <a:pt x="2200" y="474"/>
                  <a:pt x="2226" y="440"/>
                </a:cubicBezTo>
                <a:cubicBezTo>
                  <a:pt x="2252" y="406"/>
                  <a:pt x="2223" y="383"/>
                  <a:pt x="2262" y="380"/>
                </a:cubicBezTo>
                <a:cubicBezTo>
                  <a:pt x="2301" y="377"/>
                  <a:pt x="2419" y="413"/>
                  <a:pt x="2460" y="422"/>
                </a:cubicBezTo>
              </a:path>
            </a:pathLst>
          </a:cu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419725" y="2820988"/>
            <a:ext cx="388938" cy="2895600"/>
          </a:xfrm>
          <a:custGeom>
            <a:avLst/>
            <a:gdLst>
              <a:gd name="T0" fmla="*/ 245 w 245"/>
              <a:gd name="T1" fmla="*/ 0 h 1824"/>
              <a:gd name="T2" fmla="*/ 188 w 245"/>
              <a:gd name="T3" fmla="*/ 87 h 1824"/>
              <a:gd name="T4" fmla="*/ 149 w 245"/>
              <a:gd name="T5" fmla="*/ 144 h 1824"/>
              <a:gd name="T6" fmla="*/ 122 w 245"/>
              <a:gd name="T7" fmla="*/ 207 h 1824"/>
              <a:gd name="T8" fmla="*/ 101 w 245"/>
              <a:gd name="T9" fmla="*/ 384 h 1824"/>
              <a:gd name="T10" fmla="*/ 86 w 245"/>
              <a:gd name="T11" fmla="*/ 525 h 1824"/>
              <a:gd name="T12" fmla="*/ 65 w 245"/>
              <a:gd name="T13" fmla="*/ 588 h 1824"/>
              <a:gd name="T14" fmla="*/ 92 w 245"/>
              <a:gd name="T15" fmla="*/ 723 h 1824"/>
              <a:gd name="T16" fmla="*/ 110 w 245"/>
              <a:gd name="T17" fmla="*/ 906 h 1824"/>
              <a:gd name="T18" fmla="*/ 110 w 245"/>
              <a:gd name="T19" fmla="*/ 1050 h 1824"/>
              <a:gd name="T20" fmla="*/ 92 w 245"/>
              <a:gd name="T21" fmla="*/ 1110 h 1824"/>
              <a:gd name="T22" fmla="*/ 53 w 245"/>
              <a:gd name="T23" fmla="*/ 1152 h 1824"/>
              <a:gd name="T24" fmla="*/ 17 w 245"/>
              <a:gd name="T25" fmla="*/ 1209 h 1824"/>
              <a:gd name="T26" fmla="*/ 5 w 245"/>
              <a:gd name="T27" fmla="*/ 1296 h 1824"/>
              <a:gd name="T28" fmla="*/ 32 w 245"/>
              <a:gd name="T29" fmla="*/ 1341 h 1824"/>
              <a:gd name="T30" fmla="*/ 20 w 245"/>
              <a:gd name="T31" fmla="*/ 1389 h 1824"/>
              <a:gd name="T32" fmla="*/ 5 w 245"/>
              <a:gd name="T33" fmla="*/ 1446 h 1824"/>
              <a:gd name="T34" fmla="*/ 8 w 245"/>
              <a:gd name="T35" fmla="*/ 1545 h 1824"/>
              <a:gd name="T36" fmla="*/ 53 w 245"/>
              <a:gd name="T37" fmla="*/ 1632 h 1824"/>
              <a:gd name="T38" fmla="*/ 53 w 245"/>
              <a:gd name="T39" fmla="*/ 1728 h 1824"/>
              <a:gd name="T40" fmla="*/ 5 w 245"/>
              <a:gd name="T41" fmla="*/ 1824 h 182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5"/>
              <a:gd name="T64" fmla="*/ 0 h 1824"/>
              <a:gd name="T65" fmla="*/ 245 w 245"/>
              <a:gd name="T66" fmla="*/ 1824 h 182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5" h="1824">
                <a:moveTo>
                  <a:pt x="245" y="0"/>
                </a:moveTo>
                <a:cubicBezTo>
                  <a:pt x="236" y="14"/>
                  <a:pt x="204" y="63"/>
                  <a:pt x="188" y="87"/>
                </a:cubicBezTo>
                <a:cubicBezTo>
                  <a:pt x="172" y="111"/>
                  <a:pt x="160" y="124"/>
                  <a:pt x="149" y="144"/>
                </a:cubicBezTo>
                <a:cubicBezTo>
                  <a:pt x="138" y="164"/>
                  <a:pt x="130" y="167"/>
                  <a:pt x="122" y="207"/>
                </a:cubicBezTo>
                <a:cubicBezTo>
                  <a:pt x="114" y="247"/>
                  <a:pt x="107" y="331"/>
                  <a:pt x="101" y="384"/>
                </a:cubicBezTo>
                <a:cubicBezTo>
                  <a:pt x="95" y="437"/>
                  <a:pt x="92" y="491"/>
                  <a:pt x="86" y="525"/>
                </a:cubicBezTo>
                <a:cubicBezTo>
                  <a:pt x="80" y="559"/>
                  <a:pt x="64" y="555"/>
                  <a:pt x="65" y="588"/>
                </a:cubicBezTo>
                <a:cubicBezTo>
                  <a:pt x="66" y="621"/>
                  <a:pt x="85" y="670"/>
                  <a:pt x="92" y="723"/>
                </a:cubicBezTo>
                <a:cubicBezTo>
                  <a:pt x="99" y="776"/>
                  <a:pt x="107" y="852"/>
                  <a:pt x="110" y="906"/>
                </a:cubicBezTo>
                <a:cubicBezTo>
                  <a:pt x="113" y="960"/>
                  <a:pt x="113" y="1016"/>
                  <a:pt x="110" y="1050"/>
                </a:cubicBezTo>
                <a:cubicBezTo>
                  <a:pt x="107" y="1084"/>
                  <a:pt x="102" y="1093"/>
                  <a:pt x="92" y="1110"/>
                </a:cubicBezTo>
                <a:cubicBezTo>
                  <a:pt x="82" y="1127"/>
                  <a:pt x="65" y="1136"/>
                  <a:pt x="53" y="1152"/>
                </a:cubicBezTo>
                <a:cubicBezTo>
                  <a:pt x="41" y="1168"/>
                  <a:pt x="25" y="1185"/>
                  <a:pt x="17" y="1209"/>
                </a:cubicBezTo>
                <a:cubicBezTo>
                  <a:pt x="9" y="1233"/>
                  <a:pt x="3" y="1274"/>
                  <a:pt x="5" y="1296"/>
                </a:cubicBezTo>
                <a:cubicBezTo>
                  <a:pt x="7" y="1318"/>
                  <a:pt x="30" y="1326"/>
                  <a:pt x="32" y="1341"/>
                </a:cubicBezTo>
                <a:cubicBezTo>
                  <a:pt x="34" y="1356"/>
                  <a:pt x="24" y="1372"/>
                  <a:pt x="20" y="1389"/>
                </a:cubicBezTo>
                <a:cubicBezTo>
                  <a:pt x="16" y="1406"/>
                  <a:pt x="7" y="1420"/>
                  <a:pt x="5" y="1446"/>
                </a:cubicBezTo>
                <a:cubicBezTo>
                  <a:pt x="3" y="1472"/>
                  <a:pt x="0" y="1514"/>
                  <a:pt x="8" y="1545"/>
                </a:cubicBezTo>
                <a:cubicBezTo>
                  <a:pt x="16" y="1576"/>
                  <a:pt x="46" y="1602"/>
                  <a:pt x="53" y="1632"/>
                </a:cubicBezTo>
                <a:cubicBezTo>
                  <a:pt x="60" y="1662"/>
                  <a:pt x="61" y="1696"/>
                  <a:pt x="53" y="1728"/>
                </a:cubicBezTo>
                <a:cubicBezTo>
                  <a:pt x="45" y="1760"/>
                  <a:pt x="15" y="1804"/>
                  <a:pt x="5" y="1824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5575300" y="2820988"/>
            <a:ext cx="239713" cy="2981325"/>
          </a:xfrm>
          <a:custGeom>
            <a:avLst/>
            <a:gdLst>
              <a:gd name="T0" fmla="*/ 147 w 151"/>
              <a:gd name="T1" fmla="*/ 0 h 1878"/>
              <a:gd name="T2" fmla="*/ 132 w 151"/>
              <a:gd name="T3" fmla="*/ 102 h 1878"/>
              <a:gd name="T4" fmla="*/ 111 w 151"/>
              <a:gd name="T5" fmla="*/ 195 h 1878"/>
              <a:gd name="T6" fmla="*/ 87 w 151"/>
              <a:gd name="T7" fmla="*/ 330 h 1878"/>
              <a:gd name="T8" fmla="*/ 111 w 151"/>
              <a:gd name="T9" fmla="*/ 480 h 1878"/>
              <a:gd name="T10" fmla="*/ 126 w 151"/>
              <a:gd name="T11" fmla="*/ 525 h 1878"/>
              <a:gd name="T12" fmla="*/ 114 w 151"/>
              <a:gd name="T13" fmla="*/ 588 h 1878"/>
              <a:gd name="T14" fmla="*/ 126 w 151"/>
              <a:gd name="T15" fmla="*/ 678 h 1878"/>
              <a:gd name="T16" fmla="*/ 129 w 151"/>
              <a:gd name="T17" fmla="*/ 783 h 1878"/>
              <a:gd name="T18" fmla="*/ 105 w 151"/>
              <a:gd name="T19" fmla="*/ 834 h 1878"/>
              <a:gd name="T20" fmla="*/ 81 w 151"/>
              <a:gd name="T21" fmla="*/ 921 h 1878"/>
              <a:gd name="T22" fmla="*/ 99 w 151"/>
              <a:gd name="T23" fmla="*/ 1008 h 1878"/>
              <a:gd name="T24" fmla="*/ 147 w 151"/>
              <a:gd name="T25" fmla="*/ 1152 h 1878"/>
              <a:gd name="T26" fmla="*/ 126 w 151"/>
              <a:gd name="T27" fmla="*/ 1299 h 1878"/>
              <a:gd name="T28" fmla="*/ 78 w 151"/>
              <a:gd name="T29" fmla="*/ 1404 h 1878"/>
              <a:gd name="T30" fmla="*/ 72 w 151"/>
              <a:gd name="T31" fmla="*/ 1545 h 1878"/>
              <a:gd name="T32" fmla="*/ 81 w 151"/>
              <a:gd name="T33" fmla="*/ 1695 h 1878"/>
              <a:gd name="T34" fmla="*/ 30 w 151"/>
              <a:gd name="T35" fmla="*/ 1782 h 1878"/>
              <a:gd name="T36" fmla="*/ 9 w 151"/>
              <a:gd name="T37" fmla="*/ 1824 h 1878"/>
              <a:gd name="T38" fmla="*/ 0 w 151"/>
              <a:gd name="T39" fmla="*/ 1878 h 187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1"/>
              <a:gd name="T61" fmla="*/ 0 h 1878"/>
              <a:gd name="T62" fmla="*/ 151 w 151"/>
              <a:gd name="T63" fmla="*/ 1878 h 187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1" h="1878">
                <a:moveTo>
                  <a:pt x="147" y="0"/>
                </a:moveTo>
                <a:cubicBezTo>
                  <a:pt x="145" y="17"/>
                  <a:pt x="138" y="70"/>
                  <a:pt x="132" y="102"/>
                </a:cubicBezTo>
                <a:cubicBezTo>
                  <a:pt x="126" y="134"/>
                  <a:pt x="119" y="157"/>
                  <a:pt x="111" y="195"/>
                </a:cubicBezTo>
                <a:cubicBezTo>
                  <a:pt x="103" y="233"/>
                  <a:pt x="87" y="283"/>
                  <a:pt x="87" y="330"/>
                </a:cubicBezTo>
                <a:cubicBezTo>
                  <a:pt x="87" y="377"/>
                  <a:pt x="105" y="448"/>
                  <a:pt x="111" y="480"/>
                </a:cubicBezTo>
                <a:cubicBezTo>
                  <a:pt x="117" y="512"/>
                  <a:pt x="125" y="507"/>
                  <a:pt x="126" y="525"/>
                </a:cubicBezTo>
                <a:cubicBezTo>
                  <a:pt x="127" y="543"/>
                  <a:pt x="114" y="563"/>
                  <a:pt x="114" y="588"/>
                </a:cubicBezTo>
                <a:cubicBezTo>
                  <a:pt x="114" y="613"/>
                  <a:pt x="124" y="646"/>
                  <a:pt x="126" y="678"/>
                </a:cubicBezTo>
                <a:cubicBezTo>
                  <a:pt x="128" y="710"/>
                  <a:pt x="132" y="757"/>
                  <a:pt x="129" y="783"/>
                </a:cubicBezTo>
                <a:cubicBezTo>
                  <a:pt x="126" y="809"/>
                  <a:pt x="113" y="811"/>
                  <a:pt x="105" y="834"/>
                </a:cubicBezTo>
                <a:cubicBezTo>
                  <a:pt x="97" y="857"/>
                  <a:pt x="82" y="892"/>
                  <a:pt x="81" y="921"/>
                </a:cubicBezTo>
                <a:cubicBezTo>
                  <a:pt x="80" y="950"/>
                  <a:pt x="88" y="970"/>
                  <a:pt x="99" y="1008"/>
                </a:cubicBezTo>
                <a:cubicBezTo>
                  <a:pt x="110" y="1046"/>
                  <a:pt x="143" y="1104"/>
                  <a:pt x="147" y="1152"/>
                </a:cubicBezTo>
                <a:cubicBezTo>
                  <a:pt x="151" y="1200"/>
                  <a:pt x="137" y="1257"/>
                  <a:pt x="126" y="1299"/>
                </a:cubicBezTo>
                <a:cubicBezTo>
                  <a:pt x="115" y="1341"/>
                  <a:pt x="87" y="1363"/>
                  <a:pt x="78" y="1404"/>
                </a:cubicBezTo>
                <a:cubicBezTo>
                  <a:pt x="69" y="1445"/>
                  <a:pt x="72" y="1497"/>
                  <a:pt x="72" y="1545"/>
                </a:cubicBezTo>
                <a:cubicBezTo>
                  <a:pt x="72" y="1593"/>
                  <a:pt x="88" y="1656"/>
                  <a:pt x="81" y="1695"/>
                </a:cubicBezTo>
                <a:cubicBezTo>
                  <a:pt x="74" y="1734"/>
                  <a:pt x="42" y="1761"/>
                  <a:pt x="30" y="1782"/>
                </a:cubicBezTo>
                <a:cubicBezTo>
                  <a:pt x="18" y="1803"/>
                  <a:pt x="14" y="1808"/>
                  <a:pt x="9" y="1824"/>
                </a:cubicBezTo>
                <a:cubicBezTo>
                  <a:pt x="4" y="1840"/>
                  <a:pt x="2" y="1867"/>
                  <a:pt x="0" y="1878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5808663" y="2820988"/>
            <a:ext cx="723900" cy="1443037"/>
          </a:xfrm>
          <a:custGeom>
            <a:avLst/>
            <a:gdLst>
              <a:gd name="T0" fmla="*/ 0 w 456"/>
              <a:gd name="T1" fmla="*/ 0 h 909"/>
              <a:gd name="T2" fmla="*/ 60 w 456"/>
              <a:gd name="T3" fmla="*/ 96 h 909"/>
              <a:gd name="T4" fmla="*/ 57 w 456"/>
              <a:gd name="T5" fmla="*/ 201 h 909"/>
              <a:gd name="T6" fmla="*/ 24 w 456"/>
              <a:gd name="T7" fmla="*/ 315 h 909"/>
              <a:gd name="T8" fmla="*/ 57 w 456"/>
              <a:gd name="T9" fmla="*/ 375 h 909"/>
              <a:gd name="T10" fmla="*/ 81 w 456"/>
              <a:gd name="T11" fmla="*/ 525 h 909"/>
              <a:gd name="T12" fmla="*/ 75 w 456"/>
              <a:gd name="T13" fmla="*/ 648 h 909"/>
              <a:gd name="T14" fmla="*/ 84 w 456"/>
              <a:gd name="T15" fmla="*/ 732 h 909"/>
              <a:gd name="T16" fmla="*/ 132 w 456"/>
              <a:gd name="T17" fmla="*/ 783 h 909"/>
              <a:gd name="T18" fmla="*/ 219 w 456"/>
              <a:gd name="T19" fmla="*/ 843 h 909"/>
              <a:gd name="T20" fmla="*/ 291 w 456"/>
              <a:gd name="T21" fmla="*/ 873 h 909"/>
              <a:gd name="T22" fmla="*/ 387 w 456"/>
              <a:gd name="T23" fmla="*/ 900 h 909"/>
              <a:gd name="T24" fmla="*/ 456 w 456"/>
              <a:gd name="T25" fmla="*/ 909 h 9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56"/>
              <a:gd name="T40" fmla="*/ 0 h 909"/>
              <a:gd name="T41" fmla="*/ 456 w 456"/>
              <a:gd name="T42" fmla="*/ 909 h 90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56" h="909">
                <a:moveTo>
                  <a:pt x="0" y="0"/>
                </a:moveTo>
                <a:cubicBezTo>
                  <a:pt x="10" y="16"/>
                  <a:pt x="51" y="63"/>
                  <a:pt x="60" y="96"/>
                </a:cubicBezTo>
                <a:cubicBezTo>
                  <a:pt x="69" y="129"/>
                  <a:pt x="63" y="165"/>
                  <a:pt x="57" y="201"/>
                </a:cubicBezTo>
                <a:cubicBezTo>
                  <a:pt x="51" y="237"/>
                  <a:pt x="24" y="286"/>
                  <a:pt x="24" y="315"/>
                </a:cubicBezTo>
                <a:cubicBezTo>
                  <a:pt x="24" y="344"/>
                  <a:pt x="48" y="340"/>
                  <a:pt x="57" y="375"/>
                </a:cubicBezTo>
                <a:cubicBezTo>
                  <a:pt x="66" y="410"/>
                  <a:pt x="78" y="480"/>
                  <a:pt x="81" y="525"/>
                </a:cubicBezTo>
                <a:cubicBezTo>
                  <a:pt x="84" y="570"/>
                  <a:pt x="75" y="614"/>
                  <a:pt x="75" y="648"/>
                </a:cubicBezTo>
                <a:cubicBezTo>
                  <a:pt x="75" y="682"/>
                  <a:pt x="75" y="710"/>
                  <a:pt x="84" y="732"/>
                </a:cubicBezTo>
                <a:cubicBezTo>
                  <a:pt x="93" y="754"/>
                  <a:pt x="110" y="765"/>
                  <a:pt x="132" y="783"/>
                </a:cubicBezTo>
                <a:cubicBezTo>
                  <a:pt x="154" y="801"/>
                  <a:pt x="193" y="828"/>
                  <a:pt x="219" y="843"/>
                </a:cubicBezTo>
                <a:cubicBezTo>
                  <a:pt x="245" y="858"/>
                  <a:pt x="263" y="864"/>
                  <a:pt x="291" y="873"/>
                </a:cubicBezTo>
                <a:cubicBezTo>
                  <a:pt x="319" y="882"/>
                  <a:pt x="360" y="894"/>
                  <a:pt x="387" y="900"/>
                </a:cubicBezTo>
                <a:cubicBezTo>
                  <a:pt x="414" y="906"/>
                  <a:pt x="442" y="907"/>
                  <a:pt x="456" y="909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2589213" y="1836738"/>
            <a:ext cx="1695450" cy="1671637"/>
          </a:xfrm>
          <a:custGeom>
            <a:avLst/>
            <a:gdLst>
              <a:gd name="T0" fmla="*/ 1068 w 1068"/>
              <a:gd name="T1" fmla="*/ 1052 h 1053"/>
              <a:gd name="T2" fmla="*/ 1036 w 1068"/>
              <a:gd name="T3" fmla="*/ 1028 h 1053"/>
              <a:gd name="T4" fmla="*/ 1004 w 1068"/>
              <a:gd name="T5" fmla="*/ 904 h 1053"/>
              <a:gd name="T6" fmla="*/ 964 w 1068"/>
              <a:gd name="T7" fmla="*/ 816 h 1053"/>
              <a:gd name="T8" fmla="*/ 920 w 1068"/>
              <a:gd name="T9" fmla="*/ 768 h 1053"/>
              <a:gd name="T10" fmla="*/ 828 w 1068"/>
              <a:gd name="T11" fmla="*/ 716 h 1053"/>
              <a:gd name="T12" fmla="*/ 688 w 1068"/>
              <a:gd name="T13" fmla="*/ 608 h 1053"/>
              <a:gd name="T14" fmla="*/ 540 w 1068"/>
              <a:gd name="T15" fmla="*/ 476 h 1053"/>
              <a:gd name="T16" fmla="*/ 448 w 1068"/>
              <a:gd name="T17" fmla="*/ 312 h 1053"/>
              <a:gd name="T18" fmla="*/ 396 w 1068"/>
              <a:gd name="T19" fmla="*/ 236 h 1053"/>
              <a:gd name="T20" fmla="*/ 352 w 1068"/>
              <a:gd name="T21" fmla="*/ 172 h 1053"/>
              <a:gd name="T22" fmla="*/ 252 w 1068"/>
              <a:gd name="T23" fmla="*/ 140 h 1053"/>
              <a:gd name="T24" fmla="*/ 156 w 1068"/>
              <a:gd name="T25" fmla="*/ 140 h 1053"/>
              <a:gd name="T26" fmla="*/ 60 w 1068"/>
              <a:gd name="T27" fmla="*/ 84 h 1053"/>
              <a:gd name="T28" fmla="*/ 0 w 1068"/>
              <a:gd name="T29" fmla="*/ 0 h 105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68"/>
              <a:gd name="T46" fmla="*/ 0 h 1053"/>
              <a:gd name="T47" fmla="*/ 1068 w 1068"/>
              <a:gd name="T48" fmla="*/ 1053 h 105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68" h="1053">
                <a:moveTo>
                  <a:pt x="1068" y="1052"/>
                </a:moveTo>
                <a:cubicBezTo>
                  <a:pt x="1063" y="1048"/>
                  <a:pt x="1047" y="1053"/>
                  <a:pt x="1036" y="1028"/>
                </a:cubicBezTo>
                <a:cubicBezTo>
                  <a:pt x="1025" y="1003"/>
                  <a:pt x="1016" y="939"/>
                  <a:pt x="1004" y="904"/>
                </a:cubicBezTo>
                <a:cubicBezTo>
                  <a:pt x="992" y="869"/>
                  <a:pt x="978" y="839"/>
                  <a:pt x="964" y="816"/>
                </a:cubicBezTo>
                <a:cubicBezTo>
                  <a:pt x="950" y="793"/>
                  <a:pt x="943" y="785"/>
                  <a:pt x="920" y="768"/>
                </a:cubicBezTo>
                <a:cubicBezTo>
                  <a:pt x="897" y="751"/>
                  <a:pt x="867" y="743"/>
                  <a:pt x="828" y="716"/>
                </a:cubicBezTo>
                <a:cubicBezTo>
                  <a:pt x="789" y="689"/>
                  <a:pt x="736" y="648"/>
                  <a:pt x="688" y="608"/>
                </a:cubicBezTo>
                <a:cubicBezTo>
                  <a:pt x="640" y="568"/>
                  <a:pt x="580" y="525"/>
                  <a:pt x="540" y="476"/>
                </a:cubicBezTo>
                <a:cubicBezTo>
                  <a:pt x="500" y="427"/>
                  <a:pt x="472" y="352"/>
                  <a:pt x="448" y="312"/>
                </a:cubicBezTo>
                <a:cubicBezTo>
                  <a:pt x="424" y="272"/>
                  <a:pt x="412" y="259"/>
                  <a:pt x="396" y="236"/>
                </a:cubicBezTo>
                <a:cubicBezTo>
                  <a:pt x="380" y="213"/>
                  <a:pt x="376" y="188"/>
                  <a:pt x="352" y="172"/>
                </a:cubicBezTo>
                <a:cubicBezTo>
                  <a:pt x="328" y="156"/>
                  <a:pt x="285" y="145"/>
                  <a:pt x="252" y="140"/>
                </a:cubicBezTo>
                <a:cubicBezTo>
                  <a:pt x="219" y="135"/>
                  <a:pt x="188" y="149"/>
                  <a:pt x="156" y="140"/>
                </a:cubicBezTo>
                <a:cubicBezTo>
                  <a:pt x="124" y="131"/>
                  <a:pt x="86" y="107"/>
                  <a:pt x="60" y="84"/>
                </a:cubicBezTo>
                <a:cubicBezTo>
                  <a:pt x="34" y="61"/>
                  <a:pt x="12" y="17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4284663" y="3817938"/>
            <a:ext cx="412750" cy="603250"/>
          </a:xfrm>
          <a:custGeom>
            <a:avLst/>
            <a:gdLst>
              <a:gd name="T0" fmla="*/ 260 w 260"/>
              <a:gd name="T1" fmla="*/ 0 h 380"/>
              <a:gd name="T2" fmla="*/ 204 w 260"/>
              <a:gd name="T3" fmla="*/ 64 h 380"/>
              <a:gd name="T4" fmla="*/ 144 w 260"/>
              <a:gd name="T5" fmla="*/ 140 h 380"/>
              <a:gd name="T6" fmla="*/ 132 w 260"/>
              <a:gd name="T7" fmla="*/ 188 h 380"/>
              <a:gd name="T8" fmla="*/ 96 w 260"/>
              <a:gd name="T9" fmla="*/ 236 h 380"/>
              <a:gd name="T10" fmla="*/ 48 w 260"/>
              <a:gd name="T11" fmla="*/ 284 h 380"/>
              <a:gd name="T12" fmla="*/ 0 w 260"/>
              <a:gd name="T13" fmla="*/ 380 h 3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0"/>
              <a:gd name="T22" fmla="*/ 0 h 380"/>
              <a:gd name="T23" fmla="*/ 260 w 260"/>
              <a:gd name="T24" fmla="*/ 380 h 38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0" h="380">
                <a:moveTo>
                  <a:pt x="260" y="0"/>
                </a:moveTo>
                <a:cubicBezTo>
                  <a:pt x="251" y="11"/>
                  <a:pt x="223" y="41"/>
                  <a:pt x="204" y="64"/>
                </a:cubicBezTo>
                <a:cubicBezTo>
                  <a:pt x="185" y="87"/>
                  <a:pt x="156" y="119"/>
                  <a:pt x="144" y="140"/>
                </a:cubicBezTo>
                <a:cubicBezTo>
                  <a:pt x="132" y="161"/>
                  <a:pt x="140" y="172"/>
                  <a:pt x="132" y="188"/>
                </a:cubicBezTo>
                <a:cubicBezTo>
                  <a:pt x="124" y="204"/>
                  <a:pt x="110" y="220"/>
                  <a:pt x="96" y="236"/>
                </a:cubicBezTo>
                <a:cubicBezTo>
                  <a:pt x="82" y="252"/>
                  <a:pt x="64" y="260"/>
                  <a:pt x="48" y="284"/>
                </a:cubicBezTo>
                <a:cubicBezTo>
                  <a:pt x="32" y="308"/>
                  <a:pt x="16" y="344"/>
                  <a:pt x="0" y="38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3863975" y="4421188"/>
            <a:ext cx="420688" cy="928687"/>
          </a:xfrm>
          <a:custGeom>
            <a:avLst/>
            <a:gdLst>
              <a:gd name="T0" fmla="*/ 265 w 265"/>
              <a:gd name="T1" fmla="*/ 0 h 585"/>
              <a:gd name="T2" fmla="*/ 225 w 265"/>
              <a:gd name="T3" fmla="*/ 48 h 585"/>
              <a:gd name="T4" fmla="*/ 169 w 265"/>
              <a:gd name="T5" fmla="*/ 128 h 585"/>
              <a:gd name="T6" fmla="*/ 121 w 265"/>
              <a:gd name="T7" fmla="*/ 144 h 585"/>
              <a:gd name="T8" fmla="*/ 85 w 265"/>
              <a:gd name="T9" fmla="*/ 212 h 585"/>
              <a:gd name="T10" fmla="*/ 73 w 265"/>
              <a:gd name="T11" fmla="*/ 288 h 585"/>
              <a:gd name="T12" fmla="*/ 45 w 265"/>
              <a:gd name="T13" fmla="*/ 364 h 585"/>
              <a:gd name="T14" fmla="*/ 25 w 265"/>
              <a:gd name="T15" fmla="*/ 432 h 585"/>
              <a:gd name="T16" fmla="*/ 1 w 265"/>
              <a:gd name="T17" fmla="*/ 524 h 585"/>
              <a:gd name="T18" fmla="*/ 33 w 265"/>
              <a:gd name="T19" fmla="*/ 576 h 585"/>
              <a:gd name="T20" fmla="*/ 73 w 265"/>
              <a:gd name="T21" fmla="*/ 576 h 5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5"/>
              <a:gd name="T34" fmla="*/ 0 h 585"/>
              <a:gd name="T35" fmla="*/ 265 w 265"/>
              <a:gd name="T36" fmla="*/ 585 h 5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5" h="585">
                <a:moveTo>
                  <a:pt x="265" y="0"/>
                </a:moveTo>
                <a:cubicBezTo>
                  <a:pt x="258" y="8"/>
                  <a:pt x="241" y="27"/>
                  <a:pt x="225" y="48"/>
                </a:cubicBezTo>
                <a:cubicBezTo>
                  <a:pt x="209" y="69"/>
                  <a:pt x="186" y="112"/>
                  <a:pt x="169" y="128"/>
                </a:cubicBezTo>
                <a:cubicBezTo>
                  <a:pt x="152" y="144"/>
                  <a:pt x="135" y="130"/>
                  <a:pt x="121" y="144"/>
                </a:cubicBezTo>
                <a:cubicBezTo>
                  <a:pt x="107" y="158"/>
                  <a:pt x="93" y="188"/>
                  <a:pt x="85" y="212"/>
                </a:cubicBezTo>
                <a:cubicBezTo>
                  <a:pt x="77" y="236"/>
                  <a:pt x="80" y="263"/>
                  <a:pt x="73" y="288"/>
                </a:cubicBezTo>
                <a:cubicBezTo>
                  <a:pt x="66" y="313"/>
                  <a:pt x="53" y="340"/>
                  <a:pt x="45" y="364"/>
                </a:cubicBezTo>
                <a:cubicBezTo>
                  <a:pt x="37" y="388"/>
                  <a:pt x="32" y="405"/>
                  <a:pt x="25" y="432"/>
                </a:cubicBezTo>
                <a:cubicBezTo>
                  <a:pt x="18" y="459"/>
                  <a:pt x="0" y="500"/>
                  <a:pt x="1" y="524"/>
                </a:cubicBezTo>
                <a:cubicBezTo>
                  <a:pt x="2" y="548"/>
                  <a:pt x="21" y="567"/>
                  <a:pt x="33" y="576"/>
                </a:cubicBezTo>
                <a:cubicBezTo>
                  <a:pt x="45" y="585"/>
                  <a:pt x="65" y="576"/>
                  <a:pt x="73" y="576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3979863" y="5111750"/>
            <a:ext cx="565150" cy="223838"/>
          </a:xfrm>
          <a:custGeom>
            <a:avLst/>
            <a:gdLst>
              <a:gd name="T0" fmla="*/ 0 w 356"/>
              <a:gd name="T1" fmla="*/ 141 h 141"/>
              <a:gd name="T2" fmla="*/ 40 w 356"/>
              <a:gd name="T3" fmla="*/ 125 h 141"/>
              <a:gd name="T4" fmla="*/ 96 w 356"/>
              <a:gd name="T5" fmla="*/ 93 h 141"/>
              <a:gd name="T6" fmla="*/ 144 w 356"/>
              <a:gd name="T7" fmla="*/ 45 h 141"/>
              <a:gd name="T8" fmla="*/ 192 w 356"/>
              <a:gd name="T9" fmla="*/ 5 h 141"/>
              <a:gd name="T10" fmla="*/ 260 w 356"/>
              <a:gd name="T11" fmla="*/ 17 h 141"/>
              <a:gd name="T12" fmla="*/ 316 w 356"/>
              <a:gd name="T13" fmla="*/ 21 h 141"/>
              <a:gd name="T14" fmla="*/ 356 w 356"/>
              <a:gd name="T15" fmla="*/ 21 h 1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6"/>
              <a:gd name="T25" fmla="*/ 0 h 141"/>
              <a:gd name="T26" fmla="*/ 356 w 356"/>
              <a:gd name="T27" fmla="*/ 141 h 1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6" h="141">
                <a:moveTo>
                  <a:pt x="0" y="141"/>
                </a:moveTo>
                <a:cubicBezTo>
                  <a:pt x="7" y="138"/>
                  <a:pt x="24" y="133"/>
                  <a:pt x="40" y="125"/>
                </a:cubicBezTo>
                <a:cubicBezTo>
                  <a:pt x="56" y="117"/>
                  <a:pt x="79" y="106"/>
                  <a:pt x="96" y="93"/>
                </a:cubicBezTo>
                <a:cubicBezTo>
                  <a:pt x="113" y="80"/>
                  <a:pt x="128" y="60"/>
                  <a:pt x="144" y="45"/>
                </a:cubicBezTo>
                <a:cubicBezTo>
                  <a:pt x="160" y="30"/>
                  <a:pt x="173" y="10"/>
                  <a:pt x="192" y="5"/>
                </a:cubicBezTo>
                <a:cubicBezTo>
                  <a:pt x="211" y="0"/>
                  <a:pt x="239" y="14"/>
                  <a:pt x="260" y="17"/>
                </a:cubicBezTo>
                <a:cubicBezTo>
                  <a:pt x="281" y="20"/>
                  <a:pt x="300" y="20"/>
                  <a:pt x="316" y="21"/>
                </a:cubicBezTo>
                <a:cubicBezTo>
                  <a:pt x="332" y="22"/>
                  <a:pt x="348" y="21"/>
                  <a:pt x="356" y="21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4519613" y="4902200"/>
            <a:ext cx="984250" cy="236538"/>
          </a:xfrm>
          <a:custGeom>
            <a:avLst/>
            <a:gdLst>
              <a:gd name="T0" fmla="*/ 0 w 620"/>
              <a:gd name="T1" fmla="*/ 149 h 149"/>
              <a:gd name="T2" fmla="*/ 92 w 620"/>
              <a:gd name="T3" fmla="*/ 129 h 149"/>
              <a:gd name="T4" fmla="*/ 284 w 620"/>
              <a:gd name="T5" fmla="*/ 33 h 149"/>
              <a:gd name="T6" fmla="*/ 340 w 620"/>
              <a:gd name="T7" fmla="*/ 5 h 149"/>
              <a:gd name="T8" fmla="*/ 384 w 620"/>
              <a:gd name="T9" fmla="*/ 5 h 149"/>
              <a:gd name="T10" fmla="*/ 416 w 620"/>
              <a:gd name="T11" fmla="*/ 37 h 149"/>
              <a:gd name="T12" fmla="*/ 476 w 620"/>
              <a:gd name="T13" fmla="*/ 17 h 149"/>
              <a:gd name="T14" fmla="*/ 572 w 620"/>
              <a:gd name="T15" fmla="*/ 25 h 149"/>
              <a:gd name="T16" fmla="*/ 620 w 620"/>
              <a:gd name="T17" fmla="*/ 33 h 149"/>
              <a:gd name="T18" fmla="*/ 572 w 620"/>
              <a:gd name="T19" fmla="*/ 33 h 1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0"/>
              <a:gd name="T31" fmla="*/ 0 h 149"/>
              <a:gd name="T32" fmla="*/ 620 w 620"/>
              <a:gd name="T33" fmla="*/ 149 h 1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0" h="149">
                <a:moveTo>
                  <a:pt x="0" y="149"/>
                </a:moveTo>
                <a:cubicBezTo>
                  <a:pt x="15" y="145"/>
                  <a:pt x="45" y="148"/>
                  <a:pt x="92" y="129"/>
                </a:cubicBezTo>
                <a:cubicBezTo>
                  <a:pt x="139" y="110"/>
                  <a:pt x="243" y="54"/>
                  <a:pt x="284" y="33"/>
                </a:cubicBezTo>
                <a:cubicBezTo>
                  <a:pt x="325" y="12"/>
                  <a:pt x="323" y="10"/>
                  <a:pt x="340" y="5"/>
                </a:cubicBezTo>
                <a:cubicBezTo>
                  <a:pt x="357" y="0"/>
                  <a:pt x="371" y="0"/>
                  <a:pt x="384" y="5"/>
                </a:cubicBezTo>
                <a:cubicBezTo>
                  <a:pt x="397" y="10"/>
                  <a:pt x="401" y="35"/>
                  <a:pt x="416" y="37"/>
                </a:cubicBezTo>
                <a:cubicBezTo>
                  <a:pt x="431" y="39"/>
                  <a:pt x="450" y="19"/>
                  <a:pt x="476" y="17"/>
                </a:cubicBezTo>
                <a:cubicBezTo>
                  <a:pt x="502" y="15"/>
                  <a:pt x="548" y="22"/>
                  <a:pt x="572" y="25"/>
                </a:cubicBezTo>
                <a:cubicBezTo>
                  <a:pt x="596" y="28"/>
                  <a:pt x="620" y="34"/>
                  <a:pt x="620" y="33"/>
                </a:cubicBezTo>
                <a:cubicBezTo>
                  <a:pt x="620" y="32"/>
                  <a:pt x="596" y="33"/>
                  <a:pt x="572" y="33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5427663" y="4440238"/>
            <a:ext cx="920750" cy="514350"/>
          </a:xfrm>
          <a:custGeom>
            <a:avLst/>
            <a:gdLst>
              <a:gd name="T0" fmla="*/ 0 w 580"/>
              <a:gd name="T1" fmla="*/ 324 h 324"/>
              <a:gd name="T2" fmla="*/ 100 w 580"/>
              <a:gd name="T3" fmla="*/ 312 h 324"/>
              <a:gd name="T4" fmla="*/ 192 w 580"/>
              <a:gd name="T5" fmla="*/ 276 h 324"/>
              <a:gd name="T6" fmla="*/ 240 w 580"/>
              <a:gd name="T7" fmla="*/ 228 h 324"/>
              <a:gd name="T8" fmla="*/ 260 w 580"/>
              <a:gd name="T9" fmla="*/ 244 h 324"/>
              <a:gd name="T10" fmla="*/ 292 w 580"/>
              <a:gd name="T11" fmla="*/ 252 h 324"/>
              <a:gd name="T12" fmla="*/ 348 w 580"/>
              <a:gd name="T13" fmla="*/ 240 h 324"/>
              <a:gd name="T14" fmla="*/ 428 w 580"/>
              <a:gd name="T15" fmla="*/ 212 h 324"/>
              <a:gd name="T16" fmla="*/ 504 w 580"/>
              <a:gd name="T17" fmla="*/ 172 h 324"/>
              <a:gd name="T18" fmla="*/ 564 w 580"/>
              <a:gd name="T19" fmla="*/ 124 h 324"/>
              <a:gd name="T20" fmla="*/ 568 w 580"/>
              <a:gd name="T21" fmla="*/ 104 h 324"/>
              <a:gd name="T22" fmla="*/ 572 w 580"/>
              <a:gd name="T23" fmla="*/ 60 h 324"/>
              <a:gd name="T24" fmla="*/ 580 w 580"/>
              <a:gd name="T25" fmla="*/ 0 h 3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80"/>
              <a:gd name="T40" fmla="*/ 0 h 324"/>
              <a:gd name="T41" fmla="*/ 580 w 580"/>
              <a:gd name="T42" fmla="*/ 324 h 3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80" h="324">
                <a:moveTo>
                  <a:pt x="0" y="324"/>
                </a:moveTo>
                <a:cubicBezTo>
                  <a:pt x="17" y="322"/>
                  <a:pt x="68" y="320"/>
                  <a:pt x="100" y="312"/>
                </a:cubicBezTo>
                <a:cubicBezTo>
                  <a:pt x="132" y="304"/>
                  <a:pt x="169" y="290"/>
                  <a:pt x="192" y="276"/>
                </a:cubicBezTo>
                <a:cubicBezTo>
                  <a:pt x="215" y="262"/>
                  <a:pt x="229" y="233"/>
                  <a:pt x="240" y="228"/>
                </a:cubicBezTo>
                <a:cubicBezTo>
                  <a:pt x="251" y="223"/>
                  <a:pt x="251" y="240"/>
                  <a:pt x="260" y="244"/>
                </a:cubicBezTo>
                <a:cubicBezTo>
                  <a:pt x="269" y="248"/>
                  <a:pt x="277" y="253"/>
                  <a:pt x="292" y="252"/>
                </a:cubicBezTo>
                <a:cubicBezTo>
                  <a:pt x="307" y="251"/>
                  <a:pt x="325" y="247"/>
                  <a:pt x="348" y="240"/>
                </a:cubicBezTo>
                <a:cubicBezTo>
                  <a:pt x="371" y="233"/>
                  <a:pt x="402" y="223"/>
                  <a:pt x="428" y="212"/>
                </a:cubicBezTo>
                <a:cubicBezTo>
                  <a:pt x="454" y="201"/>
                  <a:pt x="481" y="187"/>
                  <a:pt x="504" y="172"/>
                </a:cubicBezTo>
                <a:cubicBezTo>
                  <a:pt x="527" y="157"/>
                  <a:pt x="553" y="135"/>
                  <a:pt x="564" y="124"/>
                </a:cubicBezTo>
                <a:cubicBezTo>
                  <a:pt x="575" y="113"/>
                  <a:pt x="567" y="115"/>
                  <a:pt x="568" y="104"/>
                </a:cubicBezTo>
                <a:cubicBezTo>
                  <a:pt x="569" y="93"/>
                  <a:pt x="570" y="77"/>
                  <a:pt x="572" y="60"/>
                </a:cubicBezTo>
                <a:cubicBezTo>
                  <a:pt x="574" y="43"/>
                  <a:pt x="578" y="12"/>
                  <a:pt x="580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6329363" y="4262438"/>
            <a:ext cx="184150" cy="177800"/>
          </a:xfrm>
          <a:custGeom>
            <a:avLst/>
            <a:gdLst>
              <a:gd name="T0" fmla="*/ 116 w 116"/>
              <a:gd name="T1" fmla="*/ 0 h 112"/>
              <a:gd name="T2" fmla="*/ 104 w 116"/>
              <a:gd name="T3" fmla="*/ 52 h 112"/>
              <a:gd name="T4" fmla="*/ 56 w 116"/>
              <a:gd name="T5" fmla="*/ 96 h 112"/>
              <a:gd name="T6" fmla="*/ 0 w 116"/>
              <a:gd name="T7" fmla="*/ 112 h 112"/>
              <a:gd name="T8" fmla="*/ 0 60000 65536"/>
              <a:gd name="T9" fmla="*/ 0 60000 65536"/>
              <a:gd name="T10" fmla="*/ 0 60000 65536"/>
              <a:gd name="T11" fmla="*/ 0 60000 65536"/>
              <a:gd name="T12" fmla="*/ 0 w 116"/>
              <a:gd name="T13" fmla="*/ 0 h 112"/>
              <a:gd name="T14" fmla="*/ 116 w 116"/>
              <a:gd name="T15" fmla="*/ 112 h 1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6" h="112">
                <a:moveTo>
                  <a:pt x="116" y="0"/>
                </a:moveTo>
                <a:cubicBezTo>
                  <a:pt x="114" y="9"/>
                  <a:pt x="114" y="36"/>
                  <a:pt x="104" y="52"/>
                </a:cubicBezTo>
                <a:cubicBezTo>
                  <a:pt x="94" y="68"/>
                  <a:pt x="73" y="86"/>
                  <a:pt x="56" y="96"/>
                </a:cubicBezTo>
                <a:cubicBezTo>
                  <a:pt x="39" y="106"/>
                  <a:pt x="12" y="109"/>
                  <a:pt x="0" y="112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8"/>
          <p:cNvSpPr>
            <a:spLocks/>
          </p:cNvSpPr>
          <p:nvPr/>
        </p:nvSpPr>
        <p:spPr bwMode="auto">
          <a:xfrm>
            <a:off x="4887913" y="3659188"/>
            <a:ext cx="539750" cy="1847850"/>
          </a:xfrm>
          <a:custGeom>
            <a:avLst/>
            <a:gdLst>
              <a:gd name="T0" fmla="*/ 340 w 340"/>
              <a:gd name="T1" fmla="*/ 0 h 1164"/>
              <a:gd name="T2" fmla="*/ 292 w 340"/>
              <a:gd name="T3" fmla="*/ 48 h 1164"/>
              <a:gd name="T4" fmla="*/ 316 w 340"/>
              <a:gd name="T5" fmla="*/ 156 h 1164"/>
              <a:gd name="T6" fmla="*/ 292 w 340"/>
              <a:gd name="T7" fmla="*/ 240 h 1164"/>
              <a:gd name="T8" fmla="*/ 262 w 340"/>
              <a:gd name="T9" fmla="*/ 342 h 1164"/>
              <a:gd name="T10" fmla="*/ 268 w 340"/>
              <a:gd name="T11" fmla="*/ 396 h 1164"/>
              <a:gd name="T12" fmla="*/ 244 w 340"/>
              <a:gd name="T13" fmla="*/ 480 h 1164"/>
              <a:gd name="T14" fmla="*/ 196 w 340"/>
              <a:gd name="T15" fmla="*/ 576 h 1164"/>
              <a:gd name="T16" fmla="*/ 160 w 340"/>
              <a:gd name="T17" fmla="*/ 648 h 1164"/>
              <a:gd name="T18" fmla="*/ 82 w 340"/>
              <a:gd name="T19" fmla="*/ 708 h 1164"/>
              <a:gd name="T20" fmla="*/ 52 w 340"/>
              <a:gd name="T21" fmla="*/ 864 h 1164"/>
              <a:gd name="T22" fmla="*/ 34 w 340"/>
              <a:gd name="T23" fmla="*/ 1002 h 1164"/>
              <a:gd name="T24" fmla="*/ 4 w 340"/>
              <a:gd name="T25" fmla="*/ 1098 h 1164"/>
              <a:gd name="T26" fmla="*/ 10 w 340"/>
              <a:gd name="T27" fmla="*/ 1164 h 1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0"/>
              <a:gd name="T43" fmla="*/ 0 h 1164"/>
              <a:gd name="T44" fmla="*/ 340 w 340"/>
              <a:gd name="T45" fmla="*/ 1164 h 116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0" h="1164">
                <a:moveTo>
                  <a:pt x="340" y="0"/>
                </a:moveTo>
                <a:cubicBezTo>
                  <a:pt x="316" y="12"/>
                  <a:pt x="296" y="22"/>
                  <a:pt x="292" y="48"/>
                </a:cubicBezTo>
                <a:cubicBezTo>
                  <a:pt x="288" y="74"/>
                  <a:pt x="316" y="124"/>
                  <a:pt x="316" y="156"/>
                </a:cubicBezTo>
                <a:cubicBezTo>
                  <a:pt x="316" y="188"/>
                  <a:pt x="301" y="209"/>
                  <a:pt x="292" y="240"/>
                </a:cubicBezTo>
                <a:cubicBezTo>
                  <a:pt x="283" y="271"/>
                  <a:pt x="266" y="316"/>
                  <a:pt x="262" y="342"/>
                </a:cubicBezTo>
                <a:cubicBezTo>
                  <a:pt x="258" y="368"/>
                  <a:pt x="271" y="373"/>
                  <a:pt x="268" y="396"/>
                </a:cubicBezTo>
                <a:cubicBezTo>
                  <a:pt x="265" y="419"/>
                  <a:pt x="256" y="450"/>
                  <a:pt x="244" y="480"/>
                </a:cubicBezTo>
                <a:cubicBezTo>
                  <a:pt x="232" y="510"/>
                  <a:pt x="210" y="548"/>
                  <a:pt x="196" y="576"/>
                </a:cubicBezTo>
                <a:cubicBezTo>
                  <a:pt x="182" y="604"/>
                  <a:pt x="179" y="626"/>
                  <a:pt x="160" y="648"/>
                </a:cubicBezTo>
                <a:cubicBezTo>
                  <a:pt x="141" y="670"/>
                  <a:pt x="100" y="672"/>
                  <a:pt x="82" y="708"/>
                </a:cubicBezTo>
                <a:cubicBezTo>
                  <a:pt x="64" y="744"/>
                  <a:pt x="60" y="815"/>
                  <a:pt x="52" y="864"/>
                </a:cubicBezTo>
                <a:cubicBezTo>
                  <a:pt x="44" y="913"/>
                  <a:pt x="42" y="963"/>
                  <a:pt x="34" y="1002"/>
                </a:cubicBezTo>
                <a:cubicBezTo>
                  <a:pt x="26" y="1041"/>
                  <a:pt x="8" y="1071"/>
                  <a:pt x="4" y="1098"/>
                </a:cubicBezTo>
                <a:cubicBezTo>
                  <a:pt x="0" y="1125"/>
                  <a:pt x="9" y="1150"/>
                  <a:pt x="10" y="1164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Oval 24"/>
          <p:cNvGrpSpPr>
            <a:grpSpLocks/>
          </p:cNvGrpSpPr>
          <p:nvPr/>
        </p:nvGrpSpPr>
        <p:grpSpPr bwMode="auto">
          <a:xfrm>
            <a:off x="5467350" y="2706688"/>
            <a:ext cx="531813" cy="414337"/>
            <a:chOff x="3444" y="1705"/>
            <a:chExt cx="335" cy="261"/>
          </a:xfrm>
        </p:grpSpPr>
        <p:pic>
          <p:nvPicPr>
            <p:cNvPr id="21526" name="Oval 24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444" y="1705"/>
              <a:ext cx="335" cy="261"/>
            </a:xfrm>
            <a:prstGeom prst="rect">
              <a:avLst/>
            </a:prstGeom>
            <a:noFill/>
          </p:spPr>
        </p:pic>
        <p:sp>
          <p:nvSpPr>
            <p:cNvPr id="21527" name="Text Box 23"/>
            <p:cNvSpPr txBox="1">
              <a:spLocks noChangeArrowheads="1"/>
            </p:cNvSpPr>
            <p:nvPr/>
          </p:nvSpPr>
          <p:spPr bwMode="auto">
            <a:xfrm>
              <a:off x="3543" y="1757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北京</a:t>
              </a:r>
            </a:p>
          </p:txBody>
        </p:sp>
      </p:grpSp>
      <p:grpSp>
        <p:nvGrpSpPr>
          <p:cNvPr id="25" name="Oval 25"/>
          <p:cNvGrpSpPr>
            <a:grpSpLocks/>
          </p:cNvGrpSpPr>
          <p:nvPr/>
        </p:nvGrpSpPr>
        <p:grpSpPr bwMode="auto">
          <a:xfrm>
            <a:off x="6229350" y="4078288"/>
            <a:ext cx="531813" cy="414337"/>
            <a:chOff x="3924" y="2569"/>
            <a:chExt cx="335" cy="261"/>
          </a:xfrm>
        </p:grpSpPr>
        <p:pic>
          <p:nvPicPr>
            <p:cNvPr id="21529" name="Oval 2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924" y="2569"/>
              <a:ext cx="335" cy="261"/>
            </a:xfrm>
            <a:prstGeom prst="rect">
              <a:avLst/>
            </a:prstGeom>
            <a:noFill/>
          </p:spPr>
        </p:pic>
        <p:sp>
          <p:nvSpPr>
            <p:cNvPr id="21530" name="Text Box 26"/>
            <p:cNvSpPr txBox="1">
              <a:spLocks noChangeArrowheads="1"/>
            </p:cNvSpPr>
            <p:nvPr/>
          </p:nvSpPr>
          <p:spPr bwMode="auto">
            <a:xfrm>
              <a:off x="4023" y="2621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上海</a:t>
              </a:r>
            </a:p>
          </p:txBody>
        </p:sp>
      </p:grpSp>
      <p:grpSp>
        <p:nvGrpSpPr>
          <p:cNvPr id="26" name="Oval 26"/>
          <p:cNvGrpSpPr>
            <a:grpSpLocks/>
          </p:cNvGrpSpPr>
          <p:nvPr/>
        </p:nvGrpSpPr>
        <p:grpSpPr bwMode="auto">
          <a:xfrm>
            <a:off x="5394325" y="5602288"/>
            <a:ext cx="530225" cy="414337"/>
            <a:chOff x="3398" y="3529"/>
            <a:chExt cx="334" cy="261"/>
          </a:xfrm>
        </p:grpSpPr>
        <p:pic>
          <p:nvPicPr>
            <p:cNvPr id="21532" name="Oval 26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98" y="3529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33" name="Text Box 29"/>
            <p:cNvSpPr txBox="1">
              <a:spLocks noChangeArrowheads="1"/>
            </p:cNvSpPr>
            <p:nvPr/>
          </p:nvSpPr>
          <p:spPr bwMode="auto">
            <a:xfrm>
              <a:off x="3495" y="3581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九龙</a:t>
              </a:r>
            </a:p>
          </p:txBody>
        </p:sp>
      </p:grpSp>
      <p:grpSp>
        <p:nvGrpSpPr>
          <p:cNvPr id="27" name="Oval 27"/>
          <p:cNvGrpSpPr>
            <a:grpSpLocks/>
          </p:cNvGrpSpPr>
          <p:nvPr/>
        </p:nvGrpSpPr>
        <p:grpSpPr bwMode="auto">
          <a:xfrm>
            <a:off x="5089525" y="5529263"/>
            <a:ext cx="530225" cy="414337"/>
            <a:chOff x="3206" y="3483"/>
            <a:chExt cx="334" cy="261"/>
          </a:xfrm>
        </p:grpSpPr>
        <p:pic>
          <p:nvPicPr>
            <p:cNvPr id="21535" name="Oval 27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206" y="3483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36" name="Text Box 32"/>
            <p:cNvSpPr txBox="1">
              <a:spLocks noChangeArrowheads="1"/>
            </p:cNvSpPr>
            <p:nvPr/>
          </p:nvSpPr>
          <p:spPr bwMode="auto">
            <a:xfrm>
              <a:off x="3303" y="3533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广州</a:t>
              </a:r>
            </a:p>
          </p:txBody>
        </p:sp>
      </p:grpSp>
      <p:grpSp>
        <p:nvGrpSpPr>
          <p:cNvPr id="28" name="Oval 28"/>
          <p:cNvGrpSpPr>
            <a:grpSpLocks/>
          </p:cNvGrpSpPr>
          <p:nvPr/>
        </p:nvGrpSpPr>
        <p:grpSpPr bwMode="auto">
          <a:xfrm>
            <a:off x="4632325" y="5297488"/>
            <a:ext cx="530225" cy="414337"/>
            <a:chOff x="2918" y="3337"/>
            <a:chExt cx="334" cy="261"/>
          </a:xfrm>
        </p:grpSpPr>
        <p:pic>
          <p:nvPicPr>
            <p:cNvPr id="21538" name="Oval 28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918" y="3337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39" name="Text Box 35"/>
            <p:cNvSpPr txBox="1">
              <a:spLocks noChangeArrowheads="1"/>
            </p:cNvSpPr>
            <p:nvPr/>
          </p:nvSpPr>
          <p:spPr bwMode="auto">
            <a:xfrm>
              <a:off x="3015" y="3389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柳州</a:t>
              </a:r>
            </a:p>
          </p:txBody>
        </p:sp>
      </p:grpSp>
      <p:grpSp>
        <p:nvGrpSpPr>
          <p:cNvPr id="29" name="Oval 29"/>
          <p:cNvGrpSpPr>
            <a:grpSpLocks/>
          </p:cNvGrpSpPr>
          <p:nvPr/>
        </p:nvGrpSpPr>
        <p:grpSpPr bwMode="auto">
          <a:xfrm>
            <a:off x="5089525" y="3316288"/>
            <a:ext cx="530225" cy="414337"/>
            <a:chOff x="3206" y="2089"/>
            <a:chExt cx="334" cy="261"/>
          </a:xfrm>
        </p:grpSpPr>
        <p:pic>
          <p:nvPicPr>
            <p:cNvPr id="21541" name="Oval 29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206" y="2089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42" name="Text Box 38"/>
            <p:cNvSpPr txBox="1">
              <a:spLocks noChangeArrowheads="1"/>
            </p:cNvSpPr>
            <p:nvPr/>
          </p:nvSpPr>
          <p:spPr bwMode="auto">
            <a:xfrm>
              <a:off x="3303" y="2141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焦作</a:t>
              </a:r>
            </a:p>
          </p:txBody>
        </p:sp>
      </p:grpSp>
      <p:grpSp>
        <p:nvGrpSpPr>
          <p:cNvPr id="30" name="Oval 30"/>
          <p:cNvGrpSpPr>
            <a:grpSpLocks/>
          </p:cNvGrpSpPr>
          <p:nvPr/>
        </p:nvGrpSpPr>
        <p:grpSpPr bwMode="auto">
          <a:xfrm>
            <a:off x="4784725" y="2401888"/>
            <a:ext cx="530225" cy="414337"/>
            <a:chOff x="3014" y="1513"/>
            <a:chExt cx="334" cy="261"/>
          </a:xfrm>
        </p:grpSpPr>
        <p:pic>
          <p:nvPicPr>
            <p:cNvPr id="21544" name="Oval 30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014" y="1513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45" name="Text Box 41"/>
            <p:cNvSpPr txBox="1">
              <a:spLocks noChangeArrowheads="1"/>
            </p:cNvSpPr>
            <p:nvPr/>
          </p:nvSpPr>
          <p:spPr bwMode="auto">
            <a:xfrm>
              <a:off x="3111" y="1565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包头</a:t>
              </a:r>
            </a:p>
          </p:txBody>
        </p:sp>
      </p:grpSp>
      <p:grpSp>
        <p:nvGrpSpPr>
          <p:cNvPr id="31" name="Oval 31"/>
          <p:cNvGrpSpPr>
            <a:grpSpLocks/>
          </p:cNvGrpSpPr>
          <p:nvPr/>
        </p:nvGrpSpPr>
        <p:grpSpPr bwMode="auto">
          <a:xfrm>
            <a:off x="4022725" y="3316288"/>
            <a:ext cx="530225" cy="414337"/>
            <a:chOff x="2534" y="2089"/>
            <a:chExt cx="334" cy="261"/>
          </a:xfrm>
        </p:grpSpPr>
        <p:pic>
          <p:nvPicPr>
            <p:cNvPr id="21547" name="Oval 31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534" y="2089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48" name="Text Box 44"/>
            <p:cNvSpPr txBox="1">
              <a:spLocks noChangeArrowheads="1"/>
            </p:cNvSpPr>
            <p:nvPr/>
          </p:nvSpPr>
          <p:spPr bwMode="auto">
            <a:xfrm>
              <a:off x="2631" y="2141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兰州</a:t>
              </a:r>
            </a:p>
          </p:txBody>
        </p:sp>
      </p:grpSp>
      <p:grpSp>
        <p:nvGrpSpPr>
          <p:cNvPr id="32" name="Oval 32"/>
          <p:cNvGrpSpPr>
            <a:grpSpLocks/>
          </p:cNvGrpSpPr>
          <p:nvPr/>
        </p:nvGrpSpPr>
        <p:grpSpPr bwMode="auto">
          <a:xfrm>
            <a:off x="2316163" y="1719263"/>
            <a:ext cx="420687" cy="414337"/>
            <a:chOff x="1459" y="1083"/>
            <a:chExt cx="265" cy="261"/>
          </a:xfrm>
        </p:grpSpPr>
        <p:pic>
          <p:nvPicPr>
            <p:cNvPr id="21550" name="Oval 32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459" y="1083"/>
              <a:ext cx="265" cy="261"/>
            </a:xfrm>
            <a:prstGeom prst="rect">
              <a:avLst/>
            </a:prstGeom>
            <a:noFill/>
          </p:spPr>
        </p:pic>
        <p:sp>
          <p:nvSpPr>
            <p:cNvPr id="21551" name="Text Box 47"/>
            <p:cNvSpPr txBox="1">
              <a:spLocks noChangeArrowheads="1"/>
            </p:cNvSpPr>
            <p:nvPr/>
          </p:nvSpPr>
          <p:spPr bwMode="auto">
            <a:xfrm>
              <a:off x="1527" y="1133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3" name="Oval 33"/>
          <p:cNvGrpSpPr>
            <a:grpSpLocks/>
          </p:cNvGrpSpPr>
          <p:nvPr/>
        </p:nvGrpSpPr>
        <p:grpSpPr bwMode="auto">
          <a:xfrm>
            <a:off x="4400550" y="3621088"/>
            <a:ext cx="531813" cy="414337"/>
            <a:chOff x="2772" y="2281"/>
            <a:chExt cx="335" cy="261"/>
          </a:xfrm>
        </p:grpSpPr>
        <p:pic>
          <p:nvPicPr>
            <p:cNvPr id="21553" name="Oval 33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2772" y="2281"/>
              <a:ext cx="335" cy="261"/>
            </a:xfrm>
            <a:prstGeom prst="rect">
              <a:avLst/>
            </a:prstGeom>
            <a:noFill/>
          </p:spPr>
        </p:pic>
        <p:sp>
          <p:nvSpPr>
            <p:cNvPr id="21554" name="Text Box 50"/>
            <p:cNvSpPr txBox="1">
              <a:spLocks noChangeArrowheads="1"/>
            </p:cNvSpPr>
            <p:nvPr/>
          </p:nvSpPr>
          <p:spPr bwMode="auto">
            <a:xfrm>
              <a:off x="2871" y="2333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宝鸡</a:t>
              </a:r>
            </a:p>
          </p:txBody>
        </p:sp>
      </p:grpSp>
      <p:grpSp>
        <p:nvGrpSpPr>
          <p:cNvPr id="34" name="Oval 34"/>
          <p:cNvGrpSpPr>
            <a:grpSpLocks/>
          </p:cNvGrpSpPr>
          <p:nvPr/>
        </p:nvGrpSpPr>
        <p:grpSpPr bwMode="auto">
          <a:xfrm>
            <a:off x="4022725" y="4230688"/>
            <a:ext cx="530225" cy="414337"/>
            <a:chOff x="2534" y="2665"/>
            <a:chExt cx="334" cy="261"/>
          </a:xfrm>
        </p:grpSpPr>
        <p:pic>
          <p:nvPicPr>
            <p:cNvPr id="21556" name="Oval 34"/>
            <p:cNvPicPr>
              <a:picLocks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2534" y="2665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57" name="Text Box 53"/>
            <p:cNvSpPr txBox="1">
              <a:spLocks noChangeArrowheads="1"/>
            </p:cNvSpPr>
            <p:nvPr/>
          </p:nvSpPr>
          <p:spPr bwMode="auto">
            <a:xfrm>
              <a:off x="2631" y="2717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成都</a:t>
              </a:r>
            </a:p>
          </p:txBody>
        </p:sp>
      </p:grpSp>
      <p:grpSp>
        <p:nvGrpSpPr>
          <p:cNvPr id="35" name="Oval 35"/>
          <p:cNvGrpSpPr>
            <a:grpSpLocks/>
          </p:cNvGrpSpPr>
          <p:nvPr/>
        </p:nvGrpSpPr>
        <p:grpSpPr bwMode="auto">
          <a:xfrm>
            <a:off x="3717925" y="5145088"/>
            <a:ext cx="530225" cy="414337"/>
            <a:chOff x="2342" y="3241"/>
            <a:chExt cx="334" cy="261"/>
          </a:xfrm>
        </p:grpSpPr>
        <p:pic>
          <p:nvPicPr>
            <p:cNvPr id="21559" name="Oval 35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2342" y="3241"/>
              <a:ext cx="334" cy="261"/>
            </a:xfrm>
            <a:prstGeom prst="rect">
              <a:avLst/>
            </a:prstGeom>
            <a:noFill/>
          </p:spPr>
        </p:pic>
        <p:sp>
          <p:nvSpPr>
            <p:cNvPr id="21560" name="Text Box 56"/>
            <p:cNvSpPr txBox="1">
              <a:spLocks noChangeArrowheads="1"/>
            </p:cNvSpPr>
            <p:nvPr/>
          </p:nvSpPr>
          <p:spPr bwMode="auto">
            <a:xfrm>
              <a:off x="2439" y="3293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昆明</a:t>
              </a:r>
            </a:p>
          </p:txBody>
        </p:sp>
      </p:grpSp>
      <p:grpSp>
        <p:nvGrpSpPr>
          <p:cNvPr id="36" name="Oval 36"/>
          <p:cNvGrpSpPr>
            <a:grpSpLocks/>
          </p:cNvGrpSpPr>
          <p:nvPr/>
        </p:nvGrpSpPr>
        <p:grpSpPr bwMode="auto">
          <a:xfrm>
            <a:off x="4248150" y="4919663"/>
            <a:ext cx="531813" cy="414337"/>
            <a:chOff x="2676" y="3099"/>
            <a:chExt cx="335" cy="261"/>
          </a:xfrm>
        </p:grpSpPr>
        <p:pic>
          <p:nvPicPr>
            <p:cNvPr id="21562" name="Oval 36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676" y="3099"/>
              <a:ext cx="335" cy="261"/>
            </a:xfrm>
            <a:prstGeom prst="rect">
              <a:avLst/>
            </a:prstGeom>
            <a:noFill/>
          </p:spPr>
        </p:pic>
        <p:sp>
          <p:nvSpPr>
            <p:cNvPr id="21563" name="Text Box 59"/>
            <p:cNvSpPr txBox="1">
              <a:spLocks noChangeArrowheads="1"/>
            </p:cNvSpPr>
            <p:nvPr/>
          </p:nvSpPr>
          <p:spPr bwMode="auto">
            <a:xfrm>
              <a:off x="2775" y="3149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贵阳</a:t>
              </a:r>
            </a:p>
          </p:txBody>
        </p:sp>
      </p:grpSp>
      <p:grpSp>
        <p:nvGrpSpPr>
          <p:cNvPr id="37" name="Oval 37"/>
          <p:cNvGrpSpPr>
            <a:grpSpLocks/>
          </p:cNvGrpSpPr>
          <p:nvPr/>
        </p:nvGrpSpPr>
        <p:grpSpPr bwMode="auto">
          <a:xfrm>
            <a:off x="5162550" y="4767263"/>
            <a:ext cx="531813" cy="414337"/>
            <a:chOff x="3252" y="3003"/>
            <a:chExt cx="335" cy="261"/>
          </a:xfrm>
        </p:grpSpPr>
        <p:pic>
          <p:nvPicPr>
            <p:cNvPr id="21565" name="Oval 37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3252" y="3003"/>
              <a:ext cx="335" cy="261"/>
            </a:xfrm>
            <a:prstGeom prst="rect">
              <a:avLst/>
            </a:prstGeom>
            <a:noFill/>
          </p:spPr>
        </p:pic>
        <p:sp>
          <p:nvSpPr>
            <p:cNvPr id="21566" name="Text Box 62"/>
            <p:cNvSpPr txBox="1">
              <a:spLocks noChangeArrowheads="1"/>
            </p:cNvSpPr>
            <p:nvPr/>
          </p:nvSpPr>
          <p:spPr bwMode="auto">
            <a:xfrm>
              <a:off x="3351" y="3053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株洲</a:t>
              </a:r>
            </a:p>
          </p:txBody>
        </p:sp>
      </p:grpSp>
      <p:grpSp>
        <p:nvGrpSpPr>
          <p:cNvPr id="38" name="Oval 38"/>
          <p:cNvGrpSpPr>
            <a:grpSpLocks/>
          </p:cNvGrpSpPr>
          <p:nvPr/>
        </p:nvGrpSpPr>
        <p:grpSpPr bwMode="auto">
          <a:xfrm>
            <a:off x="6076950" y="4383088"/>
            <a:ext cx="531813" cy="414337"/>
            <a:chOff x="3828" y="2761"/>
            <a:chExt cx="335" cy="261"/>
          </a:xfrm>
        </p:grpSpPr>
        <p:pic>
          <p:nvPicPr>
            <p:cNvPr id="21568" name="Oval 38"/>
            <p:cNvPicPr>
              <a:picLocks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3828" y="2761"/>
              <a:ext cx="335" cy="261"/>
            </a:xfrm>
            <a:prstGeom prst="rect">
              <a:avLst/>
            </a:prstGeom>
            <a:noFill/>
          </p:spPr>
        </p:pic>
        <p:sp>
          <p:nvSpPr>
            <p:cNvPr id="21569" name="Text Box 65"/>
            <p:cNvSpPr txBox="1">
              <a:spLocks noChangeArrowheads="1"/>
            </p:cNvSpPr>
            <p:nvPr/>
          </p:nvSpPr>
          <p:spPr bwMode="auto">
            <a:xfrm>
              <a:off x="3927" y="2813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杭州</a:t>
              </a:r>
            </a:p>
          </p:txBody>
        </p:sp>
      </p:grpSp>
      <p:grpSp>
        <p:nvGrpSpPr>
          <p:cNvPr id="39" name="Oval 39"/>
          <p:cNvGrpSpPr>
            <a:grpSpLocks/>
          </p:cNvGrpSpPr>
          <p:nvPr/>
        </p:nvGrpSpPr>
        <p:grpSpPr bwMode="auto">
          <a:xfrm>
            <a:off x="6053138" y="3548063"/>
            <a:ext cx="420687" cy="414337"/>
            <a:chOff x="3813" y="2235"/>
            <a:chExt cx="265" cy="261"/>
          </a:xfrm>
        </p:grpSpPr>
        <p:pic>
          <p:nvPicPr>
            <p:cNvPr id="21571" name="Oval 39"/>
            <p:cNvPicPr>
              <a:picLocks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3813" y="2235"/>
              <a:ext cx="265" cy="261"/>
            </a:xfrm>
            <a:prstGeom prst="rect">
              <a:avLst/>
            </a:prstGeom>
            <a:noFill/>
          </p:spPr>
        </p:pic>
        <p:sp>
          <p:nvSpPr>
            <p:cNvPr id="21572" name="Text Box 68"/>
            <p:cNvSpPr txBox="1">
              <a:spLocks noChangeArrowheads="1"/>
            </p:cNvSpPr>
            <p:nvPr/>
          </p:nvSpPr>
          <p:spPr bwMode="auto">
            <a:xfrm>
              <a:off x="3879" y="2285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0" name="Oval 40"/>
          <p:cNvGrpSpPr>
            <a:grpSpLocks/>
          </p:cNvGrpSpPr>
          <p:nvPr/>
        </p:nvGrpSpPr>
        <p:grpSpPr bwMode="auto">
          <a:xfrm>
            <a:off x="6662738" y="1566863"/>
            <a:ext cx="420687" cy="414337"/>
            <a:chOff x="4197" y="987"/>
            <a:chExt cx="265" cy="261"/>
          </a:xfrm>
        </p:grpSpPr>
        <p:pic>
          <p:nvPicPr>
            <p:cNvPr id="21574" name="Oval 40"/>
            <p:cNvPicPr>
              <a:picLocks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4197" y="987"/>
              <a:ext cx="265" cy="261"/>
            </a:xfrm>
            <a:prstGeom prst="rect">
              <a:avLst/>
            </a:prstGeom>
            <a:noFill/>
          </p:spPr>
        </p:pic>
        <p:sp>
          <p:nvSpPr>
            <p:cNvPr id="21575" name="Text Box 71"/>
            <p:cNvSpPr txBox="1">
              <a:spLocks noChangeArrowheads="1"/>
            </p:cNvSpPr>
            <p:nvPr/>
          </p:nvSpPr>
          <p:spPr bwMode="auto">
            <a:xfrm>
              <a:off x="4263" y="1037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Text Box 44"/>
          <p:cNvSpPr txBox="1">
            <a:spLocks noChangeArrowheads="1"/>
          </p:cNvSpPr>
          <p:nvPr/>
        </p:nvSpPr>
        <p:spPr bwMode="auto">
          <a:xfrm>
            <a:off x="5060950" y="3221038"/>
            <a:ext cx="492125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京            广           线</a:t>
            </a:r>
          </a:p>
        </p:txBody>
      </p:sp>
      <p:sp>
        <p:nvSpPr>
          <p:cNvPr id="43" name="Text Box 45"/>
          <p:cNvSpPr txBox="1">
            <a:spLocks noChangeArrowheads="1"/>
          </p:cNvSpPr>
          <p:nvPr/>
        </p:nvSpPr>
        <p:spPr bwMode="auto">
          <a:xfrm>
            <a:off x="5711825" y="3435350"/>
            <a:ext cx="492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京        九            线</a:t>
            </a:r>
          </a:p>
        </p:txBody>
      </p:sp>
      <p:sp>
        <p:nvSpPr>
          <p:cNvPr id="44" name="Text Box 46"/>
          <p:cNvSpPr txBox="1">
            <a:spLocks noChangeArrowheads="1"/>
          </p:cNvSpPr>
          <p:nvPr/>
        </p:nvSpPr>
        <p:spPr bwMode="auto">
          <a:xfrm rot="-683648">
            <a:off x="5967413" y="2971800"/>
            <a:ext cx="493712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京   沪   线</a:t>
            </a:r>
          </a:p>
        </p:txBody>
      </p:sp>
      <p:sp>
        <p:nvSpPr>
          <p:cNvPr id="45" name="Text Box 48"/>
          <p:cNvSpPr txBox="1">
            <a:spLocks noChangeArrowheads="1"/>
          </p:cNvSpPr>
          <p:nvPr/>
        </p:nvSpPr>
        <p:spPr bwMode="auto">
          <a:xfrm rot="926771">
            <a:off x="4751388" y="3759200"/>
            <a:ext cx="4921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焦     柳     线</a:t>
            </a:r>
          </a:p>
        </p:txBody>
      </p:sp>
      <p:sp>
        <p:nvSpPr>
          <p:cNvPr id="47" name="Text Box 50"/>
          <p:cNvSpPr txBox="1">
            <a:spLocks noChangeArrowheads="1"/>
          </p:cNvSpPr>
          <p:nvPr/>
        </p:nvSpPr>
        <p:spPr bwMode="auto">
          <a:xfrm rot="1513805">
            <a:off x="3487738" y="4268788"/>
            <a:ext cx="492125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成昆线</a:t>
            </a:r>
          </a:p>
        </p:txBody>
      </p:sp>
      <p:sp>
        <p:nvSpPr>
          <p:cNvPr id="48" name="Text Box 51"/>
          <p:cNvSpPr txBox="1">
            <a:spLocks noChangeArrowheads="1"/>
          </p:cNvSpPr>
          <p:nvPr/>
        </p:nvSpPr>
        <p:spPr bwMode="auto">
          <a:xfrm rot="1286636">
            <a:off x="5172075" y="2311400"/>
            <a:ext cx="958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京包线</a:t>
            </a:r>
          </a:p>
        </p:txBody>
      </p:sp>
      <p:sp>
        <p:nvSpPr>
          <p:cNvPr id="49" name="Text Box 52"/>
          <p:cNvSpPr txBox="1">
            <a:spLocks noChangeArrowheads="1"/>
          </p:cNvSpPr>
          <p:nvPr/>
        </p:nvSpPr>
        <p:spPr bwMode="auto">
          <a:xfrm rot="1768545">
            <a:off x="4167188" y="2430463"/>
            <a:ext cx="4921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包兰线</a:t>
            </a:r>
          </a:p>
        </p:txBody>
      </p:sp>
      <p:sp>
        <p:nvSpPr>
          <p:cNvPr id="50" name="Text Box 53"/>
          <p:cNvSpPr txBox="1">
            <a:spLocks noChangeArrowheads="1"/>
          </p:cNvSpPr>
          <p:nvPr/>
        </p:nvSpPr>
        <p:spPr bwMode="auto">
          <a:xfrm>
            <a:off x="4418013" y="3863975"/>
            <a:ext cx="1785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陇      海       线</a:t>
            </a:r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 rot="2620950">
            <a:off x="2724150" y="2565400"/>
            <a:ext cx="1366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兰    新   线</a:t>
            </a:r>
          </a:p>
        </p:txBody>
      </p:sp>
      <p:sp>
        <p:nvSpPr>
          <p:cNvPr id="52" name="Text Box 55"/>
          <p:cNvSpPr txBox="1">
            <a:spLocks noChangeArrowheads="1"/>
          </p:cNvSpPr>
          <p:nvPr/>
        </p:nvSpPr>
        <p:spPr bwMode="auto">
          <a:xfrm>
            <a:off x="6632575" y="4292600"/>
            <a:ext cx="958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沪杭线</a:t>
            </a:r>
          </a:p>
        </p:txBody>
      </p:sp>
      <p:sp>
        <p:nvSpPr>
          <p:cNvPr id="53" name="Text Box 56"/>
          <p:cNvSpPr txBox="1">
            <a:spLocks noChangeArrowheads="1"/>
          </p:cNvSpPr>
          <p:nvPr/>
        </p:nvSpPr>
        <p:spPr bwMode="auto">
          <a:xfrm rot="-908761">
            <a:off x="5524500" y="4840288"/>
            <a:ext cx="958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浙赣线</a:t>
            </a:r>
          </a:p>
        </p:txBody>
      </p:sp>
      <p:sp>
        <p:nvSpPr>
          <p:cNvPr id="54" name="Text Box 57"/>
          <p:cNvSpPr txBox="1">
            <a:spLocks noChangeArrowheads="1"/>
          </p:cNvSpPr>
          <p:nvPr/>
        </p:nvSpPr>
        <p:spPr bwMode="auto">
          <a:xfrm rot="-880627">
            <a:off x="4489450" y="5006975"/>
            <a:ext cx="958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湘黔线</a:t>
            </a:r>
          </a:p>
        </p:txBody>
      </p:sp>
      <p:sp>
        <p:nvSpPr>
          <p:cNvPr id="55" name="Text Box 58"/>
          <p:cNvSpPr txBox="1">
            <a:spLocks noChangeArrowheads="1"/>
          </p:cNvSpPr>
          <p:nvPr/>
        </p:nvSpPr>
        <p:spPr bwMode="auto">
          <a:xfrm>
            <a:off x="4060825" y="5292725"/>
            <a:ext cx="4921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贵昆线</a:t>
            </a:r>
          </a:p>
        </p:txBody>
      </p:sp>
      <p:sp>
        <p:nvSpPr>
          <p:cNvPr id="21590" name="WordArt 4"/>
          <p:cNvSpPr>
            <a:spLocks noChangeArrowheads="1" noChangeShapeType="1" noTextEdit="1"/>
          </p:cNvSpPr>
          <p:nvPr/>
        </p:nvSpPr>
        <p:spPr bwMode="auto">
          <a:xfrm>
            <a:off x="214313" y="142875"/>
            <a:ext cx="4714875" cy="785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prstShdw prst="shdw17" dist="17961" dir="13500000">
                    <a:srgbClr val="991F5C"/>
                  </a:prstShdw>
                </a:effectLst>
                <a:latin typeface="华文中宋"/>
                <a:ea typeface="华文中宋"/>
              </a:rPr>
              <a:t>全国主要铁路干线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6346825" y="3578225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b="1">
                <a:latin typeface="Calibri" pitchFamily="34" charset="0"/>
              </a:rPr>
              <a:t>连云港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6918325" y="14351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b="1">
                <a:latin typeface="Calibri" pitchFamily="34" charset="0"/>
              </a:rPr>
              <a:t>哈尔滨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143125" y="1571625"/>
            <a:ext cx="714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b="1">
                <a:latin typeface="Calibri" pitchFamily="34" charset="0"/>
              </a:rPr>
              <a:t>乌鲁木齐</a:t>
            </a:r>
          </a:p>
        </p:txBody>
      </p:sp>
      <p:sp>
        <p:nvSpPr>
          <p:cNvPr id="62" name="Text Box 50"/>
          <p:cNvSpPr txBox="1">
            <a:spLocks noChangeArrowheads="1"/>
          </p:cNvSpPr>
          <p:nvPr/>
        </p:nvSpPr>
        <p:spPr bwMode="auto">
          <a:xfrm rot="1513805">
            <a:off x="3933825" y="3571875"/>
            <a:ext cx="4921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宝成线</a:t>
            </a:r>
          </a:p>
        </p:txBody>
      </p:sp>
      <p:sp>
        <p:nvSpPr>
          <p:cNvPr id="63" name="Text Box 50"/>
          <p:cNvSpPr txBox="1">
            <a:spLocks noChangeArrowheads="1"/>
          </p:cNvSpPr>
          <p:nvPr/>
        </p:nvSpPr>
        <p:spPr bwMode="auto">
          <a:xfrm rot="2148647">
            <a:off x="6545263" y="2047875"/>
            <a:ext cx="49212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Calibri" pitchFamily="34" charset="0"/>
              </a:rPr>
              <a:t>京  哈  线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8072438" y="1928813"/>
            <a:ext cx="8001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solidFill>
                  <a:srgbClr val="00B0F0"/>
                </a:solidFill>
                <a:latin typeface="华文琥珀"/>
                <a:ea typeface="华文琥珀"/>
                <a:cs typeface="华文琥珀"/>
              </a:rPr>
              <a:t>“五纵三横”网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42" grpId="0" autoUpdateAnimBg="0"/>
      <p:bldP spid="43" grpId="0" autoUpdateAnimBg="0"/>
      <p:bldP spid="44" grpId="0" autoUpdateAnimBg="0"/>
      <p:bldP spid="45" grpId="0" autoUpdateAnimBg="0"/>
      <p:bldP spid="47" grpId="0" autoUpdateAnimBg="0"/>
      <p:bldP spid="48" grpId="0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4" grpId="0" autoUpdateAnimBg="0"/>
      <p:bldP spid="55" grpId="0" autoUpdateAnimBg="0"/>
      <p:bldP spid="56" grpId="0"/>
      <p:bldP spid="58" grpId="0"/>
      <p:bldP spid="59" grpId="0"/>
      <p:bldP spid="62" grpId="0" autoUpdateAnimBg="0"/>
      <p:bldP spid="63" grpId="0" autoUpdateAnimBg="0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42875" y="2500313"/>
            <a:ext cx="3500438" cy="3857625"/>
          </a:xfrm>
          <a:prstGeom prst="roundRect">
            <a:avLst/>
          </a:prstGeom>
          <a:noFill/>
          <a:ln w="5715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46075" y="2571750"/>
            <a:ext cx="154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京沪线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46075" y="3341688"/>
            <a:ext cx="15462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京九线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46075" y="4108450"/>
            <a:ext cx="154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京广线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6075" y="4878388"/>
            <a:ext cx="154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焦柳线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46075" y="5643563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宝成</a:t>
            </a:r>
          </a:p>
        </p:txBody>
      </p:sp>
      <p:sp>
        <p:nvSpPr>
          <p:cNvPr id="23560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5500688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prstShdw prst="shdw17" dist="17961" dir="13500000">
                    <a:srgbClr val="991F5C"/>
                  </a:prstShdw>
                </a:effectLst>
                <a:latin typeface="华文中宋"/>
                <a:ea typeface="华文中宋"/>
              </a:rPr>
              <a:t>“五纵三横”铁路干线</a:t>
            </a:r>
          </a:p>
        </p:txBody>
      </p:sp>
      <p:sp>
        <p:nvSpPr>
          <p:cNvPr id="50" name="Freeform 23"/>
          <p:cNvSpPr>
            <a:spLocks/>
          </p:cNvSpPr>
          <p:nvPr/>
        </p:nvSpPr>
        <p:spPr bwMode="auto">
          <a:xfrm>
            <a:off x="7689850" y="5459413"/>
            <a:ext cx="258763" cy="747712"/>
          </a:xfrm>
          <a:custGeom>
            <a:avLst/>
            <a:gdLst>
              <a:gd name="T0" fmla="*/ 120 w 163"/>
              <a:gd name="T1" fmla="*/ 5 h 471"/>
              <a:gd name="T2" fmla="*/ 135 w 163"/>
              <a:gd name="T3" fmla="*/ 23 h 471"/>
              <a:gd name="T4" fmla="*/ 151 w 163"/>
              <a:gd name="T5" fmla="*/ 37 h 471"/>
              <a:gd name="T6" fmla="*/ 160 w 163"/>
              <a:gd name="T7" fmla="*/ 47 h 471"/>
              <a:gd name="T8" fmla="*/ 156 w 163"/>
              <a:gd name="T9" fmla="*/ 215 h 471"/>
              <a:gd name="T10" fmla="*/ 120 w 163"/>
              <a:gd name="T11" fmla="*/ 293 h 471"/>
              <a:gd name="T12" fmla="*/ 120 w 163"/>
              <a:gd name="T13" fmla="*/ 341 h 471"/>
              <a:gd name="T14" fmla="*/ 92 w 163"/>
              <a:gd name="T15" fmla="*/ 455 h 471"/>
              <a:gd name="T16" fmla="*/ 58 w 163"/>
              <a:gd name="T17" fmla="*/ 439 h 471"/>
              <a:gd name="T18" fmla="*/ 28 w 163"/>
              <a:gd name="T19" fmla="*/ 385 h 471"/>
              <a:gd name="T20" fmla="*/ 10 w 163"/>
              <a:gd name="T21" fmla="*/ 339 h 471"/>
              <a:gd name="T22" fmla="*/ 20 w 163"/>
              <a:gd name="T23" fmla="*/ 309 h 471"/>
              <a:gd name="T24" fmla="*/ 2 w 163"/>
              <a:gd name="T25" fmla="*/ 275 h 471"/>
              <a:gd name="T26" fmla="*/ 12 w 163"/>
              <a:gd name="T27" fmla="*/ 199 h 471"/>
              <a:gd name="T28" fmla="*/ 72 w 163"/>
              <a:gd name="T29" fmla="*/ 53 h 471"/>
              <a:gd name="T30" fmla="*/ 120 w 163"/>
              <a:gd name="T31" fmla="*/ 5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63"/>
              <a:gd name="T49" fmla="*/ 0 h 471"/>
              <a:gd name="T50" fmla="*/ 163 w 163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63" h="471">
                <a:moveTo>
                  <a:pt x="120" y="5"/>
                </a:moveTo>
                <a:cubicBezTo>
                  <a:pt x="130" y="0"/>
                  <a:pt x="130" y="18"/>
                  <a:pt x="135" y="23"/>
                </a:cubicBezTo>
                <a:cubicBezTo>
                  <a:pt x="140" y="28"/>
                  <a:pt x="147" y="33"/>
                  <a:pt x="151" y="37"/>
                </a:cubicBezTo>
                <a:cubicBezTo>
                  <a:pt x="155" y="41"/>
                  <a:pt x="159" y="17"/>
                  <a:pt x="160" y="47"/>
                </a:cubicBezTo>
                <a:cubicBezTo>
                  <a:pt x="161" y="77"/>
                  <a:pt x="163" y="174"/>
                  <a:pt x="156" y="215"/>
                </a:cubicBezTo>
                <a:cubicBezTo>
                  <a:pt x="149" y="256"/>
                  <a:pt x="126" y="272"/>
                  <a:pt x="120" y="293"/>
                </a:cubicBezTo>
                <a:cubicBezTo>
                  <a:pt x="114" y="314"/>
                  <a:pt x="125" y="314"/>
                  <a:pt x="120" y="341"/>
                </a:cubicBezTo>
                <a:cubicBezTo>
                  <a:pt x="115" y="368"/>
                  <a:pt x="102" y="439"/>
                  <a:pt x="92" y="455"/>
                </a:cubicBezTo>
                <a:cubicBezTo>
                  <a:pt x="82" y="471"/>
                  <a:pt x="68" y="450"/>
                  <a:pt x="58" y="439"/>
                </a:cubicBezTo>
                <a:cubicBezTo>
                  <a:pt x="48" y="428"/>
                  <a:pt x="36" y="402"/>
                  <a:pt x="28" y="385"/>
                </a:cubicBezTo>
                <a:cubicBezTo>
                  <a:pt x="20" y="368"/>
                  <a:pt x="11" y="352"/>
                  <a:pt x="10" y="339"/>
                </a:cubicBezTo>
                <a:cubicBezTo>
                  <a:pt x="9" y="326"/>
                  <a:pt x="21" y="320"/>
                  <a:pt x="20" y="309"/>
                </a:cubicBezTo>
                <a:cubicBezTo>
                  <a:pt x="19" y="298"/>
                  <a:pt x="3" y="293"/>
                  <a:pt x="2" y="275"/>
                </a:cubicBezTo>
                <a:cubicBezTo>
                  <a:pt x="1" y="257"/>
                  <a:pt x="0" y="236"/>
                  <a:pt x="12" y="199"/>
                </a:cubicBezTo>
                <a:cubicBezTo>
                  <a:pt x="24" y="162"/>
                  <a:pt x="54" y="85"/>
                  <a:pt x="72" y="53"/>
                </a:cubicBezTo>
                <a:cubicBezTo>
                  <a:pt x="90" y="21"/>
                  <a:pt x="108" y="11"/>
                  <a:pt x="120" y="5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22"/>
          <p:cNvSpPr>
            <a:spLocks/>
          </p:cNvSpPr>
          <p:nvPr/>
        </p:nvSpPr>
        <p:spPr bwMode="auto">
          <a:xfrm>
            <a:off x="6042025" y="6445250"/>
            <a:ext cx="315913" cy="263525"/>
          </a:xfrm>
          <a:custGeom>
            <a:avLst/>
            <a:gdLst>
              <a:gd name="T0" fmla="*/ 55 w 199"/>
              <a:gd name="T1" fmla="*/ 10 h 166"/>
              <a:gd name="T2" fmla="*/ 97 w 199"/>
              <a:gd name="T3" fmla="*/ 8 h 166"/>
              <a:gd name="T4" fmla="*/ 145 w 199"/>
              <a:gd name="T5" fmla="*/ 8 h 166"/>
              <a:gd name="T6" fmla="*/ 193 w 199"/>
              <a:gd name="T7" fmla="*/ 56 h 166"/>
              <a:gd name="T8" fmla="*/ 183 w 199"/>
              <a:gd name="T9" fmla="*/ 114 h 166"/>
              <a:gd name="T10" fmla="*/ 145 w 199"/>
              <a:gd name="T11" fmla="*/ 152 h 166"/>
              <a:gd name="T12" fmla="*/ 111 w 199"/>
              <a:gd name="T13" fmla="*/ 150 h 166"/>
              <a:gd name="T14" fmla="*/ 83 w 199"/>
              <a:gd name="T15" fmla="*/ 164 h 166"/>
              <a:gd name="T16" fmla="*/ 47 w 199"/>
              <a:gd name="T17" fmla="*/ 162 h 166"/>
              <a:gd name="T18" fmla="*/ 13 w 199"/>
              <a:gd name="T19" fmla="*/ 148 h 166"/>
              <a:gd name="T20" fmla="*/ 1 w 199"/>
              <a:gd name="T21" fmla="*/ 104 h 166"/>
              <a:gd name="T22" fmla="*/ 7 w 199"/>
              <a:gd name="T23" fmla="*/ 66 h 166"/>
              <a:gd name="T24" fmla="*/ 43 w 199"/>
              <a:gd name="T25" fmla="*/ 34 h 166"/>
              <a:gd name="T26" fmla="*/ 55 w 199"/>
              <a:gd name="T27" fmla="*/ 1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9"/>
              <a:gd name="T43" fmla="*/ 0 h 166"/>
              <a:gd name="T44" fmla="*/ 199 w 199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9" h="166">
                <a:moveTo>
                  <a:pt x="55" y="10"/>
                </a:moveTo>
                <a:cubicBezTo>
                  <a:pt x="64" y="6"/>
                  <a:pt x="82" y="8"/>
                  <a:pt x="97" y="8"/>
                </a:cubicBezTo>
                <a:cubicBezTo>
                  <a:pt x="112" y="8"/>
                  <a:pt x="129" y="0"/>
                  <a:pt x="145" y="8"/>
                </a:cubicBezTo>
                <a:cubicBezTo>
                  <a:pt x="161" y="16"/>
                  <a:pt x="187" y="39"/>
                  <a:pt x="193" y="56"/>
                </a:cubicBezTo>
                <a:cubicBezTo>
                  <a:pt x="199" y="73"/>
                  <a:pt x="191" y="98"/>
                  <a:pt x="183" y="114"/>
                </a:cubicBezTo>
                <a:cubicBezTo>
                  <a:pt x="175" y="130"/>
                  <a:pt x="157" y="146"/>
                  <a:pt x="145" y="152"/>
                </a:cubicBezTo>
                <a:cubicBezTo>
                  <a:pt x="133" y="158"/>
                  <a:pt x="121" y="148"/>
                  <a:pt x="111" y="150"/>
                </a:cubicBezTo>
                <a:cubicBezTo>
                  <a:pt x="101" y="152"/>
                  <a:pt x="94" y="162"/>
                  <a:pt x="83" y="164"/>
                </a:cubicBezTo>
                <a:cubicBezTo>
                  <a:pt x="72" y="166"/>
                  <a:pt x="59" y="165"/>
                  <a:pt x="47" y="162"/>
                </a:cubicBezTo>
                <a:cubicBezTo>
                  <a:pt x="35" y="159"/>
                  <a:pt x="21" y="158"/>
                  <a:pt x="13" y="148"/>
                </a:cubicBezTo>
                <a:cubicBezTo>
                  <a:pt x="5" y="138"/>
                  <a:pt x="2" y="118"/>
                  <a:pt x="1" y="104"/>
                </a:cubicBezTo>
                <a:cubicBezTo>
                  <a:pt x="0" y="90"/>
                  <a:pt x="0" y="78"/>
                  <a:pt x="7" y="66"/>
                </a:cubicBezTo>
                <a:cubicBezTo>
                  <a:pt x="14" y="54"/>
                  <a:pt x="35" y="43"/>
                  <a:pt x="43" y="34"/>
                </a:cubicBezTo>
                <a:cubicBezTo>
                  <a:pt x="51" y="25"/>
                  <a:pt x="46" y="14"/>
                  <a:pt x="55" y="10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21"/>
          <p:cNvSpPr>
            <a:spLocks/>
          </p:cNvSpPr>
          <p:nvPr/>
        </p:nvSpPr>
        <p:spPr bwMode="auto">
          <a:xfrm>
            <a:off x="2046288" y="711200"/>
            <a:ext cx="6894512" cy="5718175"/>
          </a:xfrm>
          <a:custGeom>
            <a:avLst/>
            <a:gdLst>
              <a:gd name="T0" fmla="*/ 1348 w 4343"/>
              <a:gd name="T1" fmla="*/ 442 h 3602"/>
              <a:gd name="T2" fmla="*/ 1454 w 4343"/>
              <a:gd name="T3" fmla="*/ 796 h 3602"/>
              <a:gd name="T4" fmla="*/ 1722 w 4343"/>
              <a:gd name="T5" fmla="*/ 1100 h 3602"/>
              <a:gd name="T6" fmla="*/ 2150 w 4343"/>
              <a:gd name="T7" fmla="*/ 1216 h 3602"/>
              <a:gd name="T8" fmla="*/ 2504 w 4343"/>
              <a:gd name="T9" fmla="*/ 1212 h 3602"/>
              <a:gd name="T10" fmla="*/ 2778 w 4343"/>
              <a:gd name="T11" fmla="*/ 1016 h 3602"/>
              <a:gd name="T12" fmla="*/ 3134 w 4343"/>
              <a:gd name="T13" fmla="*/ 800 h 3602"/>
              <a:gd name="T14" fmla="*/ 3286 w 4343"/>
              <a:gd name="T15" fmla="*/ 740 h 3602"/>
              <a:gd name="T16" fmla="*/ 3160 w 4343"/>
              <a:gd name="T17" fmla="*/ 632 h 3602"/>
              <a:gd name="T18" fmla="*/ 3116 w 4343"/>
              <a:gd name="T19" fmla="*/ 430 h 3602"/>
              <a:gd name="T20" fmla="*/ 3320 w 4343"/>
              <a:gd name="T21" fmla="*/ 204 h 3602"/>
              <a:gd name="T22" fmla="*/ 3342 w 4343"/>
              <a:gd name="T23" fmla="*/ 52 h 3602"/>
              <a:gd name="T24" fmla="*/ 3622 w 4343"/>
              <a:gd name="T25" fmla="*/ 20 h 3602"/>
              <a:gd name="T26" fmla="*/ 3934 w 4343"/>
              <a:gd name="T27" fmla="*/ 380 h 3602"/>
              <a:gd name="T28" fmla="*/ 4150 w 4343"/>
              <a:gd name="T29" fmla="*/ 500 h 3602"/>
              <a:gd name="T30" fmla="*/ 4288 w 4343"/>
              <a:gd name="T31" fmla="*/ 628 h 3602"/>
              <a:gd name="T32" fmla="*/ 4124 w 4343"/>
              <a:gd name="T33" fmla="*/ 820 h 3602"/>
              <a:gd name="T34" fmla="*/ 4080 w 4343"/>
              <a:gd name="T35" fmla="*/ 1030 h 3602"/>
              <a:gd name="T36" fmla="*/ 3932 w 4343"/>
              <a:gd name="T37" fmla="*/ 1226 h 3602"/>
              <a:gd name="T38" fmla="*/ 3616 w 4343"/>
              <a:gd name="T39" fmla="*/ 1482 h 3602"/>
              <a:gd name="T40" fmla="*/ 3488 w 4343"/>
              <a:gd name="T41" fmla="*/ 1336 h 3602"/>
              <a:gd name="T42" fmla="*/ 3296 w 4343"/>
              <a:gd name="T43" fmla="*/ 1680 h 3602"/>
              <a:gd name="T44" fmla="*/ 3572 w 4343"/>
              <a:gd name="T45" fmla="*/ 1770 h 3602"/>
              <a:gd name="T46" fmla="*/ 3638 w 4343"/>
              <a:gd name="T47" fmla="*/ 2310 h 3602"/>
              <a:gd name="T48" fmla="*/ 3640 w 4343"/>
              <a:gd name="T49" fmla="*/ 2702 h 3602"/>
              <a:gd name="T50" fmla="*/ 3278 w 4343"/>
              <a:gd name="T51" fmla="*/ 3194 h 3602"/>
              <a:gd name="T52" fmla="*/ 2860 w 4343"/>
              <a:gd name="T53" fmla="*/ 3408 h 3602"/>
              <a:gd name="T54" fmla="*/ 2656 w 4343"/>
              <a:gd name="T55" fmla="*/ 3510 h 3602"/>
              <a:gd name="T56" fmla="*/ 2614 w 4343"/>
              <a:gd name="T57" fmla="*/ 3596 h 3602"/>
              <a:gd name="T58" fmla="*/ 2598 w 4343"/>
              <a:gd name="T59" fmla="*/ 3442 h 3602"/>
              <a:gd name="T60" fmla="*/ 2334 w 4343"/>
              <a:gd name="T61" fmla="*/ 3374 h 3602"/>
              <a:gd name="T62" fmla="*/ 2112 w 4343"/>
              <a:gd name="T63" fmla="*/ 3292 h 3602"/>
              <a:gd name="T64" fmla="*/ 1968 w 4343"/>
              <a:gd name="T65" fmla="*/ 3284 h 3602"/>
              <a:gd name="T66" fmla="*/ 1776 w 4343"/>
              <a:gd name="T67" fmla="*/ 3402 h 3602"/>
              <a:gd name="T68" fmla="*/ 1646 w 4343"/>
              <a:gd name="T69" fmla="*/ 3196 h 3602"/>
              <a:gd name="T70" fmla="*/ 1544 w 4343"/>
              <a:gd name="T71" fmla="*/ 3034 h 3602"/>
              <a:gd name="T72" fmla="*/ 1676 w 4343"/>
              <a:gd name="T73" fmla="*/ 2806 h 3602"/>
              <a:gd name="T74" fmla="*/ 1562 w 4343"/>
              <a:gd name="T75" fmla="*/ 2700 h 3602"/>
              <a:gd name="T76" fmla="*/ 1168 w 4343"/>
              <a:gd name="T77" fmla="*/ 2720 h 3602"/>
              <a:gd name="T78" fmla="*/ 956 w 4343"/>
              <a:gd name="T79" fmla="*/ 2532 h 3602"/>
              <a:gd name="T80" fmla="*/ 676 w 4343"/>
              <a:gd name="T81" fmla="*/ 2462 h 3602"/>
              <a:gd name="T82" fmla="*/ 552 w 4343"/>
              <a:gd name="T83" fmla="*/ 2404 h 3602"/>
              <a:gd name="T84" fmla="*/ 358 w 4343"/>
              <a:gd name="T85" fmla="*/ 2132 h 3602"/>
              <a:gd name="T86" fmla="*/ 142 w 4343"/>
              <a:gd name="T87" fmla="*/ 1964 h 3602"/>
              <a:gd name="T88" fmla="*/ 204 w 4343"/>
              <a:gd name="T89" fmla="*/ 1700 h 3602"/>
              <a:gd name="T90" fmla="*/ 214 w 4343"/>
              <a:gd name="T91" fmla="*/ 1492 h 3602"/>
              <a:gd name="T92" fmla="*/ 56 w 4343"/>
              <a:gd name="T93" fmla="*/ 1256 h 3602"/>
              <a:gd name="T94" fmla="*/ 4 w 4343"/>
              <a:gd name="T95" fmla="*/ 1032 h 3602"/>
              <a:gd name="T96" fmla="*/ 144 w 4343"/>
              <a:gd name="T97" fmla="*/ 884 h 3602"/>
              <a:gd name="T98" fmla="*/ 356 w 4343"/>
              <a:gd name="T99" fmla="*/ 906 h 3602"/>
              <a:gd name="T100" fmla="*/ 616 w 4343"/>
              <a:gd name="T101" fmla="*/ 780 h 3602"/>
              <a:gd name="T102" fmla="*/ 826 w 4343"/>
              <a:gd name="T103" fmla="*/ 544 h 3602"/>
              <a:gd name="T104" fmla="*/ 1110 w 4343"/>
              <a:gd name="T105" fmla="*/ 344 h 36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343"/>
              <a:gd name="T160" fmla="*/ 0 h 3602"/>
              <a:gd name="T161" fmla="*/ 4343 w 4343"/>
              <a:gd name="T162" fmla="*/ 3602 h 360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343" h="3602">
                <a:moveTo>
                  <a:pt x="1196" y="298"/>
                </a:moveTo>
                <a:cubicBezTo>
                  <a:pt x="1214" y="290"/>
                  <a:pt x="1262" y="302"/>
                  <a:pt x="1274" y="302"/>
                </a:cubicBezTo>
                <a:cubicBezTo>
                  <a:pt x="1286" y="302"/>
                  <a:pt x="1270" y="287"/>
                  <a:pt x="1268" y="296"/>
                </a:cubicBezTo>
                <a:cubicBezTo>
                  <a:pt x="1266" y="305"/>
                  <a:pt x="1256" y="334"/>
                  <a:pt x="1262" y="358"/>
                </a:cubicBezTo>
                <a:cubicBezTo>
                  <a:pt x="1268" y="382"/>
                  <a:pt x="1292" y="428"/>
                  <a:pt x="1306" y="442"/>
                </a:cubicBezTo>
                <a:cubicBezTo>
                  <a:pt x="1320" y="456"/>
                  <a:pt x="1340" y="437"/>
                  <a:pt x="1348" y="442"/>
                </a:cubicBezTo>
                <a:cubicBezTo>
                  <a:pt x="1356" y="447"/>
                  <a:pt x="1352" y="468"/>
                  <a:pt x="1356" y="474"/>
                </a:cubicBezTo>
                <a:cubicBezTo>
                  <a:pt x="1360" y="480"/>
                  <a:pt x="1365" y="457"/>
                  <a:pt x="1374" y="476"/>
                </a:cubicBezTo>
                <a:cubicBezTo>
                  <a:pt x="1383" y="495"/>
                  <a:pt x="1407" y="558"/>
                  <a:pt x="1412" y="590"/>
                </a:cubicBezTo>
                <a:cubicBezTo>
                  <a:pt x="1417" y="622"/>
                  <a:pt x="1409" y="641"/>
                  <a:pt x="1402" y="668"/>
                </a:cubicBezTo>
                <a:cubicBezTo>
                  <a:pt x="1395" y="695"/>
                  <a:pt x="1359" y="731"/>
                  <a:pt x="1368" y="752"/>
                </a:cubicBezTo>
                <a:cubicBezTo>
                  <a:pt x="1377" y="773"/>
                  <a:pt x="1422" y="782"/>
                  <a:pt x="1454" y="796"/>
                </a:cubicBezTo>
                <a:cubicBezTo>
                  <a:pt x="1486" y="810"/>
                  <a:pt x="1529" y="816"/>
                  <a:pt x="1558" y="836"/>
                </a:cubicBezTo>
                <a:cubicBezTo>
                  <a:pt x="1587" y="856"/>
                  <a:pt x="1608" y="901"/>
                  <a:pt x="1626" y="914"/>
                </a:cubicBezTo>
                <a:cubicBezTo>
                  <a:pt x="1644" y="927"/>
                  <a:pt x="1655" y="898"/>
                  <a:pt x="1664" y="916"/>
                </a:cubicBezTo>
                <a:cubicBezTo>
                  <a:pt x="1673" y="934"/>
                  <a:pt x="1676" y="998"/>
                  <a:pt x="1682" y="1022"/>
                </a:cubicBezTo>
                <a:cubicBezTo>
                  <a:pt x="1688" y="1046"/>
                  <a:pt x="1695" y="1047"/>
                  <a:pt x="1702" y="1060"/>
                </a:cubicBezTo>
                <a:cubicBezTo>
                  <a:pt x="1709" y="1073"/>
                  <a:pt x="1706" y="1092"/>
                  <a:pt x="1722" y="1100"/>
                </a:cubicBezTo>
                <a:cubicBezTo>
                  <a:pt x="1738" y="1108"/>
                  <a:pt x="1770" y="1102"/>
                  <a:pt x="1798" y="1108"/>
                </a:cubicBezTo>
                <a:cubicBezTo>
                  <a:pt x="1826" y="1114"/>
                  <a:pt x="1858" y="1132"/>
                  <a:pt x="1890" y="1138"/>
                </a:cubicBezTo>
                <a:cubicBezTo>
                  <a:pt x="1922" y="1144"/>
                  <a:pt x="1962" y="1138"/>
                  <a:pt x="1992" y="1142"/>
                </a:cubicBezTo>
                <a:cubicBezTo>
                  <a:pt x="2022" y="1146"/>
                  <a:pt x="2050" y="1152"/>
                  <a:pt x="2070" y="1164"/>
                </a:cubicBezTo>
                <a:cubicBezTo>
                  <a:pt x="2090" y="1176"/>
                  <a:pt x="2097" y="1203"/>
                  <a:pt x="2110" y="1212"/>
                </a:cubicBezTo>
                <a:cubicBezTo>
                  <a:pt x="2123" y="1221"/>
                  <a:pt x="2133" y="1207"/>
                  <a:pt x="2150" y="1216"/>
                </a:cubicBezTo>
                <a:cubicBezTo>
                  <a:pt x="2167" y="1225"/>
                  <a:pt x="2193" y="1256"/>
                  <a:pt x="2214" y="1264"/>
                </a:cubicBezTo>
                <a:cubicBezTo>
                  <a:pt x="2235" y="1272"/>
                  <a:pt x="2259" y="1257"/>
                  <a:pt x="2274" y="1262"/>
                </a:cubicBezTo>
                <a:cubicBezTo>
                  <a:pt x="2289" y="1267"/>
                  <a:pt x="2280" y="1297"/>
                  <a:pt x="2306" y="1292"/>
                </a:cubicBezTo>
                <a:cubicBezTo>
                  <a:pt x="2332" y="1287"/>
                  <a:pt x="2399" y="1247"/>
                  <a:pt x="2428" y="1234"/>
                </a:cubicBezTo>
                <a:cubicBezTo>
                  <a:pt x="2457" y="1221"/>
                  <a:pt x="2465" y="1220"/>
                  <a:pt x="2478" y="1216"/>
                </a:cubicBezTo>
                <a:cubicBezTo>
                  <a:pt x="2491" y="1212"/>
                  <a:pt x="2496" y="1212"/>
                  <a:pt x="2504" y="1212"/>
                </a:cubicBezTo>
                <a:cubicBezTo>
                  <a:pt x="2512" y="1212"/>
                  <a:pt x="2507" y="1217"/>
                  <a:pt x="2528" y="1218"/>
                </a:cubicBezTo>
                <a:cubicBezTo>
                  <a:pt x="2549" y="1219"/>
                  <a:pt x="2602" y="1224"/>
                  <a:pt x="2632" y="1216"/>
                </a:cubicBezTo>
                <a:cubicBezTo>
                  <a:pt x="2662" y="1208"/>
                  <a:pt x="2690" y="1188"/>
                  <a:pt x="2710" y="1172"/>
                </a:cubicBezTo>
                <a:cubicBezTo>
                  <a:pt x="2730" y="1156"/>
                  <a:pt x="2737" y="1135"/>
                  <a:pt x="2754" y="1120"/>
                </a:cubicBezTo>
                <a:cubicBezTo>
                  <a:pt x="2771" y="1105"/>
                  <a:pt x="2810" y="1097"/>
                  <a:pt x="2814" y="1080"/>
                </a:cubicBezTo>
                <a:cubicBezTo>
                  <a:pt x="2818" y="1063"/>
                  <a:pt x="2781" y="1036"/>
                  <a:pt x="2778" y="1016"/>
                </a:cubicBezTo>
                <a:cubicBezTo>
                  <a:pt x="2775" y="996"/>
                  <a:pt x="2788" y="971"/>
                  <a:pt x="2796" y="958"/>
                </a:cubicBezTo>
                <a:cubicBezTo>
                  <a:pt x="2804" y="945"/>
                  <a:pt x="2803" y="932"/>
                  <a:pt x="2824" y="936"/>
                </a:cubicBezTo>
                <a:cubicBezTo>
                  <a:pt x="2845" y="940"/>
                  <a:pt x="2891" y="986"/>
                  <a:pt x="2922" y="980"/>
                </a:cubicBezTo>
                <a:cubicBezTo>
                  <a:pt x="2953" y="974"/>
                  <a:pt x="2985" y="915"/>
                  <a:pt x="3012" y="898"/>
                </a:cubicBezTo>
                <a:cubicBezTo>
                  <a:pt x="3039" y="881"/>
                  <a:pt x="3066" y="896"/>
                  <a:pt x="3086" y="880"/>
                </a:cubicBezTo>
                <a:cubicBezTo>
                  <a:pt x="3106" y="864"/>
                  <a:pt x="3119" y="815"/>
                  <a:pt x="3134" y="800"/>
                </a:cubicBezTo>
                <a:cubicBezTo>
                  <a:pt x="3149" y="785"/>
                  <a:pt x="3168" y="797"/>
                  <a:pt x="3178" y="790"/>
                </a:cubicBezTo>
                <a:cubicBezTo>
                  <a:pt x="3188" y="783"/>
                  <a:pt x="3189" y="765"/>
                  <a:pt x="3196" y="760"/>
                </a:cubicBezTo>
                <a:cubicBezTo>
                  <a:pt x="3203" y="755"/>
                  <a:pt x="3209" y="762"/>
                  <a:pt x="3218" y="760"/>
                </a:cubicBezTo>
                <a:cubicBezTo>
                  <a:pt x="3227" y="758"/>
                  <a:pt x="3244" y="749"/>
                  <a:pt x="3252" y="746"/>
                </a:cubicBezTo>
                <a:cubicBezTo>
                  <a:pt x="3260" y="743"/>
                  <a:pt x="3262" y="743"/>
                  <a:pt x="3268" y="742"/>
                </a:cubicBezTo>
                <a:cubicBezTo>
                  <a:pt x="3274" y="741"/>
                  <a:pt x="3276" y="736"/>
                  <a:pt x="3286" y="740"/>
                </a:cubicBezTo>
                <a:cubicBezTo>
                  <a:pt x="3296" y="744"/>
                  <a:pt x="3316" y="772"/>
                  <a:pt x="3326" y="768"/>
                </a:cubicBezTo>
                <a:cubicBezTo>
                  <a:pt x="3336" y="764"/>
                  <a:pt x="3359" y="745"/>
                  <a:pt x="3344" y="718"/>
                </a:cubicBezTo>
                <a:cubicBezTo>
                  <a:pt x="3329" y="691"/>
                  <a:pt x="3260" y="625"/>
                  <a:pt x="3236" y="608"/>
                </a:cubicBezTo>
                <a:cubicBezTo>
                  <a:pt x="3212" y="591"/>
                  <a:pt x="3206" y="608"/>
                  <a:pt x="3198" y="614"/>
                </a:cubicBezTo>
                <a:cubicBezTo>
                  <a:pt x="3190" y="620"/>
                  <a:pt x="3194" y="639"/>
                  <a:pt x="3188" y="642"/>
                </a:cubicBezTo>
                <a:cubicBezTo>
                  <a:pt x="3182" y="645"/>
                  <a:pt x="3176" y="632"/>
                  <a:pt x="3160" y="632"/>
                </a:cubicBezTo>
                <a:cubicBezTo>
                  <a:pt x="3144" y="632"/>
                  <a:pt x="3108" y="635"/>
                  <a:pt x="3094" y="640"/>
                </a:cubicBezTo>
                <a:cubicBezTo>
                  <a:pt x="3080" y="645"/>
                  <a:pt x="3081" y="665"/>
                  <a:pt x="3074" y="664"/>
                </a:cubicBezTo>
                <a:cubicBezTo>
                  <a:pt x="3067" y="663"/>
                  <a:pt x="3056" y="643"/>
                  <a:pt x="3052" y="632"/>
                </a:cubicBezTo>
                <a:cubicBezTo>
                  <a:pt x="3048" y="621"/>
                  <a:pt x="3045" y="608"/>
                  <a:pt x="3048" y="600"/>
                </a:cubicBezTo>
                <a:cubicBezTo>
                  <a:pt x="3051" y="592"/>
                  <a:pt x="3057" y="614"/>
                  <a:pt x="3068" y="586"/>
                </a:cubicBezTo>
                <a:cubicBezTo>
                  <a:pt x="3079" y="558"/>
                  <a:pt x="3100" y="454"/>
                  <a:pt x="3116" y="430"/>
                </a:cubicBezTo>
                <a:cubicBezTo>
                  <a:pt x="3132" y="406"/>
                  <a:pt x="3143" y="446"/>
                  <a:pt x="3166" y="442"/>
                </a:cubicBezTo>
                <a:cubicBezTo>
                  <a:pt x="3189" y="438"/>
                  <a:pt x="3233" y="416"/>
                  <a:pt x="3252" y="406"/>
                </a:cubicBezTo>
                <a:cubicBezTo>
                  <a:pt x="3271" y="396"/>
                  <a:pt x="3279" y="394"/>
                  <a:pt x="3282" y="384"/>
                </a:cubicBezTo>
                <a:cubicBezTo>
                  <a:pt x="3285" y="374"/>
                  <a:pt x="3265" y="368"/>
                  <a:pt x="3270" y="346"/>
                </a:cubicBezTo>
                <a:cubicBezTo>
                  <a:pt x="3275" y="324"/>
                  <a:pt x="3304" y="276"/>
                  <a:pt x="3312" y="252"/>
                </a:cubicBezTo>
                <a:cubicBezTo>
                  <a:pt x="3320" y="228"/>
                  <a:pt x="3310" y="212"/>
                  <a:pt x="3320" y="204"/>
                </a:cubicBezTo>
                <a:cubicBezTo>
                  <a:pt x="3330" y="196"/>
                  <a:pt x="3361" y="211"/>
                  <a:pt x="3370" y="204"/>
                </a:cubicBezTo>
                <a:cubicBezTo>
                  <a:pt x="3379" y="197"/>
                  <a:pt x="3378" y="172"/>
                  <a:pt x="3376" y="164"/>
                </a:cubicBezTo>
                <a:cubicBezTo>
                  <a:pt x="3374" y="156"/>
                  <a:pt x="3363" y="161"/>
                  <a:pt x="3358" y="154"/>
                </a:cubicBezTo>
                <a:cubicBezTo>
                  <a:pt x="3353" y="147"/>
                  <a:pt x="3353" y="130"/>
                  <a:pt x="3346" y="124"/>
                </a:cubicBezTo>
                <a:cubicBezTo>
                  <a:pt x="3339" y="118"/>
                  <a:pt x="3315" y="132"/>
                  <a:pt x="3314" y="120"/>
                </a:cubicBezTo>
                <a:cubicBezTo>
                  <a:pt x="3313" y="108"/>
                  <a:pt x="3326" y="66"/>
                  <a:pt x="3342" y="52"/>
                </a:cubicBezTo>
                <a:cubicBezTo>
                  <a:pt x="3358" y="38"/>
                  <a:pt x="3400" y="46"/>
                  <a:pt x="3412" y="38"/>
                </a:cubicBezTo>
                <a:cubicBezTo>
                  <a:pt x="3424" y="30"/>
                  <a:pt x="3403" y="7"/>
                  <a:pt x="3414" y="4"/>
                </a:cubicBezTo>
                <a:cubicBezTo>
                  <a:pt x="3425" y="1"/>
                  <a:pt x="3457" y="20"/>
                  <a:pt x="3478" y="20"/>
                </a:cubicBezTo>
                <a:cubicBezTo>
                  <a:pt x="3499" y="20"/>
                  <a:pt x="3521" y="0"/>
                  <a:pt x="3540" y="2"/>
                </a:cubicBezTo>
                <a:cubicBezTo>
                  <a:pt x="3559" y="4"/>
                  <a:pt x="3578" y="29"/>
                  <a:pt x="3592" y="32"/>
                </a:cubicBezTo>
                <a:cubicBezTo>
                  <a:pt x="3606" y="35"/>
                  <a:pt x="3605" y="11"/>
                  <a:pt x="3622" y="20"/>
                </a:cubicBezTo>
                <a:cubicBezTo>
                  <a:pt x="3639" y="29"/>
                  <a:pt x="3667" y="49"/>
                  <a:pt x="3694" y="88"/>
                </a:cubicBezTo>
                <a:cubicBezTo>
                  <a:pt x="3721" y="127"/>
                  <a:pt x="3763" y="215"/>
                  <a:pt x="3782" y="252"/>
                </a:cubicBezTo>
                <a:cubicBezTo>
                  <a:pt x="3801" y="289"/>
                  <a:pt x="3801" y="293"/>
                  <a:pt x="3808" y="310"/>
                </a:cubicBezTo>
                <a:cubicBezTo>
                  <a:pt x="3815" y="327"/>
                  <a:pt x="3809" y="347"/>
                  <a:pt x="3824" y="354"/>
                </a:cubicBezTo>
                <a:cubicBezTo>
                  <a:pt x="3839" y="361"/>
                  <a:pt x="3878" y="350"/>
                  <a:pt x="3896" y="354"/>
                </a:cubicBezTo>
                <a:cubicBezTo>
                  <a:pt x="3914" y="358"/>
                  <a:pt x="3923" y="377"/>
                  <a:pt x="3934" y="380"/>
                </a:cubicBezTo>
                <a:cubicBezTo>
                  <a:pt x="3945" y="383"/>
                  <a:pt x="3953" y="367"/>
                  <a:pt x="3960" y="372"/>
                </a:cubicBezTo>
                <a:cubicBezTo>
                  <a:pt x="3967" y="377"/>
                  <a:pt x="3968" y="401"/>
                  <a:pt x="3978" y="408"/>
                </a:cubicBezTo>
                <a:cubicBezTo>
                  <a:pt x="3988" y="415"/>
                  <a:pt x="4010" y="405"/>
                  <a:pt x="4020" y="416"/>
                </a:cubicBezTo>
                <a:cubicBezTo>
                  <a:pt x="4030" y="427"/>
                  <a:pt x="4032" y="455"/>
                  <a:pt x="4040" y="472"/>
                </a:cubicBezTo>
                <a:cubicBezTo>
                  <a:pt x="4048" y="489"/>
                  <a:pt x="4050" y="511"/>
                  <a:pt x="4068" y="516"/>
                </a:cubicBezTo>
                <a:cubicBezTo>
                  <a:pt x="4086" y="521"/>
                  <a:pt x="4108" y="525"/>
                  <a:pt x="4150" y="500"/>
                </a:cubicBezTo>
                <a:cubicBezTo>
                  <a:pt x="4192" y="475"/>
                  <a:pt x="4293" y="379"/>
                  <a:pt x="4318" y="368"/>
                </a:cubicBezTo>
                <a:cubicBezTo>
                  <a:pt x="4343" y="357"/>
                  <a:pt x="4302" y="422"/>
                  <a:pt x="4300" y="436"/>
                </a:cubicBezTo>
                <a:cubicBezTo>
                  <a:pt x="4298" y="450"/>
                  <a:pt x="4305" y="444"/>
                  <a:pt x="4306" y="454"/>
                </a:cubicBezTo>
                <a:cubicBezTo>
                  <a:pt x="4307" y="464"/>
                  <a:pt x="4311" y="485"/>
                  <a:pt x="4308" y="496"/>
                </a:cubicBezTo>
                <a:cubicBezTo>
                  <a:pt x="4305" y="507"/>
                  <a:pt x="4291" y="496"/>
                  <a:pt x="4288" y="518"/>
                </a:cubicBezTo>
                <a:cubicBezTo>
                  <a:pt x="4285" y="540"/>
                  <a:pt x="4291" y="603"/>
                  <a:pt x="4288" y="628"/>
                </a:cubicBezTo>
                <a:cubicBezTo>
                  <a:pt x="4285" y="653"/>
                  <a:pt x="4273" y="653"/>
                  <a:pt x="4270" y="668"/>
                </a:cubicBezTo>
                <a:cubicBezTo>
                  <a:pt x="4267" y="683"/>
                  <a:pt x="4272" y="699"/>
                  <a:pt x="4270" y="718"/>
                </a:cubicBezTo>
                <a:cubicBezTo>
                  <a:pt x="4268" y="737"/>
                  <a:pt x="4276" y="773"/>
                  <a:pt x="4260" y="780"/>
                </a:cubicBezTo>
                <a:cubicBezTo>
                  <a:pt x="4244" y="787"/>
                  <a:pt x="4193" y="759"/>
                  <a:pt x="4176" y="762"/>
                </a:cubicBezTo>
                <a:cubicBezTo>
                  <a:pt x="4159" y="765"/>
                  <a:pt x="4165" y="788"/>
                  <a:pt x="4156" y="798"/>
                </a:cubicBezTo>
                <a:cubicBezTo>
                  <a:pt x="4147" y="808"/>
                  <a:pt x="4126" y="808"/>
                  <a:pt x="4124" y="820"/>
                </a:cubicBezTo>
                <a:cubicBezTo>
                  <a:pt x="4122" y="832"/>
                  <a:pt x="4134" y="840"/>
                  <a:pt x="4142" y="868"/>
                </a:cubicBezTo>
                <a:cubicBezTo>
                  <a:pt x="4150" y="896"/>
                  <a:pt x="4176" y="959"/>
                  <a:pt x="4174" y="988"/>
                </a:cubicBezTo>
                <a:cubicBezTo>
                  <a:pt x="4172" y="1017"/>
                  <a:pt x="4139" y="1030"/>
                  <a:pt x="4132" y="1044"/>
                </a:cubicBezTo>
                <a:cubicBezTo>
                  <a:pt x="4125" y="1058"/>
                  <a:pt x="4135" y="1067"/>
                  <a:pt x="4134" y="1072"/>
                </a:cubicBezTo>
                <a:cubicBezTo>
                  <a:pt x="4133" y="1077"/>
                  <a:pt x="4133" y="1083"/>
                  <a:pt x="4124" y="1076"/>
                </a:cubicBezTo>
                <a:cubicBezTo>
                  <a:pt x="4115" y="1069"/>
                  <a:pt x="4089" y="1026"/>
                  <a:pt x="4080" y="1030"/>
                </a:cubicBezTo>
                <a:cubicBezTo>
                  <a:pt x="4071" y="1034"/>
                  <a:pt x="4075" y="1086"/>
                  <a:pt x="4070" y="1098"/>
                </a:cubicBezTo>
                <a:cubicBezTo>
                  <a:pt x="4065" y="1110"/>
                  <a:pt x="4056" y="1094"/>
                  <a:pt x="4050" y="1102"/>
                </a:cubicBezTo>
                <a:cubicBezTo>
                  <a:pt x="4044" y="1110"/>
                  <a:pt x="4049" y="1134"/>
                  <a:pt x="4036" y="1144"/>
                </a:cubicBezTo>
                <a:cubicBezTo>
                  <a:pt x="4023" y="1154"/>
                  <a:pt x="3978" y="1147"/>
                  <a:pt x="3970" y="1160"/>
                </a:cubicBezTo>
                <a:cubicBezTo>
                  <a:pt x="3962" y="1173"/>
                  <a:pt x="3992" y="1213"/>
                  <a:pt x="3986" y="1224"/>
                </a:cubicBezTo>
                <a:cubicBezTo>
                  <a:pt x="3980" y="1235"/>
                  <a:pt x="3945" y="1230"/>
                  <a:pt x="3932" y="1226"/>
                </a:cubicBezTo>
                <a:cubicBezTo>
                  <a:pt x="3919" y="1222"/>
                  <a:pt x="3919" y="1206"/>
                  <a:pt x="3910" y="1202"/>
                </a:cubicBezTo>
                <a:cubicBezTo>
                  <a:pt x="3901" y="1198"/>
                  <a:pt x="3889" y="1191"/>
                  <a:pt x="3880" y="1204"/>
                </a:cubicBezTo>
                <a:cubicBezTo>
                  <a:pt x="3871" y="1217"/>
                  <a:pt x="3873" y="1255"/>
                  <a:pt x="3854" y="1282"/>
                </a:cubicBezTo>
                <a:cubicBezTo>
                  <a:pt x="3835" y="1309"/>
                  <a:pt x="3791" y="1338"/>
                  <a:pt x="3766" y="1364"/>
                </a:cubicBezTo>
                <a:cubicBezTo>
                  <a:pt x="3741" y="1390"/>
                  <a:pt x="3731" y="1418"/>
                  <a:pt x="3706" y="1438"/>
                </a:cubicBezTo>
                <a:cubicBezTo>
                  <a:pt x="3681" y="1458"/>
                  <a:pt x="3651" y="1457"/>
                  <a:pt x="3616" y="1482"/>
                </a:cubicBezTo>
                <a:cubicBezTo>
                  <a:pt x="3581" y="1507"/>
                  <a:pt x="3518" y="1575"/>
                  <a:pt x="3498" y="1586"/>
                </a:cubicBezTo>
                <a:cubicBezTo>
                  <a:pt x="3478" y="1597"/>
                  <a:pt x="3488" y="1562"/>
                  <a:pt x="3494" y="1550"/>
                </a:cubicBezTo>
                <a:cubicBezTo>
                  <a:pt x="3500" y="1538"/>
                  <a:pt x="3524" y="1536"/>
                  <a:pt x="3532" y="1514"/>
                </a:cubicBezTo>
                <a:cubicBezTo>
                  <a:pt x="3540" y="1492"/>
                  <a:pt x="3541" y="1446"/>
                  <a:pt x="3544" y="1418"/>
                </a:cubicBezTo>
                <a:cubicBezTo>
                  <a:pt x="3547" y="1390"/>
                  <a:pt x="3561" y="1358"/>
                  <a:pt x="3552" y="1344"/>
                </a:cubicBezTo>
                <a:cubicBezTo>
                  <a:pt x="3543" y="1330"/>
                  <a:pt x="3508" y="1324"/>
                  <a:pt x="3488" y="1336"/>
                </a:cubicBezTo>
                <a:cubicBezTo>
                  <a:pt x="3468" y="1348"/>
                  <a:pt x="3452" y="1387"/>
                  <a:pt x="3434" y="1414"/>
                </a:cubicBezTo>
                <a:cubicBezTo>
                  <a:pt x="3416" y="1441"/>
                  <a:pt x="3395" y="1475"/>
                  <a:pt x="3378" y="1500"/>
                </a:cubicBezTo>
                <a:cubicBezTo>
                  <a:pt x="3361" y="1525"/>
                  <a:pt x="3352" y="1551"/>
                  <a:pt x="3332" y="1562"/>
                </a:cubicBezTo>
                <a:cubicBezTo>
                  <a:pt x="3312" y="1573"/>
                  <a:pt x="3274" y="1553"/>
                  <a:pt x="3258" y="1566"/>
                </a:cubicBezTo>
                <a:cubicBezTo>
                  <a:pt x="3242" y="1579"/>
                  <a:pt x="3230" y="1619"/>
                  <a:pt x="3236" y="1638"/>
                </a:cubicBezTo>
                <a:cubicBezTo>
                  <a:pt x="3242" y="1657"/>
                  <a:pt x="3277" y="1674"/>
                  <a:pt x="3296" y="1680"/>
                </a:cubicBezTo>
                <a:cubicBezTo>
                  <a:pt x="3315" y="1686"/>
                  <a:pt x="3334" y="1659"/>
                  <a:pt x="3348" y="1674"/>
                </a:cubicBezTo>
                <a:cubicBezTo>
                  <a:pt x="3362" y="1689"/>
                  <a:pt x="3359" y="1767"/>
                  <a:pt x="3380" y="1770"/>
                </a:cubicBezTo>
                <a:cubicBezTo>
                  <a:pt x="3401" y="1773"/>
                  <a:pt x="3429" y="1703"/>
                  <a:pt x="3474" y="1694"/>
                </a:cubicBezTo>
                <a:cubicBezTo>
                  <a:pt x="3519" y="1685"/>
                  <a:pt x="3621" y="1702"/>
                  <a:pt x="3648" y="1714"/>
                </a:cubicBezTo>
                <a:cubicBezTo>
                  <a:pt x="3675" y="1726"/>
                  <a:pt x="3647" y="1757"/>
                  <a:pt x="3634" y="1766"/>
                </a:cubicBezTo>
                <a:cubicBezTo>
                  <a:pt x="3621" y="1775"/>
                  <a:pt x="3598" y="1757"/>
                  <a:pt x="3572" y="1770"/>
                </a:cubicBezTo>
                <a:cubicBezTo>
                  <a:pt x="3546" y="1783"/>
                  <a:pt x="3502" y="1816"/>
                  <a:pt x="3478" y="1844"/>
                </a:cubicBezTo>
                <a:cubicBezTo>
                  <a:pt x="3454" y="1872"/>
                  <a:pt x="3438" y="1904"/>
                  <a:pt x="3430" y="1940"/>
                </a:cubicBezTo>
                <a:cubicBezTo>
                  <a:pt x="3422" y="1976"/>
                  <a:pt x="3422" y="2038"/>
                  <a:pt x="3432" y="2062"/>
                </a:cubicBezTo>
                <a:cubicBezTo>
                  <a:pt x="3442" y="2086"/>
                  <a:pt x="3469" y="2058"/>
                  <a:pt x="3488" y="2086"/>
                </a:cubicBezTo>
                <a:cubicBezTo>
                  <a:pt x="3507" y="2114"/>
                  <a:pt x="3521" y="2195"/>
                  <a:pt x="3546" y="2232"/>
                </a:cubicBezTo>
                <a:cubicBezTo>
                  <a:pt x="3571" y="2269"/>
                  <a:pt x="3629" y="2293"/>
                  <a:pt x="3638" y="2310"/>
                </a:cubicBezTo>
                <a:cubicBezTo>
                  <a:pt x="3647" y="2327"/>
                  <a:pt x="3597" y="2321"/>
                  <a:pt x="3600" y="2332"/>
                </a:cubicBezTo>
                <a:cubicBezTo>
                  <a:pt x="3603" y="2343"/>
                  <a:pt x="3665" y="2353"/>
                  <a:pt x="3658" y="2378"/>
                </a:cubicBezTo>
                <a:cubicBezTo>
                  <a:pt x="3651" y="2403"/>
                  <a:pt x="3559" y="2463"/>
                  <a:pt x="3556" y="2484"/>
                </a:cubicBezTo>
                <a:cubicBezTo>
                  <a:pt x="3553" y="2505"/>
                  <a:pt x="3616" y="2500"/>
                  <a:pt x="3638" y="2506"/>
                </a:cubicBezTo>
                <a:cubicBezTo>
                  <a:pt x="3660" y="2512"/>
                  <a:pt x="3688" y="2487"/>
                  <a:pt x="3688" y="2520"/>
                </a:cubicBezTo>
                <a:cubicBezTo>
                  <a:pt x="3688" y="2553"/>
                  <a:pt x="3656" y="2666"/>
                  <a:pt x="3640" y="2702"/>
                </a:cubicBezTo>
                <a:cubicBezTo>
                  <a:pt x="3624" y="2738"/>
                  <a:pt x="3602" y="2715"/>
                  <a:pt x="3592" y="2738"/>
                </a:cubicBezTo>
                <a:cubicBezTo>
                  <a:pt x="3582" y="2761"/>
                  <a:pt x="3589" y="2805"/>
                  <a:pt x="3578" y="2840"/>
                </a:cubicBezTo>
                <a:cubicBezTo>
                  <a:pt x="3567" y="2875"/>
                  <a:pt x="3563" y="2894"/>
                  <a:pt x="3526" y="2948"/>
                </a:cubicBezTo>
                <a:cubicBezTo>
                  <a:pt x="3489" y="3002"/>
                  <a:pt x="3394" y="3118"/>
                  <a:pt x="3354" y="3166"/>
                </a:cubicBezTo>
                <a:cubicBezTo>
                  <a:pt x="3314" y="3214"/>
                  <a:pt x="3299" y="3229"/>
                  <a:pt x="3286" y="3234"/>
                </a:cubicBezTo>
                <a:cubicBezTo>
                  <a:pt x="3273" y="3239"/>
                  <a:pt x="3286" y="3186"/>
                  <a:pt x="3278" y="3194"/>
                </a:cubicBezTo>
                <a:cubicBezTo>
                  <a:pt x="3270" y="3202"/>
                  <a:pt x="3271" y="3262"/>
                  <a:pt x="3238" y="3284"/>
                </a:cubicBezTo>
                <a:cubicBezTo>
                  <a:pt x="3205" y="3306"/>
                  <a:pt x="3123" y="3311"/>
                  <a:pt x="3078" y="3326"/>
                </a:cubicBezTo>
                <a:cubicBezTo>
                  <a:pt x="3033" y="3341"/>
                  <a:pt x="2994" y="3357"/>
                  <a:pt x="2968" y="3372"/>
                </a:cubicBezTo>
                <a:cubicBezTo>
                  <a:pt x="2942" y="3387"/>
                  <a:pt x="2937" y="3407"/>
                  <a:pt x="2922" y="3416"/>
                </a:cubicBezTo>
                <a:cubicBezTo>
                  <a:pt x="2907" y="3425"/>
                  <a:pt x="2886" y="3429"/>
                  <a:pt x="2876" y="3428"/>
                </a:cubicBezTo>
                <a:cubicBezTo>
                  <a:pt x="2866" y="3427"/>
                  <a:pt x="2864" y="3406"/>
                  <a:pt x="2860" y="3408"/>
                </a:cubicBezTo>
                <a:cubicBezTo>
                  <a:pt x="2856" y="3410"/>
                  <a:pt x="2860" y="3437"/>
                  <a:pt x="2854" y="3440"/>
                </a:cubicBezTo>
                <a:cubicBezTo>
                  <a:pt x="2848" y="3443"/>
                  <a:pt x="2832" y="3422"/>
                  <a:pt x="2822" y="3424"/>
                </a:cubicBezTo>
                <a:cubicBezTo>
                  <a:pt x="2812" y="3426"/>
                  <a:pt x="2807" y="3447"/>
                  <a:pt x="2796" y="3454"/>
                </a:cubicBezTo>
                <a:cubicBezTo>
                  <a:pt x="2785" y="3461"/>
                  <a:pt x="2770" y="3454"/>
                  <a:pt x="2754" y="3464"/>
                </a:cubicBezTo>
                <a:cubicBezTo>
                  <a:pt x="2738" y="3474"/>
                  <a:pt x="2716" y="3506"/>
                  <a:pt x="2700" y="3514"/>
                </a:cubicBezTo>
                <a:cubicBezTo>
                  <a:pt x="2684" y="3522"/>
                  <a:pt x="2660" y="3507"/>
                  <a:pt x="2656" y="3510"/>
                </a:cubicBezTo>
                <a:cubicBezTo>
                  <a:pt x="2652" y="3513"/>
                  <a:pt x="2674" y="3523"/>
                  <a:pt x="2678" y="3530"/>
                </a:cubicBezTo>
                <a:cubicBezTo>
                  <a:pt x="2682" y="3537"/>
                  <a:pt x="2674" y="3546"/>
                  <a:pt x="2678" y="3554"/>
                </a:cubicBezTo>
                <a:cubicBezTo>
                  <a:pt x="2682" y="3562"/>
                  <a:pt x="2702" y="3571"/>
                  <a:pt x="2704" y="3576"/>
                </a:cubicBezTo>
                <a:cubicBezTo>
                  <a:pt x="2706" y="3581"/>
                  <a:pt x="2696" y="3583"/>
                  <a:pt x="2688" y="3586"/>
                </a:cubicBezTo>
                <a:cubicBezTo>
                  <a:pt x="2680" y="3589"/>
                  <a:pt x="2670" y="3592"/>
                  <a:pt x="2658" y="3594"/>
                </a:cubicBezTo>
                <a:cubicBezTo>
                  <a:pt x="2646" y="3596"/>
                  <a:pt x="2618" y="3602"/>
                  <a:pt x="2614" y="3596"/>
                </a:cubicBezTo>
                <a:cubicBezTo>
                  <a:pt x="2610" y="3590"/>
                  <a:pt x="2634" y="3565"/>
                  <a:pt x="2634" y="3558"/>
                </a:cubicBezTo>
                <a:cubicBezTo>
                  <a:pt x="2634" y="3551"/>
                  <a:pt x="2618" y="3565"/>
                  <a:pt x="2614" y="3556"/>
                </a:cubicBezTo>
                <a:cubicBezTo>
                  <a:pt x="2610" y="3547"/>
                  <a:pt x="2608" y="3521"/>
                  <a:pt x="2610" y="3506"/>
                </a:cubicBezTo>
                <a:cubicBezTo>
                  <a:pt x="2612" y="3491"/>
                  <a:pt x="2626" y="3471"/>
                  <a:pt x="2626" y="3464"/>
                </a:cubicBezTo>
                <a:cubicBezTo>
                  <a:pt x="2626" y="3457"/>
                  <a:pt x="2613" y="3466"/>
                  <a:pt x="2608" y="3462"/>
                </a:cubicBezTo>
                <a:cubicBezTo>
                  <a:pt x="2603" y="3458"/>
                  <a:pt x="2601" y="3442"/>
                  <a:pt x="2598" y="3442"/>
                </a:cubicBezTo>
                <a:cubicBezTo>
                  <a:pt x="2595" y="3442"/>
                  <a:pt x="2602" y="3464"/>
                  <a:pt x="2588" y="3462"/>
                </a:cubicBezTo>
                <a:cubicBezTo>
                  <a:pt x="2574" y="3460"/>
                  <a:pt x="2533" y="3429"/>
                  <a:pt x="2516" y="3428"/>
                </a:cubicBezTo>
                <a:cubicBezTo>
                  <a:pt x="2499" y="3427"/>
                  <a:pt x="2498" y="3451"/>
                  <a:pt x="2484" y="3454"/>
                </a:cubicBezTo>
                <a:cubicBezTo>
                  <a:pt x="2470" y="3457"/>
                  <a:pt x="2452" y="3450"/>
                  <a:pt x="2434" y="3444"/>
                </a:cubicBezTo>
                <a:cubicBezTo>
                  <a:pt x="2416" y="3438"/>
                  <a:pt x="2393" y="3430"/>
                  <a:pt x="2376" y="3418"/>
                </a:cubicBezTo>
                <a:cubicBezTo>
                  <a:pt x="2359" y="3406"/>
                  <a:pt x="2341" y="3387"/>
                  <a:pt x="2334" y="3374"/>
                </a:cubicBezTo>
                <a:cubicBezTo>
                  <a:pt x="2327" y="3361"/>
                  <a:pt x="2333" y="3352"/>
                  <a:pt x="2336" y="3342"/>
                </a:cubicBezTo>
                <a:cubicBezTo>
                  <a:pt x="2339" y="3332"/>
                  <a:pt x="2363" y="3322"/>
                  <a:pt x="2352" y="3314"/>
                </a:cubicBezTo>
                <a:cubicBezTo>
                  <a:pt x="2341" y="3306"/>
                  <a:pt x="2291" y="3305"/>
                  <a:pt x="2270" y="3294"/>
                </a:cubicBezTo>
                <a:cubicBezTo>
                  <a:pt x="2249" y="3283"/>
                  <a:pt x="2244" y="3247"/>
                  <a:pt x="2224" y="3248"/>
                </a:cubicBezTo>
                <a:cubicBezTo>
                  <a:pt x="2204" y="3249"/>
                  <a:pt x="2167" y="3295"/>
                  <a:pt x="2148" y="3302"/>
                </a:cubicBezTo>
                <a:cubicBezTo>
                  <a:pt x="2129" y="3309"/>
                  <a:pt x="2121" y="3288"/>
                  <a:pt x="2112" y="3292"/>
                </a:cubicBezTo>
                <a:cubicBezTo>
                  <a:pt x="2103" y="3296"/>
                  <a:pt x="2097" y="3324"/>
                  <a:pt x="2092" y="3326"/>
                </a:cubicBezTo>
                <a:cubicBezTo>
                  <a:pt x="2087" y="3328"/>
                  <a:pt x="2085" y="3308"/>
                  <a:pt x="2080" y="3306"/>
                </a:cubicBezTo>
                <a:cubicBezTo>
                  <a:pt x="2075" y="3304"/>
                  <a:pt x="2068" y="3316"/>
                  <a:pt x="2062" y="3314"/>
                </a:cubicBezTo>
                <a:cubicBezTo>
                  <a:pt x="2056" y="3312"/>
                  <a:pt x="2051" y="3296"/>
                  <a:pt x="2042" y="3296"/>
                </a:cubicBezTo>
                <a:cubicBezTo>
                  <a:pt x="2033" y="3296"/>
                  <a:pt x="2022" y="3314"/>
                  <a:pt x="2010" y="3312"/>
                </a:cubicBezTo>
                <a:cubicBezTo>
                  <a:pt x="1998" y="3310"/>
                  <a:pt x="1983" y="3283"/>
                  <a:pt x="1968" y="3284"/>
                </a:cubicBezTo>
                <a:cubicBezTo>
                  <a:pt x="1953" y="3285"/>
                  <a:pt x="1938" y="3312"/>
                  <a:pt x="1922" y="3318"/>
                </a:cubicBezTo>
                <a:cubicBezTo>
                  <a:pt x="1906" y="3324"/>
                  <a:pt x="1879" y="3300"/>
                  <a:pt x="1874" y="3318"/>
                </a:cubicBezTo>
                <a:cubicBezTo>
                  <a:pt x="1869" y="3336"/>
                  <a:pt x="1900" y="3408"/>
                  <a:pt x="1894" y="3428"/>
                </a:cubicBezTo>
                <a:cubicBezTo>
                  <a:pt x="1888" y="3448"/>
                  <a:pt x="1848" y="3447"/>
                  <a:pt x="1836" y="3438"/>
                </a:cubicBezTo>
                <a:cubicBezTo>
                  <a:pt x="1824" y="3429"/>
                  <a:pt x="1830" y="3382"/>
                  <a:pt x="1820" y="3376"/>
                </a:cubicBezTo>
                <a:cubicBezTo>
                  <a:pt x="1810" y="3370"/>
                  <a:pt x="1792" y="3400"/>
                  <a:pt x="1776" y="3402"/>
                </a:cubicBezTo>
                <a:cubicBezTo>
                  <a:pt x="1760" y="3404"/>
                  <a:pt x="1733" y="3397"/>
                  <a:pt x="1724" y="3386"/>
                </a:cubicBezTo>
                <a:cubicBezTo>
                  <a:pt x="1715" y="3375"/>
                  <a:pt x="1732" y="3348"/>
                  <a:pt x="1720" y="3336"/>
                </a:cubicBezTo>
                <a:cubicBezTo>
                  <a:pt x="1708" y="3324"/>
                  <a:pt x="1659" y="3328"/>
                  <a:pt x="1652" y="3316"/>
                </a:cubicBezTo>
                <a:cubicBezTo>
                  <a:pt x="1645" y="3304"/>
                  <a:pt x="1671" y="3282"/>
                  <a:pt x="1678" y="3266"/>
                </a:cubicBezTo>
                <a:cubicBezTo>
                  <a:pt x="1685" y="3250"/>
                  <a:pt x="1701" y="3232"/>
                  <a:pt x="1696" y="3220"/>
                </a:cubicBezTo>
                <a:cubicBezTo>
                  <a:pt x="1691" y="3208"/>
                  <a:pt x="1657" y="3211"/>
                  <a:pt x="1646" y="3196"/>
                </a:cubicBezTo>
                <a:cubicBezTo>
                  <a:pt x="1635" y="3181"/>
                  <a:pt x="1631" y="3144"/>
                  <a:pt x="1632" y="3128"/>
                </a:cubicBezTo>
                <a:cubicBezTo>
                  <a:pt x="1633" y="3112"/>
                  <a:pt x="1660" y="3105"/>
                  <a:pt x="1654" y="3100"/>
                </a:cubicBezTo>
                <a:cubicBezTo>
                  <a:pt x="1648" y="3095"/>
                  <a:pt x="1614" y="3097"/>
                  <a:pt x="1594" y="3100"/>
                </a:cubicBezTo>
                <a:cubicBezTo>
                  <a:pt x="1574" y="3103"/>
                  <a:pt x="1542" y="3126"/>
                  <a:pt x="1536" y="3120"/>
                </a:cubicBezTo>
                <a:cubicBezTo>
                  <a:pt x="1530" y="3114"/>
                  <a:pt x="1557" y="3080"/>
                  <a:pt x="1558" y="3066"/>
                </a:cubicBezTo>
                <a:cubicBezTo>
                  <a:pt x="1559" y="3052"/>
                  <a:pt x="1543" y="3045"/>
                  <a:pt x="1544" y="3034"/>
                </a:cubicBezTo>
                <a:cubicBezTo>
                  <a:pt x="1545" y="3023"/>
                  <a:pt x="1563" y="3011"/>
                  <a:pt x="1566" y="3002"/>
                </a:cubicBezTo>
                <a:cubicBezTo>
                  <a:pt x="1569" y="2993"/>
                  <a:pt x="1559" y="2988"/>
                  <a:pt x="1564" y="2982"/>
                </a:cubicBezTo>
                <a:cubicBezTo>
                  <a:pt x="1569" y="2976"/>
                  <a:pt x="1589" y="2975"/>
                  <a:pt x="1596" y="2968"/>
                </a:cubicBezTo>
                <a:cubicBezTo>
                  <a:pt x="1603" y="2961"/>
                  <a:pt x="1599" y="2947"/>
                  <a:pt x="1608" y="2938"/>
                </a:cubicBezTo>
                <a:cubicBezTo>
                  <a:pt x="1617" y="2929"/>
                  <a:pt x="1641" y="2938"/>
                  <a:pt x="1652" y="2916"/>
                </a:cubicBezTo>
                <a:cubicBezTo>
                  <a:pt x="1663" y="2894"/>
                  <a:pt x="1672" y="2835"/>
                  <a:pt x="1676" y="2806"/>
                </a:cubicBezTo>
                <a:cubicBezTo>
                  <a:pt x="1680" y="2777"/>
                  <a:pt x="1682" y="2755"/>
                  <a:pt x="1676" y="2742"/>
                </a:cubicBezTo>
                <a:cubicBezTo>
                  <a:pt x="1670" y="2729"/>
                  <a:pt x="1647" y="2737"/>
                  <a:pt x="1640" y="2726"/>
                </a:cubicBezTo>
                <a:cubicBezTo>
                  <a:pt x="1633" y="2715"/>
                  <a:pt x="1642" y="2691"/>
                  <a:pt x="1636" y="2674"/>
                </a:cubicBezTo>
                <a:cubicBezTo>
                  <a:pt x="1630" y="2657"/>
                  <a:pt x="1611" y="2624"/>
                  <a:pt x="1602" y="2622"/>
                </a:cubicBezTo>
                <a:cubicBezTo>
                  <a:pt x="1593" y="2620"/>
                  <a:pt x="1587" y="2647"/>
                  <a:pt x="1580" y="2660"/>
                </a:cubicBezTo>
                <a:cubicBezTo>
                  <a:pt x="1573" y="2673"/>
                  <a:pt x="1582" y="2705"/>
                  <a:pt x="1562" y="2700"/>
                </a:cubicBezTo>
                <a:cubicBezTo>
                  <a:pt x="1542" y="2695"/>
                  <a:pt x="1489" y="2642"/>
                  <a:pt x="1462" y="2632"/>
                </a:cubicBezTo>
                <a:cubicBezTo>
                  <a:pt x="1435" y="2622"/>
                  <a:pt x="1419" y="2632"/>
                  <a:pt x="1400" y="2640"/>
                </a:cubicBezTo>
                <a:cubicBezTo>
                  <a:pt x="1381" y="2648"/>
                  <a:pt x="1368" y="2671"/>
                  <a:pt x="1350" y="2678"/>
                </a:cubicBezTo>
                <a:cubicBezTo>
                  <a:pt x="1332" y="2685"/>
                  <a:pt x="1311" y="2674"/>
                  <a:pt x="1292" y="2684"/>
                </a:cubicBezTo>
                <a:cubicBezTo>
                  <a:pt x="1273" y="2694"/>
                  <a:pt x="1257" y="2730"/>
                  <a:pt x="1236" y="2736"/>
                </a:cubicBezTo>
                <a:cubicBezTo>
                  <a:pt x="1215" y="2742"/>
                  <a:pt x="1190" y="2726"/>
                  <a:pt x="1168" y="2720"/>
                </a:cubicBezTo>
                <a:cubicBezTo>
                  <a:pt x="1146" y="2714"/>
                  <a:pt x="1115" y="2711"/>
                  <a:pt x="1104" y="2700"/>
                </a:cubicBezTo>
                <a:cubicBezTo>
                  <a:pt x="1093" y="2689"/>
                  <a:pt x="1108" y="2666"/>
                  <a:pt x="1104" y="2654"/>
                </a:cubicBezTo>
                <a:cubicBezTo>
                  <a:pt x="1100" y="2642"/>
                  <a:pt x="1086" y="2641"/>
                  <a:pt x="1082" y="2630"/>
                </a:cubicBezTo>
                <a:cubicBezTo>
                  <a:pt x="1078" y="2619"/>
                  <a:pt x="1086" y="2591"/>
                  <a:pt x="1078" y="2584"/>
                </a:cubicBezTo>
                <a:cubicBezTo>
                  <a:pt x="1070" y="2577"/>
                  <a:pt x="1054" y="2595"/>
                  <a:pt x="1034" y="2586"/>
                </a:cubicBezTo>
                <a:cubicBezTo>
                  <a:pt x="1014" y="2577"/>
                  <a:pt x="981" y="2536"/>
                  <a:pt x="956" y="2532"/>
                </a:cubicBezTo>
                <a:cubicBezTo>
                  <a:pt x="931" y="2528"/>
                  <a:pt x="901" y="2550"/>
                  <a:pt x="886" y="2564"/>
                </a:cubicBezTo>
                <a:cubicBezTo>
                  <a:pt x="871" y="2578"/>
                  <a:pt x="873" y="2613"/>
                  <a:pt x="866" y="2618"/>
                </a:cubicBezTo>
                <a:cubicBezTo>
                  <a:pt x="859" y="2623"/>
                  <a:pt x="846" y="2609"/>
                  <a:pt x="842" y="2594"/>
                </a:cubicBezTo>
                <a:cubicBezTo>
                  <a:pt x="838" y="2579"/>
                  <a:pt x="861" y="2538"/>
                  <a:pt x="842" y="2526"/>
                </a:cubicBezTo>
                <a:cubicBezTo>
                  <a:pt x="823" y="2514"/>
                  <a:pt x="754" y="2531"/>
                  <a:pt x="726" y="2520"/>
                </a:cubicBezTo>
                <a:cubicBezTo>
                  <a:pt x="698" y="2509"/>
                  <a:pt x="688" y="2467"/>
                  <a:pt x="676" y="2462"/>
                </a:cubicBezTo>
                <a:cubicBezTo>
                  <a:pt x="664" y="2457"/>
                  <a:pt x="660" y="2493"/>
                  <a:pt x="654" y="2492"/>
                </a:cubicBezTo>
                <a:cubicBezTo>
                  <a:pt x="648" y="2491"/>
                  <a:pt x="648" y="2457"/>
                  <a:pt x="642" y="2454"/>
                </a:cubicBezTo>
                <a:cubicBezTo>
                  <a:pt x="636" y="2451"/>
                  <a:pt x="622" y="2475"/>
                  <a:pt x="618" y="2472"/>
                </a:cubicBezTo>
                <a:cubicBezTo>
                  <a:pt x="614" y="2469"/>
                  <a:pt x="620" y="2442"/>
                  <a:pt x="616" y="2434"/>
                </a:cubicBezTo>
                <a:cubicBezTo>
                  <a:pt x="612" y="2426"/>
                  <a:pt x="603" y="2429"/>
                  <a:pt x="592" y="2424"/>
                </a:cubicBezTo>
                <a:cubicBezTo>
                  <a:pt x="581" y="2419"/>
                  <a:pt x="555" y="2412"/>
                  <a:pt x="552" y="2404"/>
                </a:cubicBezTo>
                <a:cubicBezTo>
                  <a:pt x="549" y="2396"/>
                  <a:pt x="577" y="2382"/>
                  <a:pt x="572" y="2376"/>
                </a:cubicBezTo>
                <a:cubicBezTo>
                  <a:pt x="567" y="2370"/>
                  <a:pt x="532" y="2379"/>
                  <a:pt x="520" y="2370"/>
                </a:cubicBezTo>
                <a:cubicBezTo>
                  <a:pt x="508" y="2361"/>
                  <a:pt x="507" y="2339"/>
                  <a:pt x="502" y="2324"/>
                </a:cubicBezTo>
                <a:cubicBezTo>
                  <a:pt x="497" y="2309"/>
                  <a:pt x="501" y="2286"/>
                  <a:pt x="492" y="2278"/>
                </a:cubicBezTo>
                <a:cubicBezTo>
                  <a:pt x="483" y="2270"/>
                  <a:pt x="470" y="2302"/>
                  <a:pt x="448" y="2278"/>
                </a:cubicBezTo>
                <a:cubicBezTo>
                  <a:pt x="426" y="2254"/>
                  <a:pt x="378" y="2159"/>
                  <a:pt x="358" y="2132"/>
                </a:cubicBezTo>
                <a:cubicBezTo>
                  <a:pt x="338" y="2105"/>
                  <a:pt x="336" y="2123"/>
                  <a:pt x="328" y="2118"/>
                </a:cubicBezTo>
                <a:cubicBezTo>
                  <a:pt x="320" y="2113"/>
                  <a:pt x="315" y="2101"/>
                  <a:pt x="308" y="2104"/>
                </a:cubicBezTo>
                <a:cubicBezTo>
                  <a:pt x="301" y="2107"/>
                  <a:pt x="302" y="2147"/>
                  <a:pt x="284" y="2136"/>
                </a:cubicBezTo>
                <a:cubicBezTo>
                  <a:pt x="266" y="2125"/>
                  <a:pt x="218" y="2062"/>
                  <a:pt x="202" y="2038"/>
                </a:cubicBezTo>
                <a:cubicBezTo>
                  <a:pt x="186" y="2014"/>
                  <a:pt x="200" y="2006"/>
                  <a:pt x="190" y="1994"/>
                </a:cubicBezTo>
                <a:cubicBezTo>
                  <a:pt x="180" y="1982"/>
                  <a:pt x="149" y="1984"/>
                  <a:pt x="142" y="1964"/>
                </a:cubicBezTo>
                <a:cubicBezTo>
                  <a:pt x="135" y="1944"/>
                  <a:pt x="146" y="1899"/>
                  <a:pt x="146" y="1872"/>
                </a:cubicBezTo>
                <a:cubicBezTo>
                  <a:pt x="146" y="1845"/>
                  <a:pt x="136" y="1817"/>
                  <a:pt x="140" y="1804"/>
                </a:cubicBezTo>
                <a:cubicBezTo>
                  <a:pt x="144" y="1791"/>
                  <a:pt x="166" y="1790"/>
                  <a:pt x="170" y="1796"/>
                </a:cubicBezTo>
                <a:cubicBezTo>
                  <a:pt x="174" y="1802"/>
                  <a:pt x="159" y="1840"/>
                  <a:pt x="166" y="1842"/>
                </a:cubicBezTo>
                <a:cubicBezTo>
                  <a:pt x="173" y="1844"/>
                  <a:pt x="206" y="1834"/>
                  <a:pt x="212" y="1810"/>
                </a:cubicBezTo>
                <a:cubicBezTo>
                  <a:pt x="218" y="1786"/>
                  <a:pt x="205" y="1725"/>
                  <a:pt x="204" y="1700"/>
                </a:cubicBezTo>
                <a:cubicBezTo>
                  <a:pt x="203" y="1675"/>
                  <a:pt x="202" y="1673"/>
                  <a:pt x="208" y="1662"/>
                </a:cubicBezTo>
                <a:cubicBezTo>
                  <a:pt x="214" y="1651"/>
                  <a:pt x="242" y="1647"/>
                  <a:pt x="242" y="1634"/>
                </a:cubicBezTo>
                <a:cubicBezTo>
                  <a:pt x="242" y="1621"/>
                  <a:pt x="212" y="1599"/>
                  <a:pt x="206" y="1586"/>
                </a:cubicBezTo>
                <a:cubicBezTo>
                  <a:pt x="200" y="1573"/>
                  <a:pt x="206" y="1566"/>
                  <a:pt x="206" y="1556"/>
                </a:cubicBezTo>
                <a:cubicBezTo>
                  <a:pt x="206" y="1546"/>
                  <a:pt x="203" y="1535"/>
                  <a:pt x="204" y="1524"/>
                </a:cubicBezTo>
                <a:cubicBezTo>
                  <a:pt x="205" y="1513"/>
                  <a:pt x="225" y="1503"/>
                  <a:pt x="214" y="1492"/>
                </a:cubicBezTo>
                <a:cubicBezTo>
                  <a:pt x="203" y="1481"/>
                  <a:pt x="152" y="1473"/>
                  <a:pt x="136" y="1460"/>
                </a:cubicBezTo>
                <a:cubicBezTo>
                  <a:pt x="120" y="1447"/>
                  <a:pt x="125" y="1420"/>
                  <a:pt x="118" y="1412"/>
                </a:cubicBezTo>
                <a:cubicBezTo>
                  <a:pt x="111" y="1404"/>
                  <a:pt x="100" y="1416"/>
                  <a:pt x="94" y="1410"/>
                </a:cubicBezTo>
                <a:cubicBezTo>
                  <a:pt x="88" y="1404"/>
                  <a:pt x="82" y="1388"/>
                  <a:pt x="82" y="1374"/>
                </a:cubicBezTo>
                <a:cubicBezTo>
                  <a:pt x="82" y="1360"/>
                  <a:pt x="98" y="1344"/>
                  <a:pt x="94" y="1324"/>
                </a:cubicBezTo>
                <a:cubicBezTo>
                  <a:pt x="90" y="1304"/>
                  <a:pt x="70" y="1271"/>
                  <a:pt x="56" y="1256"/>
                </a:cubicBezTo>
                <a:cubicBezTo>
                  <a:pt x="42" y="1241"/>
                  <a:pt x="18" y="1243"/>
                  <a:pt x="10" y="1236"/>
                </a:cubicBezTo>
                <a:cubicBezTo>
                  <a:pt x="2" y="1229"/>
                  <a:pt x="0" y="1219"/>
                  <a:pt x="8" y="1214"/>
                </a:cubicBezTo>
                <a:cubicBezTo>
                  <a:pt x="16" y="1209"/>
                  <a:pt x="45" y="1228"/>
                  <a:pt x="56" y="1206"/>
                </a:cubicBezTo>
                <a:cubicBezTo>
                  <a:pt x="67" y="1184"/>
                  <a:pt x="79" y="1103"/>
                  <a:pt x="72" y="1080"/>
                </a:cubicBezTo>
                <a:cubicBezTo>
                  <a:pt x="65" y="1057"/>
                  <a:pt x="27" y="1076"/>
                  <a:pt x="16" y="1068"/>
                </a:cubicBezTo>
                <a:cubicBezTo>
                  <a:pt x="5" y="1060"/>
                  <a:pt x="2" y="1040"/>
                  <a:pt x="4" y="1032"/>
                </a:cubicBezTo>
                <a:cubicBezTo>
                  <a:pt x="6" y="1024"/>
                  <a:pt x="24" y="1029"/>
                  <a:pt x="26" y="1018"/>
                </a:cubicBezTo>
                <a:cubicBezTo>
                  <a:pt x="28" y="1007"/>
                  <a:pt x="12" y="973"/>
                  <a:pt x="16" y="964"/>
                </a:cubicBezTo>
                <a:cubicBezTo>
                  <a:pt x="20" y="955"/>
                  <a:pt x="40" y="974"/>
                  <a:pt x="50" y="966"/>
                </a:cubicBezTo>
                <a:cubicBezTo>
                  <a:pt x="60" y="958"/>
                  <a:pt x="66" y="924"/>
                  <a:pt x="78" y="916"/>
                </a:cubicBezTo>
                <a:cubicBezTo>
                  <a:pt x="90" y="908"/>
                  <a:pt x="115" y="923"/>
                  <a:pt x="126" y="918"/>
                </a:cubicBezTo>
                <a:cubicBezTo>
                  <a:pt x="137" y="913"/>
                  <a:pt x="136" y="885"/>
                  <a:pt x="144" y="884"/>
                </a:cubicBezTo>
                <a:cubicBezTo>
                  <a:pt x="152" y="883"/>
                  <a:pt x="165" y="909"/>
                  <a:pt x="176" y="912"/>
                </a:cubicBezTo>
                <a:cubicBezTo>
                  <a:pt x="187" y="915"/>
                  <a:pt x="203" y="895"/>
                  <a:pt x="208" y="900"/>
                </a:cubicBezTo>
                <a:cubicBezTo>
                  <a:pt x="213" y="905"/>
                  <a:pt x="197" y="932"/>
                  <a:pt x="206" y="940"/>
                </a:cubicBezTo>
                <a:cubicBezTo>
                  <a:pt x="215" y="948"/>
                  <a:pt x="242" y="954"/>
                  <a:pt x="260" y="948"/>
                </a:cubicBezTo>
                <a:cubicBezTo>
                  <a:pt x="278" y="942"/>
                  <a:pt x="300" y="911"/>
                  <a:pt x="316" y="904"/>
                </a:cubicBezTo>
                <a:cubicBezTo>
                  <a:pt x="332" y="897"/>
                  <a:pt x="342" y="910"/>
                  <a:pt x="356" y="906"/>
                </a:cubicBezTo>
                <a:cubicBezTo>
                  <a:pt x="370" y="902"/>
                  <a:pt x="385" y="882"/>
                  <a:pt x="398" y="880"/>
                </a:cubicBezTo>
                <a:cubicBezTo>
                  <a:pt x="411" y="878"/>
                  <a:pt x="412" y="896"/>
                  <a:pt x="436" y="896"/>
                </a:cubicBezTo>
                <a:cubicBezTo>
                  <a:pt x="460" y="896"/>
                  <a:pt x="519" y="893"/>
                  <a:pt x="544" y="878"/>
                </a:cubicBezTo>
                <a:cubicBezTo>
                  <a:pt x="569" y="863"/>
                  <a:pt x="576" y="817"/>
                  <a:pt x="586" y="804"/>
                </a:cubicBezTo>
                <a:cubicBezTo>
                  <a:pt x="596" y="791"/>
                  <a:pt x="599" y="804"/>
                  <a:pt x="604" y="800"/>
                </a:cubicBezTo>
                <a:cubicBezTo>
                  <a:pt x="609" y="796"/>
                  <a:pt x="610" y="784"/>
                  <a:pt x="616" y="780"/>
                </a:cubicBezTo>
                <a:cubicBezTo>
                  <a:pt x="622" y="776"/>
                  <a:pt x="635" y="799"/>
                  <a:pt x="642" y="776"/>
                </a:cubicBezTo>
                <a:cubicBezTo>
                  <a:pt x="649" y="753"/>
                  <a:pt x="656" y="673"/>
                  <a:pt x="656" y="640"/>
                </a:cubicBezTo>
                <a:cubicBezTo>
                  <a:pt x="656" y="607"/>
                  <a:pt x="623" y="590"/>
                  <a:pt x="642" y="580"/>
                </a:cubicBezTo>
                <a:cubicBezTo>
                  <a:pt x="661" y="570"/>
                  <a:pt x="739" y="577"/>
                  <a:pt x="768" y="580"/>
                </a:cubicBezTo>
                <a:cubicBezTo>
                  <a:pt x="797" y="583"/>
                  <a:pt x="805" y="606"/>
                  <a:pt x="814" y="600"/>
                </a:cubicBezTo>
                <a:cubicBezTo>
                  <a:pt x="823" y="594"/>
                  <a:pt x="810" y="574"/>
                  <a:pt x="826" y="544"/>
                </a:cubicBezTo>
                <a:cubicBezTo>
                  <a:pt x="842" y="514"/>
                  <a:pt x="888" y="435"/>
                  <a:pt x="908" y="418"/>
                </a:cubicBezTo>
                <a:cubicBezTo>
                  <a:pt x="928" y="401"/>
                  <a:pt x="934" y="432"/>
                  <a:pt x="948" y="440"/>
                </a:cubicBezTo>
                <a:cubicBezTo>
                  <a:pt x="962" y="448"/>
                  <a:pt x="971" y="460"/>
                  <a:pt x="992" y="466"/>
                </a:cubicBezTo>
                <a:cubicBezTo>
                  <a:pt x="1013" y="472"/>
                  <a:pt x="1059" y="484"/>
                  <a:pt x="1074" y="474"/>
                </a:cubicBezTo>
                <a:cubicBezTo>
                  <a:pt x="1089" y="464"/>
                  <a:pt x="1078" y="428"/>
                  <a:pt x="1084" y="406"/>
                </a:cubicBezTo>
                <a:cubicBezTo>
                  <a:pt x="1090" y="384"/>
                  <a:pt x="1096" y="354"/>
                  <a:pt x="1110" y="344"/>
                </a:cubicBezTo>
                <a:cubicBezTo>
                  <a:pt x="1124" y="334"/>
                  <a:pt x="1152" y="356"/>
                  <a:pt x="1166" y="348"/>
                </a:cubicBezTo>
                <a:cubicBezTo>
                  <a:pt x="1180" y="340"/>
                  <a:pt x="1180" y="307"/>
                  <a:pt x="1196" y="298"/>
                </a:cubicBezTo>
                <a:close/>
              </a:path>
            </a:pathLst>
          </a:cu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20"/>
          <p:cNvSpPr>
            <a:spLocks/>
          </p:cNvSpPr>
          <p:nvPr/>
        </p:nvSpPr>
        <p:spPr bwMode="auto">
          <a:xfrm>
            <a:off x="4519613" y="2916238"/>
            <a:ext cx="2819400" cy="1206500"/>
          </a:xfrm>
          <a:custGeom>
            <a:avLst/>
            <a:gdLst>
              <a:gd name="T0" fmla="*/ 0 w 1776"/>
              <a:gd name="T1" fmla="*/ 551 h 760"/>
              <a:gd name="T2" fmla="*/ 44 w 1776"/>
              <a:gd name="T3" fmla="*/ 543 h 760"/>
              <a:gd name="T4" fmla="*/ 68 w 1776"/>
              <a:gd name="T5" fmla="*/ 527 h 760"/>
              <a:gd name="T6" fmla="*/ 96 w 1776"/>
              <a:gd name="T7" fmla="*/ 551 h 760"/>
              <a:gd name="T8" fmla="*/ 136 w 1776"/>
              <a:gd name="T9" fmla="*/ 559 h 760"/>
              <a:gd name="T10" fmla="*/ 160 w 1776"/>
              <a:gd name="T11" fmla="*/ 539 h 760"/>
              <a:gd name="T12" fmla="*/ 184 w 1776"/>
              <a:gd name="T13" fmla="*/ 599 h 760"/>
              <a:gd name="T14" fmla="*/ 196 w 1776"/>
              <a:gd name="T15" fmla="*/ 627 h 760"/>
              <a:gd name="T16" fmla="*/ 236 w 1776"/>
              <a:gd name="T17" fmla="*/ 619 h 760"/>
              <a:gd name="T18" fmla="*/ 232 w 1776"/>
              <a:gd name="T19" fmla="*/ 659 h 760"/>
              <a:gd name="T20" fmla="*/ 240 w 1776"/>
              <a:gd name="T21" fmla="*/ 695 h 760"/>
              <a:gd name="T22" fmla="*/ 288 w 1776"/>
              <a:gd name="T23" fmla="*/ 695 h 760"/>
              <a:gd name="T24" fmla="*/ 320 w 1776"/>
              <a:gd name="T25" fmla="*/ 723 h 760"/>
              <a:gd name="T26" fmla="*/ 344 w 1776"/>
              <a:gd name="T27" fmla="*/ 707 h 760"/>
              <a:gd name="T28" fmla="*/ 384 w 1776"/>
              <a:gd name="T29" fmla="*/ 695 h 760"/>
              <a:gd name="T30" fmla="*/ 412 w 1776"/>
              <a:gd name="T31" fmla="*/ 727 h 760"/>
              <a:gd name="T32" fmla="*/ 396 w 1776"/>
              <a:gd name="T33" fmla="*/ 715 h 760"/>
              <a:gd name="T34" fmla="*/ 464 w 1776"/>
              <a:gd name="T35" fmla="*/ 755 h 760"/>
              <a:gd name="T36" fmla="*/ 480 w 1776"/>
              <a:gd name="T37" fmla="*/ 743 h 760"/>
              <a:gd name="T38" fmla="*/ 464 w 1776"/>
              <a:gd name="T39" fmla="*/ 699 h 760"/>
              <a:gd name="T40" fmla="*/ 396 w 1776"/>
              <a:gd name="T41" fmla="*/ 639 h 760"/>
              <a:gd name="T42" fmla="*/ 352 w 1776"/>
              <a:gd name="T43" fmla="*/ 599 h 760"/>
              <a:gd name="T44" fmla="*/ 336 w 1776"/>
              <a:gd name="T45" fmla="*/ 551 h 760"/>
              <a:gd name="T46" fmla="*/ 352 w 1776"/>
              <a:gd name="T47" fmla="*/ 503 h 760"/>
              <a:gd name="T48" fmla="*/ 380 w 1776"/>
              <a:gd name="T49" fmla="*/ 471 h 760"/>
              <a:gd name="T50" fmla="*/ 480 w 1776"/>
              <a:gd name="T51" fmla="*/ 479 h 760"/>
              <a:gd name="T52" fmla="*/ 528 w 1776"/>
              <a:gd name="T53" fmla="*/ 503 h 760"/>
              <a:gd name="T54" fmla="*/ 576 w 1776"/>
              <a:gd name="T55" fmla="*/ 503 h 760"/>
              <a:gd name="T56" fmla="*/ 672 w 1776"/>
              <a:gd name="T57" fmla="*/ 455 h 760"/>
              <a:gd name="T58" fmla="*/ 696 w 1776"/>
              <a:gd name="T59" fmla="*/ 435 h 760"/>
              <a:gd name="T60" fmla="*/ 672 w 1776"/>
              <a:gd name="T61" fmla="*/ 383 h 760"/>
              <a:gd name="T62" fmla="*/ 720 w 1776"/>
              <a:gd name="T63" fmla="*/ 359 h 760"/>
              <a:gd name="T64" fmla="*/ 784 w 1776"/>
              <a:gd name="T65" fmla="*/ 331 h 760"/>
              <a:gd name="T66" fmla="*/ 832 w 1776"/>
              <a:gd name="T67" fmla="*/ 267 h 760"/>
              <a:gd name="T68" fmla="*/ 864 w 1776"/>
              <a:gd name="T69" fmla="*/ 167 h 760"/>
              <a:gd name="T70" fmla="*/ 876 w 1776"/>
              <a:gd name="T71" fmla="*/ 123 h 760"/>
              <a:gd name="T72" fmla="*/ 876 w 1776"/>
              <a:gd name="T73" fmla="*/ 71 h 760"/>
              <a:gd name="T74" fmla="*/ 912 w 1776"/>
              <a:gd name="T75" fmla="*/ 23 h 760"/>
              <a:gd name="T76" fmla="*/ 960 w 1776"/>
              <a:gd name="T77" fmla="*/ 3 h 760"/>
              <a:gd name="T78" fmla="*/ 1008 w 1776"/>
              <a:gd name="T79" fmla="*/ 7 h 760"/>
              <a:gd name="T80" fmla="*/ 1052 w 1776"/>
              <a:gd name="T81" fmla="*/ 39 h 760"/>
              <a:gd name="T82" fmla="*/ 1148 w 1776"/>
              <a:gd name="T83" fmla="*/ 39 h 760"/>
              <a:gd name="T84" fmla="*/ 1200 w 1776"/>
              <a:gd name="T85" fmla="*/ 71 h 760"/>
              <a:gd name="T86" fmla="*/ 1224 w 1776"/>
              <a:gd name="T87" fmla="*/ 111 h 760"/>
              <a:gd name="T88" fmla="*/ 1212 w 1776"/>
              <a:gd name="T89" fmla="*/ 163 h 760"/>
              <a:gd name="T90" fmla="*/ 1164 w 1776"/>
              <a:gd name="T91" fmla="*/ 271 h 760"/>
              <a:gd name="T92" fmla="*/ 1140 w 1776"/>
              <a:gd name="T93" fmla="*/ 303 h 760"/>
              <a:gd name="T94" fmla="*/ 1168 w 1776"/>
              <a:gd name="T95" fmla="*/ 351 h 760"/>
              <a:gd name="T96" fmla="*/ 1148 w 1776"/>
              <a:gd name="T97" fmla="*/ 395 h 760"/>
              <a:gd name="T98" fmla="*/ 1152 w 1776"/>
              <a:gd name="T99" fmla="*/ 455 h 760"/>
              <a:gd name="T100" fmla="*/ 1152 w 1776"/>
              <a:gd name="T101" fmla="*/ 503 h 760"/>
              <a:gd name="T102" fmla="*/ 1152 w 1776"/>
              <a:gd name="T103" fmla="*/ 559 h 760"/>
              <a:gd name="T104" fmla="*/ 1132 w 1776"/>
              <a:gd name="T105" fmla="*/ 591 h 760"/>
              <a:gd name="T106" fmla="*/ 1128 w 1776"/>
              <a:gd name="T107" fmla="*/ 679 h 760"/>
              <a:gd name="T108" fmla="*/ 1200 w 1776"/>
              <a:gd name="T109" fmla="*/ 647 h 760"/>
              <a:gd name="T110" fmla="*/ 1268 w 1776"/>
              <a:gd name="T111" fmla="*/ 611 h 760"/>
              <a:gd name="T112" fmla="*/ 1320 w 1776"/>
              <a:gd name="T113" fmla="*/ 663 h 760"/>
              <a:gd name="T114" fmla="*/ 1392 w 1776"/>
              <a:gd name="T115" fmla="*/ 635 h 760"/>
              <a:gd name="T116" fmla="*/ 1440 w 1776"/>
              <a:gd name="T117" fmla="*/ 647 h 760"/>
              <a:gd name="T118" fmla="*/ 1496 w 1776"/>
              <a:gd name="T119" fmla="*/ 599 h 760"/>
              <a:gd name="T120" fmla="*/ 1580 w 1776"/>
              <a:gd name="T121" fmla="*/ 491 h 760"/>
              <a:gd name="T122" fmla="*/ 1672 w 1776"/>
              <a:gd name="T123" fmla="*/ 395 h 760"/>
              <a:gd name="T124" fmla="*/ 1776 w 1776"/>
              <a:gd name="T125" fmla="*/ 311 h 76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6"/>
              <a:gd name="T190" fmla="*/ 0 h 760"/>
              <a:gd name="T191" fmla="*/ 1776 w 1776"/>
              <a:gd name="T192" fmla="*/ 760 h 76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6" h="760">
                <a:moveTo>
                  <a:pt x="0" y="551"/>
                </a:moveTo>
                <a:cubicBezTo>
                  <a:pt x="7" y="550"/>
                  <a:pt x="33" y="547"/>
                  <a:pt x="44" y="543"/>
                </a:cubicBezTo>
                <a:cubicBezTo>
                  <a:pt x="55" y="539"/>
                  <a:pt x="59" y="526"/>
                  <a:pt x="68" y="527"/>
                </a:cubicBezTo>
                <a:cubicBezTo>
                  <a:pt x="77" y="528"/>
                  <a:pt x="85" y="546"/>
                  <a:pt x="96" y="551"/>
                </a:cubicBezTo>
                <a:cubicBezTo>
                  <a:pt x="107" y="556"/>
                  <a:pt x="125" y="561"/>
                  <a:pt x="136" y="559"/>
                </a:cubicBezTo>
                <a:cubicBezTo>
                  <a:pt x="147" y="557"/>
                  <a:pt x="152" y="532"/>
                  <a:pt x="160" y="539"/>
                </a:cubicBezTo>
                <a:cubicBezTo>
                  <a:pt x="168" y="546"/>
                  <a:pt x="178" y="584"/>
                  <a:pt x="184" y="599"/>
                </a:cubicBezTo>
                <a:cubicBezTo>
                  <a:pt x="190" y="614"/>
                  <a:pt x="187" y="624"/>
                  <a:pt x="196" y="627"/>
                </a:cubicBezTo>
                <a:cubicBezTo>
                  <a:pt x="205" y="630"/>
                  <a:pt x="230" y="614"/>
                  <a:pt x="236" y="619"/>
                </a:cubicBezTo>
                <a:cubicBezTo>
                  <a:pt x="242" y="624"/>
                  <a:pt x="231" y="646"/>
                  <a:pt x="232" y="659"/>
                </a:cubicBezTo>
                <a:cubicBezTo>
                  <a:pt x="233" y="672"/>
                  <a:pt x="231" y="689"/>
                  <a:pt x="240" y="695"/>
                </a:cubicBezTo>
                <a:cubicBezTo>
                  <a:pt x="249" y="701"/>
                  <a:pt x="275" y="690"/>
                  <a:pt x="288" y="695"/>
                </a:cubicBezTo>
                <a:cubicBezTo>
                  <a:pt x="301" y="700"/>
                  <a:pt x="311" y="721"/>
                  <a:pt x="320" y="723"/>
                </a:cubicBezTo>
                <a:cubicBezTo>
                  <a:pt x="329" y="725"/>
                  <a:pt x="333" y="712"/>
                  <a:pt x="344" y="707"/>
                </a:cubicBezTo>
                <a:cubicBezTo>
                  <a:pt x="355" y="702"/>
                  <a:pt x="373" y="692"/>
                  <a:pt x="384" y="695"/>
                </a:cubicBezTo>
                <a:cubicBezTo>
                  <a:pt x="395" y="698"/>
                  <a:pt x="410" y="724"/>
                  <a:pt x="412" y="727"/>
                </a:cubicBezTo>
                <a:cubicBezTo>
                  <a:pt x="414" y="730"/>
                  <a:pt x="387" y="710"/>
                  <a:pt x="396" y="715"/>
                </a:cubicBezTo>
                <a:cubicBezTo>
                  <a:pt x="405" y="720"/>
                  <a:pt x="450" y="750"/>
                  <a:pt x="464" y="755"/>
                </a:cubicBezTo>
                <a:cubicBezTo>
                  <a:pt x="478" y="760"/>
                  <a:pt x="480" y="752"/>
                  <a:pt x="480" y="743"/>
                </a:cubicBezTo>
                <a:cubicBezTo>
                  <a:pt x="480" y="734"/>
                  <a:pt x="478" y="716"/>
                  <a:pt x="464" y="699"/>
                </a:cubicBezTo>
                <a:cubicBezTo>
                  <a:pt x="450" y="682"/>
                  <a:pt x="415" y="656"/>
                  <a:pt x="396" y="639"/>
                </a:cubicBezTo>
                <a:cubicBezTo>
                  <a:pt x="377" y="622"/>
                  <a:pt x="362" y="614"/>
                  <a:pt x="352" y="599"/>
                </a:cubicBezTo>
                <a:cubicBezTo>
                  <a:pt x="342" y="584"/>
                  <a:pt x="336" y="567"/>
                  <a:pt x="336" y="551"/>
                </a:cubicBezTo>
                <a:cubicBezTo>
                  <a:pt x="336" y="535"/>
                  <a:pt x="345" y="516"/>
                  <a:pt x="352" y="503"/>
                </a:cubicBezTo>
                <a:cubicBezTo>
                  <a:pt x="359" y="490"/>
                  <a:pt x="359" y="475"/>
                  <a:pt x="380" y="471"/>
                </a:cubicBezTo>
                <a:cubicBezTo>
                  <a:pt x="401" y="467"/>
                  <a:pt x="455" y="474"/>
                  <a:pt x="480" y="479"/>
                </a:cubicBezTo>
                <a:cubicBezTo>
                  <a:pt x="505" y="484"/>
                  <a:pt x="512" y="499"/>
                  <a:pt x="528" y="503"/>
                </a:cubicBezTo>
                <a:cubicBezTo>
                  <a:pt x="544" y="507"/>
                  <a:pt x="552" y="511"/>
                  <a:pt x="576" y="503"/>
                </a:cubicBezTo>
                <a:cubicBezTo>
                  <a:pt x="600" y="495"/>
                  <a:pt x="652" y="466"/>
                  <a:pt x="672" y="455"/>
                </a:cubicBezTo>
                <a:cubicBezTo>
                  <a:pt x="692" y="444"/>
                  <a:pt x="696" y="447"/>
                  <a:pt x="696" y="435"/>
                </a:cubicBezTo>
                <a:cubicBezTo>
                  <a:pt x="696" y="423"/>
                  <a:pt x="668" y="396"/>
                  <a:pt x="672" y="383"/>
                </a:cubicBezTo>
                <a:cubicBezTo>
                  <a:pt x="676" y="370"/>
                  <a:pt x="701" y="368"/>
                  <a:pt x="720" y="359"/>
                </a:cubicBezTo>
                <a:cubicBezTo>
                  <a:pt x="739" y="350"/>
                  <a:pt x="765" y="346"/>
                  <a:pt x="784" y="331"/>
                </a:cubicBezTo>
                <a:cubicBezTo>
                  <a:pt x="803" y="316"/>
                  <a:pt x="819" y="294"/>
                  <a:pt x="832" y="267"/>
                </a:cubicBezTo>
                <a:cubicBezTo>
                  <a:pt x="845" y="240"/>
                  <a:pt x="857" y="191"/>
                  <a:pt x="864" y="167"/>
                </a:cubicBezTo>
                <a:cubicBezTo>
                  <a:pt x="871" y="143"/>
                  <a:pt x="874" y="139"/>
                  <a:pt x="876" y="123"/>
                </a:cubicBezTo>
                <a:cubicBezTo>
                  <a:pt x="878" y="107"/>
                  <a:pt x="870" y="88"/>
                  <a:pt x="876" y="71"/>
                </a:cubicBezTo>
                <a:cubicBezTo>
                  <a:pt x="882" y="54"/>
                  <a:pt x="898" y="34"/>
                  <a:pt x="912" y="23"/>
                </a:cubicBezTo>
                <a:cubicBezTo>
                  <a:pt x="926" y="12"/>
                  <a:pt x="944" y="6"/>
                  <a:pt x="960" y="3"/>
                </a:cubicBezTo>
                <a:cubicBezTo>
                  <a:pt x="976" y="0"/>
                  <a:pt x="993" y="1"/>
                  <a:pt x="1008" y="7"/>
                </a:cubicBezTo>
                <a:cubicBezTo>
                  <a:pt x="1023" y="13"/>
                  <a:pt x="1029" y="34"/>
                  <a:pt x="1052" y="39"/>
                </a:cubicBezTo>
                <a:cubicBezTo>
                  <a:pt x="1075" y="44"/>
                  <a:pt x="1123" y="34"/>
                  <a:pt x="1148" y="39"/>
                </a:cubicBezTo>
                <a:cubicBezTo>
                  <a:pt x="1173" y="44"/>
                  <a:pt x="1187" y="59"/>
                  <a:pt x="1200" y="71"/>
                </a:cubicBezTo>
                <a:cubicBezTo>
                  <a:pt x="1213" y="83"/>
                  <a:pt x="1222" y="96"/>
                  <a:pt x="1224" y="111"/>
                </a:cubicBezTo>
                <a:cubicBezTo>
                  <a:pt x="1226" y="126"/>
                  <a:pt x="1222" y="136"/>
                  <a:pt x="1212" y="163"/>
                </a:cubicBezTo>
                <a:cubicBezTo>
                  <a:pt x="1202" y="190"/>
                  <a:pt x="1176" y="248"/>
                  <a:pt x="1164" y="271"/>
                </a:cubicBezTo>
                <a:cubicBezTo>
                  <a:pt x="1152" y="294"/>
                  <a:pt x="1139" y="290"/>
                  <a:pt x="1140" y="303"/>
                </a:cubicBezTo>
                <a:cubicBezTo>
                  <a:pt x="1141" y="316"/>
                  <a:pt x="1167" y="336"/>
                  <a:pt x="1168" y="351"/>
                </a:cubicBezTo>
                <a:cubicBezTo>
                  <a:pt x="1169" y="366"/>
                  <a:pt x="1151" y="378"/>
                  <a:pt x="1148" y="395"/>
                </a:cubicBezTo>
                <a:cubicBezTo>
                  <a:pt x="1145" y="412"/>
                  <a:pt x="1151" y="437"/>
                  <a:pt x="1152" y="455"/>
                </a:cubicBezTo>
                <a:cubicBezTo>
                  <a:pt x="1153" y="473"/>
                  <a:pt x="1152" y="486"/>
                  <a:pt x="1152" y="503"/>
                </a:cubicBezTo>
                <a:cubicBezTo>
                  <a:pt x="1152" y="520"/>
                  <a:pt x="1155" y="544"/>
                  <a:pt x="1152" y="559"/>
                </a:cubicBezTo>
                <a:cubicBezTo>
                  <a:pt x="1149" y="574"/>
                  <a:pt x="1136" y="571"/>
                  <a:pt x="1132" y="591"/>
                </a:cubicBezTo>
                <a:cubicBezTo>
                  <a:pt x="1128" y="611"/>
                  <a:pt x="1117" y="670"/>
                  <a:pt x="1128" y="679"/>
                </a:cubicBezTo>
                <a:cubicBezTo>
                  <a:pt x="1139" y="688"/>
                  <a:pt x="1177" y="658"/>
                  <a:pt x="1200" y="647"/>
                </a:cubicBezTo>
                <a:cubicBezTo>
                  <a:pt x="1223" y="636"/>
                  <a:pt x="1248" y="608"/>
                  <a:pt x="1268" y="611"/>
                </a:cubicBezTo>
                <a:cubicBezTo>
                  <a:pt x="1288" y="614"/>
                  <a:pt x="1299" y="659"/>
                  <a:pt x="1320" y="663"/>
                </a:cubicBezTo>
                <a:cubicBezTo>
                  <a:pt x="1341" y="667"/>
                  <a:pt x="1372" y="638"/>
                  <a:pt x="1392" y="635"/>
                </a:cubicBezTo>
                <a:cubicBezTo>
                  <a:pt x="1412" y="632"/>
                  <a:pt x="1423" y="653"/>
                  <a:pt x="1440" y="647"/>
                </a:cubicBezTo>
                <a:cubicBezTo>
                  <a:pt x="1457" y="641"/>
                  <a:pt x="1473" y="625"/>
                  <a:pt x="1496" y="599"/>
                </a:cubicBezTo>
                <a:cubicBezTo>
                  <a:pt x="1519" y="573"/>
                  <a:pt x="1551" y="525"/>
                  <a:pt x="1580" y="491"/>
                </a:cubicBezTo>
                <a:cubicBezTo>
                  <a:pt x="1609" y="457"/>
                  <a:pt x="1639" y="425"/>
                  <a:pt x="1672" y="395"/>
                </a:cubicBezTo>
                <a:cubicBezTo>
                  <a:pt x="1705" y="365"/>
                  <a:pt x="1754" y="329"/>
                  <a:pt x="1776" y="311"/>
                </a:cubicBezTo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19"/>
          <p:cNvSpPr>
            <a:spLocks/>
          </p:cNvSpPr>
          <p:nvPr/>
        </p:nvSpPr>
        <p:spPr bwMode="auto">
          <a:xfrm>
            <a:off x="3852863" y="3740150"/>
            <a:ext cx="3905250" cy="1639888"/>
          </a:xfrm>
          <a:custGeom>
            <a:avLst/>
            <a:gdLst>
              <a:gd name="T0" fmla="*/ 0 w 2460"/>
              <a:gd name="T1" fmla="*/ 80 h 1033"/>
              <a:gd name="T2" fmla="*/ 30 w 2460"/>
              <a:gd name="T3" fmla="*/ 8 h 1033"/>
              <a:gd name="T4" fmla="*/ 114 w 2460"/>
              <a:gd name="T5" fmla="*/ 32 h 1033"/>
              <a:gd name="T6" fmla="*/ 174 w 2460"/>
              <a:gd name="T7" fmla="*/ 50 h 1033"/>
              <a:gd name="T8" fmla="*/ 222 w 2460"/>
              <a:gd name="T9" fmla="*/ 50 h 1033"/>
              <a:gd name="T10" fmla="*/ 276 w 2460"/>
              <a:gd name="T11" fmla="*/ 26 h 1033"/>
              <a:gd name="T12" fmla="*/ 330 w 2460"/>
              <a:gd name="T13" fmla="*/ 14 h 1033"/>
              <a:gd name="T14" fmla="*/ 366 w 2460"/>
              <a:gd name="T15" fmla="*/ 38 h 1033"/>
              <a:gd name="T16" fmla="*/ 378 w 2460"/>
              <a:gd name="T17" fmla="*/ 98 h 1033"/>
              <a:gd name="T18" fmla="*/ 438 w 2460"/>
              <a:gd name="T19" fmla="*/ 134 h 1033"/>
              <a:gd name="T20" fmla="*/ 468 w 2460"/>
              <a:gd name="T21" fmla="*/ 176 h 1033"/>
              <a:gd name="T22" fmla="*/ 516 w 2460"/>
              <a:gd name="T23" fmla="*/ 260 h 1033"/>
              <a:gd name="T24" fmla="*/ 582 w 2460"/>
              <a:gd name="T25" fmla="*/ 362 h 1033"/>
              <a:gd name="T26" fmla="*/ 600 w 2460"/>
              <a:gd name="T27" fmla="*/ 452 h 1033"/>
              <a:gd name="T28" fmla="*/ 594 w 2460"/>
              <a:gd name="T29" fmla="*/ 518 h 1033"/>
              <a:gd name="T30" fmla="*/ 594 w 2460"/>
              <a:gd name="T31" fmla="*/ 578 h 1033"/>
              <a:gd name="T32" fmla="*/ 594 w 2460"/>
              <a:gd name="T33" fmla="*/ 656 h 1033"/>
              <a:gd name="T34" fmla="*/ 612 w 2460"/>
              <a:gd name="T35" fmla="*/ 800 h 1033"/>
              <a:gd name="T36" fmla="*/ 636 w 2460"/>
              <a:gd name="T37" fmla="*/ 920 h 1033"/>
              <a:gd name="T38" fmla="*/ 684 w 2460"/>
              <a:gd name="T39" fmla="*/ 830 h 1033"/>
              <a:gd name="T40" fmla="*/ 690 w 2460"/>
              <a:gd name="T41" fmla="*/ 908 h 1033"/>
              <a:gd name="T42" fmla="*/ 684 w 2460"/>
              <a:gd name="T43" fmla="*/ 986 h 1033"/>
              <a:gd name="T44" fmla="*/ 774 w 2460"/>
              <a:gd name="T45" fmla="*/ 974 h 1033"/>
              <a:gd name="T46" fmla="*/ 804 w 2460"/>
              <a:gd name="T47" fmla="*/ 1028 h 1033"/>
              <a:gd name="T48" fmla="*/ 840 w 2460"/>
              <a:gd name="T49" fmla="*/ 1004 h 1033"/>
              <a:gd name="T50" fmla="*/ 900 w 2460"/>
              <a:gd name="T51" fmla="*/ 992 h 1033"/>
              <a:gd name="T52" fmla="*/ 900 w 2460"/>
              <a:gd name="T53" fmla="*/ 896 h 1033"/>
              <a:gd name="T54" fmla="*/ 948 w 2460"/>
              <a:gd name="T55" fmla="*/ 866 h 1033"/>
              <a:gd name="T56" fmla="*/ 960 w 2460"/>
              <a:gd name="T57" fmla="*/ 812 h 1033"/>
              <a:gd name="T58" fmla="*/ 996 w 2460"/>
              <a:gd name="T59" fmla="*/ 770 h 1033"/>
              <a:gd name="T60" fmla="*/ 1044 w 2460"/>
              <a:gd name="T61" fmla="*/ 752 h 1033"/>
              <a:gd name="T62" fmla="*/ 1122 w 2460"/>
              <a:gd name="T63" fmla="*/ 752 h 1033"/>
              <a:gd name="T64" fmla="*/ 1188 w 2460"/>
              <a:gd name="T65" fmla="*/ 704 h 1033"/>
              <a:gd name="T66" fmla="*/ 1302 w 2460"/>
              <a:gd name="T67" fmla="*/ 650 h 1033"/>
              <a:gd name="T68" fmla="*/ 1428 w 2460"/>
              <a:gd name="T69" fmla="*/ 542 h 1033"/>
              <a:gd name="T70" fmla="*/ 1578 w 2460"/>
              <a:gd name="T71" fmla="*/ 536 h 1033"/>
              <a:gd name="T72" fmla="*/ 1662 w 2460"/>
              <a:gd name="T73" fmla="*/ 614 h 1033"/>
              <a:gd name="T74" fmla="*/ 1734 w 2460"/>
              <a:gd name="T75" fmla="*/ 674 h 1033"/>
              <a:gd name="T76" fmla="*/ 1788 w 2460"/>
              <a:gd name="T77" fmla="*/ 692 h 1033"/>
              <a:gd name="T78" fmla="*/ 1842 w 2460"/>
              <a:gd name="T79" fmla="*/ 656 h 1033"/>
              <a:gd name="T80" fmla="*/ 1908 w 2460"/>
              <a:gd name="T81" fmla="*/ 560 h 1033"/>
              <a:gd name="T82" fmla="*/ 2004 w 2460"/>
              <a:gd name="T83" fmla="*/ 656 h 1033"/>
              <a:gd name="T84" fmla="*/ 2106 w 2460"/>
              <a:gd name="T85" fmla="*/ 584 h 1033"/>
              <a:gd name="T86" fmla="*/ 2226 w 2460"/>
              <a:gd name="T87" fmla="*/ 440 h 1033"/>
              <a:gd name="T88" fmla="*/ 2262 w 2460"/>
              <a:gd name="T89" fmla="*/ 380 h 1033"/>
              <a:gd name="T90" fmla="*/ 2460 w 2460"/>
              <a:gd name="T91" fmla="*/ 422 h 10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460"/>
              <a:gd name="T139" fmla="*/ 0 h 1033"/>
              <a:gd name="T140" fmla="*/ 2460 w 2460"/>
              <a:gd name="T141" fmla="*/ 1033 h 10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460" h="1033">
                <a:moveTo>
                  <a:pt x="0" y="80"/>
                </a:moveTo>
                <a:cubicBezTo>
                  <a:pt x="5" y="68"/>
                  <a:pt x="11" y="16"/>
                  <a:pt x="30" y="8"/>
                </a:cubicBezTo>
                <a:cubicBezTo>
                  <a:pt x="49" y="0"/>
                  <a:pt x="90" y="25"/>
                  <a:pt x="114" y="32"/>
                </a:cubicBezTo>
                <a:cubicBezTo>
                  <a:pt x="138" y="39"/>
                  <a:pt x="156" y="47"/>
                  <a:pt x="174" y="50"/>
                </a:cubicBezTo>
                <a:cubicBezTo>
                  <a:pt x="192" y="53"/>
                  <a:pt x="205" y="54"/>
                  <a:pt x="222" y="50"/>
                </a:cubicBezTo>
                <a:cubicBezTo>
                  <a:pt x="239" y="46"/>
                  <a:pt x="258" y="32"/>
                  <a:pt x="276" y="26"/>
                </a:cubicBezTo>
                <a:cubicBezTo>
                  <a:pt x="294" y="20"/>
                  <a:pt x="315" y="12"/>
                  <a:pt x="330" y="14"/>
                </a:cubicBezTo>
                <a:cubicBezTo>
                  <a:pt x="345" y="16"/>
                  <a:pt x="358" y="24"/>
                  <a:pt x="366" y="38"/>
                </a:cubicBezTo>
                <a:cubicBezTo>
                  <a:pt x="374" y="52"/>
                  <a:pt x="366" y="82"/>
                  <a:pt x="378" y="98"/>
                </a:cubicBezTo>
                <a:cubicBezTo>
                  <a:pt x="390" y="114"/>
                  <a:pt x="423" y="121"/>
                  <a:pt x="438" y="134"/>
                </a:cubicBezTo>
                <a:cubicBezTo>
                  <a:pt x="453" y="147"/>
                  <a:pt x="455" y="155"/>
                  <a:pt x="468" y="176"/>
                </a:cubicBezTo>
                <a:cubicBezTo>
                  <a:pt x="481" y="197"/>
                  <a:pt x="497" y="229"/>
                  <a:pt x="516" y="260"/>
                </a:cubicBezTo>
                <a:cubicBezTo>
                  <a:pt x="535" y="291"/>
                  <a:pt x="568" y="330"/>
                  <a:pt x="582" y="362"/>
                </a:cubicBezTo>
                <a:cubicBezTo>
                  <a:pt x="596" y="394"/>
                  <a:pt x="598" y="426"/>
                  <a:pt x="600" y="452"/>
                </a:cubicBezTo>
                <a:cubicBezTo>
                  <a:pt x="602" y="478"/>
                  <a:pt x="595" y="497"/>
                  <a:pt x="594" y="518"/>
                </a:cubicBezTo>
                <a:cubicBezTo>
                  <a:pt x="593" y="539"/>
                  <a:pt x="594" y="555"/>
                  <a:pt x="594" y="578"/>
                </a:cubicBezTo>
                <a:cubicBezTo>
                  <a:pt x="594" y="601"/>
                  <a:pt x="591" y="619"/>
                  <a:pt x="594" y="656"/>
                </a:cubicBezTo>
                <a:cubicBezTo>
                  <a:pt x="597" y="693"/>
                  <a:pt x="605" y="756"/>
                  <a:pt x="612" y="800"/>
                </a:cubicBezTo>
                <a:cubicBezTo>
                  <a:pt x="619" y="844"/>
                  <a:pt x="624" y="915"/>
                  <a:pt x="636" y="920"/>
                </a:cubicBezTo>
                <a:cubicBezTo>
                  <a:pt x="648" y="925"/>
                  <a:pt x="675" y="832"/>
                  <a:pt x="684" y="830"/>
                </a:cubicBezTo>
                <a:cubicBezTo>
                  <a:pt x="693" y="828"/>
                  <a:pt x="690" y="882"/>
                  <a:pt x="690" y="908"/>
                </a:cubicBezTo>
                <a:cubicBezTo>
                  <a:pt x="690" y="934"/>
                  <a:pt x="670" y="975"/>
                  <a:pt x="684" y="986"/>
                </a:cubicBezTo>
                <a:cubicBezTo>
                  <a:pt x="698" y="997"/>
                  <a:pt x="754" y="967"/>
                  <a:pt x="774" y="974"/>
                </a:cubicBezTo>
                <a:cubicBezTo>
                  <a:pt x="794" y="981"/>
                  <a:pt x="793" y="1023"/>
                  <a:pt x="804" y="1028"/>
                </a:cubicBezTo>
                <a:cubicBezTo>
                  <a:pt x="815" y="1033"/>
                  <a:pt x="824" y="1010"/>
                  <a:pt x="840" y="1004"/>
                </a:cubicBezTo>
                <a:cubicBezTo>
                  <a:pt x="856" y="998"/>
                  <a:pt x="890" y="1010"/>
                  <a:pt x="900" y="992"/>
                </a:cubicBezTo>
                <a:cubicBezTo>
                  <a:pt x="910" y="974"/>
                  <a:pt x="892" y="917"/>
                  <a:pt x="900" y="896"/>
                </a:cubicBezTo>
                <a:cubicBezTo>
                  <a:pt x="908" y="875"/>
                  <a:pt x="938" y="880"/>
                  <a:pt x="948" y="866"/>
                </a:cubicBezTo>
                <a:cubicBezTo>
                  <a:pt x="958" y="852"/>
                  <a:pt x="952" y="828"/>
                  <a:pt x="960" y="812"/>
                </a:cubicBezTo>
                <a:cubicBezTo>
                  <a:pt x="968" y="796"/>
                  <a:pt x="982" y="780"/>
                  <a:pt x="996" y="770"/>
                </a:cubicBezTo>
                <a:cubicBezTo>
                  <a:pt x="1010" y="760"/>
                  <a:pt x="1023" y="755"/>
                  <a:pt x="1044" y="752"/>
                </a:cubicBezTo>
                <a:cubicBezTo>
                  <a:pt x="1065" y="749"/>
                  <a:pt x="1098" y="760"/>
                  <a:pt x="1122" y="752"/>
                </a:cubicBezTo>
                <a:cubicBezTo>
                  <a:pt x="1146" y="744"/>
                  <a:pt x="1158" y="721"/>
                  <a:pt x="1188" y="704"/>
                </a:cubicBezTo>
                <a:cubicBezTo>
                  <a:pt x="1218" y="687"/>
                  <a:pt x="1262" y="677"/>
                  <a:pt x="1302" y="650"/>
                </a:cubicBezTo>
                <a:cubicBezTo>
                  <a:pt x="1342" y="623"/>
                  <a:pt x="1382" y="561"/>
                  <a:pt x="1428" y="542"/>
                </a:cubicBezTo>
                <a:cubicBezTo>
                  <a:pt x="1474" y="523"/>
                  <a:pt x="1539" y="524"/>
                  <a:pt x="1578" y="536"/>
                </a:cubicBezTo>
                <a:cubicBezTo>
                  <a:pt x="1617" y="548"/>
                  <a:pt x="1636" y="591"/>
                  <a:pt x="1662" y="614"/>
                </a:cubicBezTo>
                <a:cubicBezTo>
                  <a:pt x="1688" y="637"/>
                  <a:pt x="1713" y="661"/>
                  <a:pt x="1734" y="674"/>
                </a:cubicBezTo>
                <a:cubicBezTo>
                  <a:pt x="1755" y="687"/>
                  <a:pt x="1770" y="695"/>
                  <a:pt x="1788" y="692"/>
                </a:cubicBezTo>
                <a:cubicBezTo>
                  <a:pt x="1806" y="689"/>
                  <a:pt x="1822" y="678"/>
                  <a:pt x="1842" y="656"/>
                </a:cubicBezTo>
                <a:cubicBezTo>
                  <a:pt x="1862" y="634"/>
                  <a:pt x="1881" y="560"/>
                  <a:pt x="1908" y="560"/>
                </a:cubicBezTo>
                <a:cubicBezTo>
                  <a:pt x="1935" y="560"/>
                  <a:pt x="1971" y="652"/>
                  <a:pt x="2004" y="656"/>
                </a:cubicBezTo>
                <a:cubicBezTo>
                  <a:pt x="2037" y="660"/>
                  <a:pt x="2069" y="620"/>
                  <a:pt x="2106" y="584"/>
                </a:cubicBezTo>
                <a:cubicBezTo>
                  <a:pt x="2143" y="548"/>
                  <a:pt x="2200" y="474"/>
                  <a:pt x="2226" y="440"/>
                </a:cubicBezTo>
                <a:cubicBezTo>
                  <a:pt x="2252" y="406"/>
                  <a:pt x="2223" y="383"/>
                  <a:pt x="2262" y="380"/>
                </a:cubicBezTo>
                <a:cubicBezTo>
                  <a:pt x="2301" y="377"/>
                  <a:pt x="2419" y="413"/>
                  <a:pt x="2460" y="422"/>
                </a:cubicBezTo>
              </a:path>
            </a:pathLst>
          </a:cu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6645275" y="3028950"/>
            <a:ext cx="388938" cy="2895600"/>
          </a:xfrm>
          <a:custGeom>
            <a:avLst/>
            <a:gdLst>
              <a:gd name="T0" fmla="*/ 245 w 245"/>
              <a:gd name="T1" fmla="*/ 0 h 1824"/>
              <a:gd name="T2" fmla="*/ 188 w 245"/>
              <a:gd name="T3" fmla="*/ 87 h 1824"/>
              <a:gd name="T4" fmla="*/ 149 w 245"/>
              <a:gd name="T5" fmla="*/ 144 h 1824"/>
              <a:gd name="T6" fmla="*/ 122 w 245"/>
              <a:gd name="T7" fmla="*/ 207 h 1824"/>
              <a:gd name="T8" fmla="*/ 101 w 245"/>
              <a:gd name="T9" fmla="*/ 384 h 1824"/>
              <a:gd name="T10" fmla="*/ 86 w 245"/>
              <a:gd name="T11" fmla="*/ 525 h 1824"/>
              <a:gd name="T12" fmla="*/ 65 w 245"/>
              <a:gd name="T13" fmla="*/ 588 h 1824"/>
              <a:gd name="T14" fmla="*/ 92 w 245"/>
              <a:gd name="T15" fmla="*/ 723 h 1824"/>
              <a:gd name="T16" fmla="*/ 110 w 245"/>
              <a:gd name="T17" fmla="*/ 906 h 1824"/>
              <a:gd name="T18" fmla="*/ 110 w 245"/>
              <a:gd name="T19" fmla="*/ 1050 h 1824"/>
              <a:gd name="T20" fmla="*/ 92 w 245"/>
              <a:gd name="T21" fmla="*/ 1110 h 1824"/>
              <a:gd name="T22" fmla="*/ 53 w 245"/>
              <a:gd name="T23" fmla="*/ 1152 h 1824"/>
              <a:gd name="T24" fmla="*/ 17 w 245"/>
              <a:gd name="T25" fmla="*/ 1209 h 1824"/>
              <a:gd name="T26" fmla="*/ 5 w 245"/>
              <a:gd name="T27" fmla="*/ 1296 h 1824"/>
              <a:gd name="T28" fmla="*/ 32 w 245"/>
              <a:gd name="T29" fmla="*/ 1341 h 1824"/>
              <a:gd name="T30" fmla="*/ 20 w 245"/>
              <a:gd name="T31" fmla="*/ 1389 h 1824"/>
              <a:gd name="T32" fmla="*/ 5 w 245"/>
              <a:gd name="T33" fmla="*/ 1446 h 1824"/>
              <a:gd name="T34" fmla="*/ 8 w 245"/>
              <a:gd name="T35" fmla="*/ 1545 h 1824"/>
              <a:gd name="T36" fmla="*/ 53 w 245"/>
              <a:gd name="T37" fmla="*/ 1632 h 1824"/>
              <a:gd name="T38" fmla="*/ 53 w 245"/>
              <a:gd name="T39" fmla="*/ 1728 h 1824"/>
              <a:gd name="T40" fmla="*/ 5 w 245"/>
              <a:gd name="T41" fmla="*/ 1824 h 182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5"/>
              <a:gd name="T64" fmla="*/ 0 h 1824"/>
              <a:gd name="T65" fmla="*/ 245 w 245"/>
              <a:gd name="T66" fmla="*/ 1824 h 182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5" h="1824">
                <a:moveTo>
                  <a:pt x="245" y="0"/>
                </a:moveTo>
                <a:cubicBezTo>
                  <a:pt x="236" y="14"/>
                  <a:pt x="204" y="63"/>
                  <a:pt x="188" y="87"/>
                </a:cubicBezTo>
                <a:cubicBezTo>
                  <a:pt x="172" y="111"/>
                  <a:pt x="160" y="124"/>
                  <a:pt x="149" y="144"/>
                </a:cubicBezTo>
                <a:cubicBezTo>
                  <a:pt x="138" y="164"/>
                  <a:pt x="130" y="167"/>
                  <a:pt x="122" y="207"/>
                </a:cubicBezTo>
                <a:cubicBezTo>
                  <a:pt x="114" y="247"/>
                  <a:pt x="107" y="331"/>
                  <a:pt x="101" y="384"/>
                </a:cubicBezTo>
                <a:cubicBezTo>
                  <a:pt x="95" y="437"/>
                  <a:pt x="92" y="491"/>
                  <a:pt x="86" y="525"/>
                </a:cubicBezTo>
                <a:cubicBezTo>
                  <a:pt x="80" y="559"/>
                  <a:pt x="64" y="555"/>
                  <a:pt x="65" y="588"/>
                </a:cubicBezTo>
                <a:cubicBezTo>
                  <a:pt x="66" y="621"/>
                  <a:pt x="85" y="670"/>
                  <a:pt x="92" y="723"/>
                </a:cubicBezTo>
                <a:cubicBezTo>
                  <a:pt x="99" y="776"/>
                  <a:pt x="107" y="852"/>
                  <a:pt x="110" y="906"/>
                </a:cubicBezTo>
                <a:cubicBezTo>
                  <a:pt x="113" y="960"/>
                  <a:pt x="113" y="1016"/>
                  <a:pt x="110" y="1050"/>
                </a:cubicBezTo>
                <a:cubicBezTo>
                  <a:pt x="107" y="1084"/>
                  <a:pt x="102" y="1093"/>
                  <a:pt x="92" y="1110"/>
                </a:cubicBezTo>
                <a:cubicBezTo>
                  <a:pt x="82" y="1127"/>
                  <a:pt x="65" y="1136"/>
                  <a:pt x="53" y="1152"/>
                </a:cubicBezTo>
                <a:cubicBezTo>
                  <a:pt x="41" y="1168"/>
                  <a:pt x="25" y="1185"/>
                  <a:pt x="17" y="1209"/>
                </a:cubicBezTo>
                <a:cubicBezTo>
                  <a:pt x="9" y="1233"/>
                  <a:pt x="3" y="1274"/>
                  <a:pt x="5" y="1296"/>
                </a:cubicBezTo>
                <a:cubicBezTo>
                  <a:pt x="7" y="1318"/>
                  <a:pt x="30" y="1326"/>
                  <a:pt x="32" y="1341"/>
                </a:cubicBezTo>
                <a:cubicBezTo>
                  <a:pt x="34" y="1356"/>
                  <a:pt x="24" y="1372"/>
                  <a:pt x="20" y="1389"/>
                </a:cubicBezTo>
                <a:cubicBezTo>
                  <a:pt x="16" y="1406"/>
                  <a:pt x="7" y="1420"/>
                  <a:pt x="5" y="1446"/>
                </a:cubicBezTo>
                <a:cubicBezTo>
                  <a:pt x="3" y="1472"/>
                  <a:pt x="0" y="1514"/>
                  <a:pt x="8" y="1545"/>
                </a:cubicBezTo>
                <a:cubicBezTo>
                  <a:pt x="16" y="1576"/>
                  <a:pt x="46" y="1602"/>
                  <a:pt x="53" y="1632"/>
                </a:cubicBezTo>
                <a:cubicBezTo>
                  <a:pt x="60" y="1662"/>
                  <a:pt x="61" y="1696"/>
                  <a:pt x="53" y="1728"/>
                </a:cubicBezTo>
                <a:cubicBezTo>
                  <a:pt x="45" y="1760"/>
                  <a:pt x="15" y="1804"/>
                  <a:pt x="5" y="1824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7"/>
          <p:cNvSpPr>
            <a:spLocks/>
          </p:cNvSpPr>
          <p:nvPr/>
        </p:nvSpPr>
        <p:spPr bwMode="auto">
          <a:xfrm>
            <a:off x="6800850" y="3028950"/>
            <a:ext cx="239713" cy="2981325"/>
          </a:xfrm>
          <a:custGeom>
            <a:avLst/>
            <a:gdLst>
              <a:gd name="T0" fmla="*/ 147 w 151"/>
              <a:gd name="T1" fmla="*/ 0 h 1878"/>
              <a:gd name="T2" fmla="*/ 132 w 151"/>
              <a:gd name="T3" fmla="*/ 102 h 1878"/>
              <a:gd name="T4" fmla="*/ 111 w 151"/>
              <a:gd name="T5" fmla="*/ 195 h 1878"/>
              <a:gd name="T6" fmla="*/ 87 w 151"/>
              <a:gd name="T7" fmla="*/ 330 h 1878"/>
              <a:gd name="T8" fmla="*/ 111 w 151"/>
              <a:gd name="T9" fmla="*/ 480 h 1878"/>
              <a:gd name="T10" fmla="*/ 126 w 151"/>
              <a:gd name="T11" fmla="*/ 525 h 1878"/>
              <a:gd name="T12" fmla="*/ 114 w 151"/>
              <a:gd name="T13" fmla="*/ 588 h 1878"/>
              <a:gd name="T14" fmla="*/ 126 w 151"/>
              <a:gd name="T15" fmla="*/ 678 h 1878"/>
              <a:gd name="T16" fmla="*/ 129 w 151"/>
              <a:gd name="T17" fmla="*/ 783 h 1878"/>
              <a:gd name="T18" fmla="*/ 105 w 151"/>
              <a:gd name="T19" fmla="*/ 834 h 1878"/>
              <a:gd name="T20" fmla="*/ 81 w 151"/>
              <a:gd name="T21" fmla="*/ 921 h 1878"/>
              <a:gd name="T22" fmla="*/ 99 w 151"/>
              <a:gd name="T23" fmla="*/ 1008 h 1878"/>
              <a:gd name="T24" fmla="*/ 147 w 151"/>
              <a:gd name="T25" fmla="*/ 1152 h 1878"/>
              <a:gd name="T26" fmla="*/ 126 w 151"/>
              <a:gd name="T27" fmla="*/ 1299 h 1878"/>
              <a:gd name="T28" fmla="*/ 78 w 151"/>
              <a:gd name="T29" fmla="*/ 1404 h 1878"/>
              <a:gd name="T30" fmla="*/ 72 w 151"/>
              <a:gd name="T31" fmla="*/ 1545 h 1878"/>
              <a:gd name="T32" fmla="*/ 81 w 151"/>
              <a:gd name="T33" fmla="*/ 1695 h 1878"/>
              <a:gd name="T34" fmla="*/ 30 w 151"/>
              <a:gd name="T35" fmla="*/ 1782 h 1878"/>
              <a:gd name="T36" fmla="*/ 9 w 151"/>
              <a:gd name="T37" fmla="*/ 1824 h 1878"/>
              <a:gd name="T38" fmla="*/ 0 w 151"/>
              <a:gd name="T39" fmla="*/ 1878 h 187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1"/>
              <a:gd name="T61" fmla="*/ 0 h 1878"/>
              <a:gd name="T62" fmla="*/ 151 w 151"/>
              <a:gd name="T63" fmla="*/ 1878 h 187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1" h="1878">
                <a:moveTo>
                  <a:pt x="147" y="0"/>
                </a:moveTo>
                <a:cubicBezTo>
                  <a:pt x="145" y="17"/>
                  <a:pt x="138" y="70"/>
                  <a:pt x="132" y="102"/>
                </a:cubicBezTo>
                <a:cubicBezTo>
                  <a:pt x="126" y="134"/>
                  <a:pt x="119" y="157"/>
                  <a:pt x="111" y="195"/>
                </a:cubicBezTo>
                <a:cubicBezTo>
                  <a:pt x="103" y="233"/>
                  <a:pt x="87" y="283"/>
                  <a:pt x="87" y="330"/>
                </a:cubicBezTo>
                <a:cubicBezTo>
                  <a:pt x="87" y="377"/>
                  <a:pt x="105" y="448"/>
                  <a:pt x="111" y="480"/>
                </a:cubicBezTo>
                <a:cubicBezTo>
                  <a:pt x="117" y="512"/>
                  <a:pt x="125" y="507"/>
                  <a:pt x="126" y="525"/>
                </a:cubicBezTo>
                <a:cubicBezTo>
                  <a:pt x="127" y="543"/>
                  <a:pt x="114" y="563"/>
                  <a:pt x="114" y="588"/>
                </a:cubicBezTo>
                <a:cubicBezTo>
                  <a:pt x="114" y="613"/>
                  <a:pt x="124" y="646"/>
                  <a:pt x="126" y="678"/>
                </a:cubicBezTo>
                <a:cubicBezTo>
                  <a:pt x="128" y="710"/>
                  <a:pt x="132" y="757"/>
                  <a:pt x="129" y="783"/>
                </a:cubicBezTo>
                <a:cubicBezTo>
                  <a:pt x="126" y="809"/>
                  <a:pt x="113" y="811"/>
                  <a:pt x="105" y="834"/>
                </a:cubicBezTo>
                <a:cubicBezTo>
                  <a:pt x="97" y="857"/>
                  <a:pt x="82" y="892"/>
                  <a:pt x="81" y="921"/>
                </a:cubicBezTo>
                <a:cubicBezTo>
                  <a:pt x="80" y="950"/>
                  <a:pt x="88" y="970"/>
                  <a:pt x="99" y="1008"/>
                </a:cubicBezTo>
                <a:cubicBezTo>
                  <a:pt x="110" y="1046"/>
                  <a:pt x="143" y="1104"/>
                  <a:pt x="147" y="1152"/>
                </a:cubicBezTo>
                <a:cubicBezTo>
                  <a:pt x="151" y="1200"/>
                  <a:pt x="137" y="1257"/>
                  <a:pt x="126" y="1299"/>
                </a:cubicBezTo>
                <a:cubicBezTo>
                  <a:pt x="115" y="1341"/>
                  <a:pt x="87" y="1363"/>
                  <a:pt x="78" y="1404"/>
                </a:cubicBezTo>
                <a:cubicBezTo>
                  <a:pt x="69" y="1445"/>
                  <a:pt x="72" y="1497"/>
                  <a:pt x="72" y="1545"/>
                </a:cubicBezTo>
                <a:cubicBezTo>
                  <a:pt x="72" y="1593"/>
                  <a:pt x="88" y="1656"/>
                  <a:pt x="81" y="1695"/>
                </a:cubicBezTo>
                <a:cubicBezTo>
                  <a:pt x="74" y="1734"/>
                  <a:pt x="42" y="1761"/>
                  <a:pt x="30" y="1782"/>
                </a:cubicBezTo>
                <a:cubicBezTo>
                  <a:pt x="18" y="1803"/>
                  <a:pt x="14" y="1808"/>
                  <a:pt x="9" y="1824"/>
                </a:cubicBezTo>
                <a:cubicBezTo>
                  <a:pt x="4" y="1840"/>
                  <a:pt x="2" y="1867"/>
                  <a:pt x="0" y="1878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8"/>
          <p:cNvSpPr>
            <a:spLocks/>
          </p:cNvSpPr>
          <p:nvPr/>
        </p:nvSpPr>
        <p:spPr bwMode="auto">
          <a:xfrm>
            <a:off x="7034213" y="3028950"/>
            <a:ext cx="723900" cy="1443038"/>
          </a:xfrm>
          <a:custGeom>
            <a:avLst/>
            <a:gdLst>
              <a:gd name="T0" fmla="*/ 0 w 456"/>
              <a:gd name="T1" fmla="*/ 0 h 909"/>
              <a:gd name="T2" fmla="*/ 60 w 456"/>
              <a:gd name="T3" fmla="*/ 96 h 909"/>
              <a:gd name="T4" fmla="*/ 57 w 456"/>
              <a:gd name="T5" fmla="*/ 201 h 909"/>
              <a:gd name="T6" fmla="*/ 24 w 456"/>
              <a:gd name="T7" fmla="*/ 315 h 909"/>
              <a:gd name="T8" fmla="*/ 57 w 456"/>
              <a:gd name="T9" fmla="*/ 375 h 909"/>
              <a:gd name="T10" fmla="*/ 81 w 456"/>
              <a:gd name="T11" fmla="*/ 525 h 909"/>
              <a:gd name="T12" fmla="*/ 75 w 456"/>
              <a:gd name="T13" fmla="*/ 648 h 909"/>
              <a:gd name="T14" fmla="*/ 84 w 456"/>
              <a:gd name="T15" fmla="*/ 732 h 909"/>
              <a:gd name="T16" fmla="*/ 132 w 456"/>
              <a:gd name="T17" fmla="*/ 783 h 909"/>
              <a:gd name="T18" fmla="*/ 219 w 456"/>
              <a:gd name="T19" fmla="*/ 843 h 909"/>
              <a:gd name="T20" fmla="*/ 291 w 456"/>
              <a:gd name="T21" fmla="*/ 873 h 909"/>
              <a:gd name="T22" fmla="*/ 387 w 456"/>
              <a:gd name="T23" fmla="*/ 900 h 909"/>
              <a:gd name="T24" fmla="*/ 456 w 456"/>
              <a:gd name="T25" fmla="*/ 909 h 9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56"/>
              <a:gd name="T40" fmla="*/ 0 h 909"/>
              <a:gd name="T41" fmla="*/ 456 w 456"/>
              <a:gd name="T42" fmla="*/ 909 h 90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56" h="909">
                <a:moveTo>
                  <a:pt x="0" y="0"/>
                </a:moveTo>
                <a:cubicBezTo>
                  <a:pt x="10" y="16"/>
                  <a:pt x="51" y="63"/>
                  <a:pt x="60" y="96"/>
                </a:cubicBezTo>
                <a:cubicBezTo>
                  <a:pt x="69" y="129"/>
                  <a:pt x="63" y="165"/>
                  <a:pt x="57" y="201"/>
                </a:cubicBezTo>
                <a:cubicBezTo>
                  <a:pt x="51" y="237"/>
                  <a:pt x="24" y="286"/>
                  <a:pt x="24" y="315"/>
                </a:cubicBezTo>
                <a:cubicBezTo>
                  <a:pt x="24" y="344"/>
                  <a:pt x="48" y="340"/>
                  <a:pt x="57" y="375"/>
                </a:cubicBezTo>
                <a:cubicBezTo>
                  <a:pt x="66" y="410"/>
                  <a:pt x="78" y="480"/>
                  <a:pt x="81" y="525"/>
                </a:cubicBezTo>
                <a:cubicBezTo>
                  <a:pt x="84" y="570"/>
                  <a:pt x="75" y="614"/>
                  <a:pt x="75" y="648"/>
                </a:cubicBezTo>
                <a:cubicBezTo>
                  <a:pt x="75" y="682"/>
                  <a:pt x="75" y="710"/>
                  <a:pt x="84" y="732"/>
                </a:cubicBezTo>
                <a:cubicBezTo>
                  <a:pt x="93" y="754"/>
                  <a:pt x="110" y="765"/>
                  <a:pt x="132" y="783"/>
                </a:cubicBezTo>
                <a:cubicBezTo>
                  <a:pt x="154" y="801"/>
                  <a:pt x="193" y="828"/>
                  <a:pt x="219" y="843"/>
                </a:cubicBezTo>
                <a:cubicBezTo>
                  <a:pt x="245" y="858"/>
                  <a:pt x="263" y="864"/>
                  <a:pt x="291" y="873"/>
                </a:cubicBezTo>
                <a:cubicBezTo>
                  <a:pt x="319" y="882"/>
                  <a:pt x="360" y="894"/>
                  <a:pt x="387" y="900"/>
                </a:cubicBezTo>
                <a:cubicBezTo>
                  <a:pt x="414" y="906"/>
                  <a:pt x="442" y="907"/>
                  <a:pt x="456" y="909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12"/>
          <p:cNvSpPr>
            <a:spLocks/>
          </p:cNvSpPr>
          <p:nvPr/>
        </p:nvSpPr>
        <p:spPr bwMode="auto">
          <a:xfrm>
            <a:off x="5510213" y="4025900"/>
            <a:ext cx="412750" cy="603250"/>
          </a:xfrm>
          <a:custGeom>
            <a:avLst/>
            <a:gdLst>
              <a:gd name="T0" fmla="*/ 260 w 260"/>
              <a:gd name="T1" fmla="*/ 0 h 380"/>
              <a:gd name="T2" fmla="*/ 204 w 260"/>
              <a:gd name="T3" fmla="*/ 64 h 380"/>
              <a:gd name="T4" fmla="*/ 144 w 260"/>
              <a:gd name="T5" fmla="*/ 140 h 380"/>
              <a:gd name="T6" fmla="*/ 132 w 260"/>
              <a:gd name="T7" fmla="*/ 188 h 380"/>
              <a:gd name="T8" fmla="*/ 96 w 260"/>
              <a:gd name="T9" fmla="*/ 236 h 380"/>
              <a:gd name="T10" fmla="*/ 48 w 260"/>
              <a:gd name="T11" fmla="*/ 284 h 380"/>
              <a:gd name="T12" fmla="*/ 0 w 260"/>
              <a:gd name="T13" fmla="*/ 380 h 3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0"/>
              <a:gd name="T22" fmla="*/ 0 h 380"/>
              <a:gd name="T23" fmla="*/ 260 w 260"/>
              <a:gd name="T24" fmla="*/ 380 h 38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0" h="380">
                <a:moveTo>
                  <a:pt x="260" y="0"/>
                </a:moveTo>
                <a:cubicBezTo>
                  <a:pt x="251" y="11"/>
                  <a:pt x="223" y="41"/>
                  <a:pt x="204" y="64"/>
                </a:cubicBezTo>
                <a:cubicBezTo>
                  <a:pt x="185" y="87"/>
                  <a:pt x="156" y="119"/>
                  <a:pt x="144" y="140"/>
                </a:cubicBezTo>
                <a:cubicBezTo>
                  <a:pt x="132" y="161"/>
                  <a:pt x="140" y="172"/>
                  <a:pt x="132" y="188"/>
                </a:cubicBezTo>
                <a:cubicBezTo>
                  <a:pt x="124" y="204"/>
                  <a:pt x="110" y="220"/>
                  <a:pt x="96" y="236"/>
                </a:cubicBezTo>
                <a:cubicBezTo>
                  <a:pt x="82" y="252"/>
                  <a:pt x="64" y="260"/>
                  <a:pt x="48" y="284"/>
                </a:cubicBezTo>
                <a:cubicBezTo>
                  <a:pt x="32" y="308"/>
                  <a:pt x="16" y="344"/>
                  <a:pt x="0" y="38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13"/>
          <p:cNvSpPr>
            <a:spLocks/>
          </p:cNvSpPr>
          <p:nvPr/>
        </p:nvSpPr>
        <p:spPr bwMode="auto">
          <a:xfrm>
            <a:off x="5089525" y="4629150"/>
            <a:ext cx="420688" cy="928688"/>
          </a:xfrm>
          <a:custGeom>
            <a:avLst/>
            <a:gdLst>
              <a:gd name="T0" fmla="*/ 265 w 265"/>
              <a:gd name="T1" fmla="*/ 0 h 585"/>
              <a:gd name="T2" fmla="*/ 225 w 265"/>
              <a:gd name="T3" fmla="*/ 48 h 585"/>
              <a:gd name="T4" fmla="*/ 169 w 265"/>
              <a:gd name="T5" fmla="*/ 128 h 585"/>
              <a:gd name="T6" fmla="*/ 121 w 265"/>
              <a:gd name="T7" fmla="*/ 144 h 585"/>
              <a:gd name="T8" fmla="*/ 85 w 265"/>
              <a:gd name="T9" fmla="*/ 212 h 585"/>
              <a:gd name="T10" fmla="*/ 73 w 265"/>
              <a:gd name="T11" fmla="*/ 288 h 585"/>
              <a:gd name="T12" fmla="*/ 45 w 265"/>
              <a:gd name="T13" fmla="*/ 364 h 585"/>
              <a:gd name="T14" fmla="*/ 25 w 265"/>
              <a:gd name="T15" fmla="*/ 432 h 585"/>
              <a:gd name="T16" fmla="*/ 1 w 265"/>
              <a:gd name="T17" fmla="*/ 524 h 585"/>
              <a:gd name="T18" fmla="*/ 33 w 265"/>
              <a:gd name="T19" fmla="*/ 576 h 585"/>
              <a:gd name="T20" fmla="*/ 73 w 265"/>
              <a:gd name="T21" fmla="*/ 576 h 5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5"/>
              <a:gd name="T34" fmla="*/ 0 h 585"/>
              <a:gd name="T35" fmla="*/ 265 w 265"/>
              <a:gd name="T36" fmla="*/ 585 h 5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5" h="585">
                <a:moveTo>
                  <a:pt x="265" y="0"/>
                </a:moveTo>
                <a:cubicBezTo>
                  <a:pt x="258" y="8"/>
                  <a:pt x="241" y="27"/>
                  <a:pt x="225" y="48"/>
                </a:cubicBezTo>
                <a:cubicBezTo>
                  <a:pt x="209" y="69"/>
                  <a:pt x="186" y="112"/>
                  <a:pt x="169" y="128"/>
                </a:cubicBezTo>
                <a:cubicBezTo>
                  <a:pt x="152" y="144"/>
                  <a:pt x="135" y="130"/>
                  <a:pt x="121" y="144"/>
                </a:cubicBezTo>
                <a:cubicBezTo>
                  <a:pt x="107" y="158"/>
                  <a:pt x="93" y="188"/>
                  <a:pt x="85" y="212"/>
                </a:cubicBezTo>
                <a:cubicBezTo>
                  <a:pt x="77" y="236"/>
                  <a:pt x="80" y="263"/>
                  <a:pt x="73" y="288"/>
                </a:cubicBezTo>
                <a:cubicBezTo>
                  <a:pt x="66" y="313"/>
                  <a:pt x="53" y="340"/>
                  <a:pt x="45" y="364"/>
                </a:cubicBezTo>
                <a:cubicBezTo>
                  <a:pt x="37" y="388"/>
                  <a:pt x="32" y="405"/>
                  <a:pt x="25" y="432"/>
                </a:cubicBezTo>
                <a:cubicBezTo>
                  <a:pt x="18" y="459"/>
                  <a:pt x="0" y="500"/>
                  <a:pt x="1" y="524"/>
                </a:cubicBezTo>
                <a:cubicBezTo>
                  <a:pt x="2" y="548"/>
                  <a:pt x="21" y="567"/>
                  <a:pt x="33" y="576"/>
                </a:cubicBezTo>
                <a:cubicBezTo>
                  <a:pt x="45" y="585"/>
                  <a:pt x="65" y="576"/>
                  <a:pt x="73" y="576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6113463" y="3867150"/>
            <a:ext cx="539750" cy="1847850"/>
          </a:xfrm>
          <a:custGeom>
            <a:avLst/>
            <a:gdLst>
              <a:gd name="T0" fmla="*/ 340 w 340"/>
              <a:gd name="T1" fmla="*/ 0 h 1164"/>
              <a:gd name="T2" fmla="*/ 292 w 340"/>
              <a:gd name="T3" fmla="*/ 48 h 1164"/>
              <a:gd name="T4" fmla="*/ 316 w 340"/>
              <a:gd name="T5" fmla="*/ 156 h 1164"/>
              <a:gd name="T6" fmla="*/ 292 w 340"/>
              <a:gd name="T7" fmla="*/ 240 h 1164"/>
              <a:gd name="T8" fmla="*/ 262 w 340"/>
              <a:gd name="T9" fmla="*/ 342 h 1164"/>
              <a:gd name="T10" fmla="*/ 268 w 340"/>
              <a:gd name="T11" fmla="*/ 396 h 1164"/>
              <a:gd name="T12" fmla="*/ 244 w 340"/>
              <a:gd name="T13" fmla="*/ 480 h 1164"/>
              <a:gd name="T14" fmla="*/ 196 w 340"/>
              <a:gd name="T15" fmla="*/ 576 h 1164"/>
              <a:gd name="T16" fmla="*/ 160 w 340"/>
              <a:gd name="T17" fmla="*/ 648 h 1164"/>
              <a:gd name="T18" fmla="*/ 82 w 340"/>
              <a:gd name="T19" fmla="*/ 708 h 1164"/>
              <a:gd name="T20" fmla="*/ 52 w 340"/>
              <a:gd name="T21" fmla="*/ 864 h 1164"/>
              <a:gd name="T22" fmla="*/ 34 w 340"/>
              <a:gd name="T23" fmla="*/ 1002 h 1164"/>
              <a:gd name="T24" fmla="*/ 4 w 340"/>
              <a:gd name="T25" fmla="*/ 1098 h 1164"/>
              <a:gd name="T26" fmla="*/ 10 w 340"/>
              <a:gd name="T27" fmla="*/ 1164 h 1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0"/>
              <a:gd name="T43" fmla="*/ 0 h 1164"/>
              <a:gd name="T44" fmla="*/ 340 w 340"/>
              <a:gd name="T45" fmla="*/ 1164 h 116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0" h="1164">
                <a:moveTo>
                  <a:pt x="340" y="0"/>
                </a:moveTo>
                <a:cubicBezTo>
                  <a:pt x="316" y="12"/>
                  <a:pt x="296" y="22"/>
                  <a:pt x="292" y="48"/>
                </a:cubicBezTo>
                <a:cubicBezTo>
                  <a:pt x="288" y="74"/>
                  <a:pt x="316" y="124"/>
                  <a:pt x="316" y="156"/>
                </a:cubicBezTo>
                <a:cubicBezTo>
                  <a:pt x="316" y="188"/>
                  <a:pt x="301" y="209"/>
                  <a:pt x="292" y="240"/>
                </a:cubicBezTo>
                <a:cubicBezTo>
                  <a:pt x="283" y="271"/>
                  <a:pt x="266" y="316"/>
                  <a:pt x="262" y="342"/>
                </a:cubicBezTo>
                <a:cubicBezTo>
                  <a:pt x="258" y="368"/>
                  <a:pt x="271" y="373"/>
                  <a:pt x="268" y="396"/>
                </a:cubicBezTo>
                <a:cubicBezTo>
                  <a:pt x="265" y="419"/>
                  <a:pt x="256" y="450"/>
                  <a:pt x="244" y="480"/>
                </a:cubicBezTo>
                <a:cubicBezTo>
                  <a:pt x="232" y="510"/>
                  <a:pt x="210" y="548"/>
                  <a:pt x="196" y="576"/>
                </a:cubicBezTo>
                <a:cubicBezTo>
                  <a:pt x="182" y="604"/>
                  <a:pt x="179" y="626"/>
                  <a:pt x="160" y="648"/>
                </a:cubicBezTo>
                <a:cubicBezTo>
                  <a:pt x="141" y="670"/>
                  <a:pt x="100" y="672"/>
                  <a:pt x="82" y="708"/>
                </a:cubicBezTo>
                <a:cubicBezTo>
                  <a:pt x="64" y="744"/>
                  <a:pt x="60" y="815"/>
                  <a:pt x="52" y="864"/>
                </a:cubicBezTo>
                <a:cubicBezTo>
                  <a:pt x="44" y="913"/>
                  <a:pt x="42" y="963"/>
                  <a:pt x="34" y="1002"/>
                </a:cubicBezTo>
                <a:cubicBezTo>
                  <a:pt x="26" y="1041"/>
                  <a:pt x="8" y="1071"/>
                  <a:pt x="4" y="1098"/>
                </a:cubicBezTo>
                <a:cubicBezTo>
                  <a:pt x="0" y="1125"/>
                  <a:pt x="9" y="1150"/>
                  <a:pt x="10" y="1164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2" name="Oval 24"/>
          <p:cNvGrpSpPr>
            <a:grpSpLocks/>
          </p:cNvGrpSpPr>
          <p:nvPr/>
        </p:nvGrpSpPr>
        <p:grpSpPr bwMode="auto">
          <a:xfrm>
            <a:off x="6692900" y="2914650"/>
            <a:ext cx="530225" cy="414338"/>
            <a:chOff x="4216" y="1836"/>
            <a:chExt cx="334" cy="261"/>
          </a:xfrm>
        </p:grpSpPr>
        <p:pic>
          <p:nvPicPr>
            <p:cNvPr id="23572" name="Oval 2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6" y="1836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73" name="Text Box 21"/>
            <p:cNvSpPr txBox="1">
              <a:spLocks noChangeArrowheads="1"/>
            </p:cNvSpPr>
            <p:nvPr/>
          </p:nvSpPr>
          <p:spPr bwMode="auto">
            <a:xfrm>
              <a:off x="4315" y="1888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北京</a:t>
              </a:r>
            </a:p>
          </p:txBody>
        </p:sp>
      </p:grpSp>
      <p:grpSp>
        <p:nvGrpSpPr>
          <p:cNvPr id="83" name="Oval 25"/>
          <p:cNvGrpSpPr>
            <a:grpSpLocks/>
          </p:cNvGrpSpPr>
          <p:nvPr/>
        </p:nvGrpSpPr>
        <p:grpSpPr bwMode="auto">
          <a:xfrm>
            <a:off x="7454900" y="4286250"/>
            <a:ext cx="530225" cy="414338"/>
            <a:chOff x="4696" y="2700"/>
            <a:chExt cx="334" cy="261"/>
          </a:xfrm>
        </p:grpSpPr>
        <p:pic>
          <p:nvPicPr>
            <p:cNvPr id="23575" name="Oval 2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96" y="2700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76" name="Text Box 24"/>
            <p:cNvSpPr txBox="1">
              <a:spLocks noChangeArrowheads="1"/>
            </p:cNvSpPr>
            <p:nvPr/>
          </p:nvSpPr>
          <p:spPr bwMode="auto">
            <a:xfrm>
              <a:off x="4795" y="2752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上海</a:t>
              </a:r>
            </a:p>
          </p:txBody>
        </p:sp>
      </p:grpSp>
      <p:grpSp>
        <p:nvGrpSpPr>
          <p:cNvPr id="84" name="Oval 26"/>
          <p:cNvGrpSpPr>
            <a:grpSpLocks/>
          </p:cNvGrpSpPr>
          <p:nvPr/>
        </p:nvGrpSpPr>
        <p:grpSpPr bwMode="auto">
          <a:xfrm>
            <a:off x="6619875" y="5810250"/>
            <a:ext cx="530225" cy="414338"/>
            <a:chOff x="4170" y="3660"/>
            <a:chExt cx="334" cy="261"/>
          </a:xfrm>
        </p:grpSpPr>
        <p:pic>
          <p:nvPicPr>
            <p:cNvPr id="23578" name="Oval 26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70" y="3660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79" name="Text Box 27"/>
            <p:cNvSpPr txBox="1">
              <a:spLocks noChangeArrowheads="1"/>
            </p:cNvSpPr>
            <p:nvPr/>
          </p:nvSpPr>
          <p:spPr bwMode="auto">
            <a:xfrm>
              <a:off x="4267" y="3712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九龙</a:t>
              </a:r>
            </a:p>
          </p:txBody>
        </p:sp>
      </p:grpSp>
      <p:grpSp>
        <p:nvGrpSpPr>
          <p:cNvPr id="85" name="Oval 27"/>
          <p:cNvGrpSpPr>
            <a:grpSpLocks/>
          </p:cNvGrpSpPr>
          <p:nvPr/>
        </p:nvGrpSpPr>
        <p:grpSpPr bwMode="auto">
          <a:xfrm>
            <a:off x="6315075" y="5735638"/>
            <a:ext cx="530225" cy="415925"/>
            <a:chOff x="3978" y="3613"/>
            <a:chExt cx="334" cy="262"/>
          </a:xfrm>
        </p:grpSpPr>
        <p:pic>
          <p:nvPicPr>
            <p:cNvPr id="23581" name="Oval 27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978" y="3613"/>
              <a:ext cx="334" cy="262"/>
            </a:xfrm>
            <a:prstGeom prst="rect">
              <a:avLst/>
            </a:prstGeom>
            <a:noFill/>
          </p:spPr>
        </p:pic>
        <p:sp>
          <p:nvSpPr>
            <p:cNvPr id="23582" name="Text Box 30"/>
            <p:cNvSpPr txBox="1">
              <a:spLocks noChangeArrowheads="1"/>
            </p:cNvSpPr>
            <p:nvPr/>
          </p:nvSpPr>
          <p:spPr bwMode="auto">
            <a:xfrm>
              <a:off x="4075" y="3664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广州</a:t>
              </a:r>
            </a:p>
          </p:txBody>
        </p:sp>
      </p:grpSp>
      <p:grpSp>
        <p:nvGrpSpPr>
          <p:cNvPr id="86" name="Oval 28"/>
          <p:cNvGrpSpPr>
            <a:grpSpLocks/>
          </p:cNvGrpSpPr>
          <p:nvPr/>
        </p:nvGrpSpPr>
        <p:grpSpPr bwMode="auto">
          <a:xfrm>
            <a:off x="5857875" y="5505450"/>
            <a:ext cx="530225" cy="414338"/>
            <a:chOff x="3690" y="3468"/>
            <a:chExt cx="334" cy="261"/>
          </a:xfrm>
        </p:grpSpPr>
        <p:pic>
          <p:nvPicPr>
            <p:cNvPr id="23584" name="Oval 2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90" y="3468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85" name="Text Box 33"/>
            <p:cNvSpPr txBox="1">
              <a:spLocks noChangeArrowheads="1"/>
            </p:cNvSpPr>
            <p:nvPr/>
          </p:nvSpPr>
          <p:spPr bwMode="auto">
            <a:xfrm>
              <a:off x="3787" y="3520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柳州</a:t>
              </a:r>
            </a:p>
          </p:txBody>
        </p:sp>
      </p:grpSp>
      <p:grpSp>
        <p:nvGrpSpPr>
          <p:cNvPr id="87" name="Oval 29"/>
          <p:cNvGrpSpPr>
            <a:grpSpLocks/>
          </p:cNvGrpSpPr>
          <p:nvPr/>
        </p:nvGrpSpPr>
        <p:grpSpPr bwMode="auto">
          <a:xfrm>
            <a:off x="6315075" y="3524250"/>
            <a:ext cx="530225" cy="414338"/>
            <a:chOff x="3978" y="2220"/>
            <a:chExt cx="334" cy="261"/>
          </a:xfrm>
        </p:grpSpPr>
        <p:pic>
          <p:nvPicPr>
            <p:cNvPr id="23587" name="Oval 29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978" y="2220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88" name="Text Box 36"/>
            <p:cNvSpPr txBox="1">
              <a:spLocks noChangeArrowheads="1"/>
            </p:cNvSpPr>
            <p:nvPr/>
          </p:nvSpPr>
          <p:spPr bwMode="auto">
            <a:xfrm>
              <a:off x="4075" y="2272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焦作</a:t>
              </a:r>
            </a:p>
          </p:txBody>
        </p:sp>
      </p:grpSp>
      <p:grpSp>
        <p:nvGrpSpPr>
          <p:cNvPr id="91" name="Oval 33"/>
          <p:cNvGrpSpPr>
            <a:grpSpLocks/>
          </p:cNvGrpSpPr>
          <p:nvPr/>
        </p:nvGrpSpPr>
        <p:grpSpPr bwMode="auto">
          <a:xfrm>
            <a:off x="5626100" y="3829050"/>
            <a:ext cx="530225" cy="414338"/>
            <a:chOff x="3544" y="2412"/>
            <a:chExt cx="334" cy="261"/>
          </a:xfrm>
        </p:grpSpPr>
        <p:pic>
          <p:nvPicPr>
            <p:cNvPr id="23590" name="Oval 33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544" y="2412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91" name="Text Box 39"/>
            <p:cNvSpPr txBox="1">
              <a:spLocks noChangeArrowheads="1"/>
            </p:cNvSpPr>
            <p:nvPr/>
          </p:nvSpPr>
          <p:spPr bwMode="auto">
            <a:xfrm>
              <a:off x="3643" y="2464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宝鸡</a:t>
              </a:r>
            </a:p>
          </p:txBody>
        </p:sp>
      </p:grpSp>
      <p:grpSp>
        <p:nvGrpSpPr>
          <p:cNvPr id="92" name="Oval 34"/>
          <p:cNvGrpSpPr>
            <a:grpSpLocks/>
          </p:cNvGrpSpPr>
          <p:nvPr/>
        </p:nvGrpSpPr>
        <p:grpSpPr bwMode="auto">
          <a:xfrm>
            <a:off x="5248275" y="4438650"/>
            <a:ext cx="530225" cy="414338"/>
            <a:chOff x="3306" y="2796"/>
            <a:chExt cx="334" cy="261"/>
          </a:xfrm>
        </p:grpSpPr>
        <p:pic>
          <p:nvPicPr>
            <p:cNvPr id="23593" name="Oval 34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306" y="2796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94" name="Text Box 42"/>
            <p:cNvSpPr txBox="1">
              <a:spLocks noChangeArrowheads="1"/>
            </p:cNvSpPr>
            <p:nvPr/>
          </p:nvSpPr>
          <p:spPr bwMode="auto">
            <a:xfrm>
              <a:off x="3403" y="2848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成都</a:t>
              </a:r>
            </a:p>
          </p:txBody>
        </p:sp>
      </p:grpSp>
      <p:grpSp>
        <p:nvGrpSpPr>
          <p:cNvPr id="93" name="Oval 35"/>
          <p:cNvGrpSpPr>
            <a:grpSpLocks/>
          </p:cNvGrpSpPr>
          <p:nvPr/>
        </p:nvGrpSpPr>
        <p:grpSpPr bwMode="auto">
          <a:xfrm>
            <a:off x="4943475" y="5353050"/>
            <a:ext cx="530225" cy="414338"/>
            <a:chOff x="3114" y="3372"/>
            <a:chExt cx="334" cy="261"/>
          </a:xfrm>
        </p:grpSpPr>
        <p:pic>
          <p:nvPicPr>
            <p:cNvPr id="23596" name="Oval 35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114" y="3372"/>
              <a:ext cx="334" cy="261"/>
            </a:xfrm>
            <a:prstGeom prst="rect">
              <a:avLst/>
            </a:prstGeom>
            <a:noFill/>
          </p:spPr>
        </p:pic>
        <p:sp>
          <p:nvSpPr>
            <p:cNvPr id="23597" name="Text Box 45"/>
            <p:cNvSpPr txBox="1">
              <a:spLocks noChangeArrowheads="1"/>
            </p:cNvSpPr>
            <p:nvPr/>
          </p:nvSpPr>
          <p:spPr bwMode="auto">
            <a:xfrm>
              <a:off x="3211" y="3424"/>
              <a:ext cx="13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000" b="1">
                  <a:solidFill>
                    <a:srgbClr val="0D0D0D"/>
                  </a:solidFill>
                  <a:latin typeface="Calibri" pitchFamily="34" charset="0"/>
                </a:rPr>
                <a:t>昆明</a:t>
              </a:r>
            </a:p>
          </p:txBody>
        </p:sp>
      </p:grpSp>
      <p:sp>
        <p:nvSpPr>
          <p:cNvPr id="118" name="Text Box 14"/>
          <p:cNvSpPr txBox="1">
            <a:spLocks noChangeArrowheads="1"/>
          </p:cNvSpPr>
          <p:nvPr/>
        </p:nvSpPr>
        <p:spPr bwMode="auto">
          <a:xfrm>
            <a:off x="1143000" y="5643563"/>
            <a:ext cx="1792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Calibri" pitchFamily="34" charset="0"/>
              </a:rPr>
              <a:t>—</a:t>
            </a:r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成昆线</a:t>
            </a:r>
          </a:p>
        </p:txBody>
      </p:sp>
      <p:sp>
        <p:nvSpPr>
          <p:cNvPr id="23600" name="TextBox 118"/>
          <p:cNvSpPr txBox="1">
            <a:spLocks noChangeArrowheads="1"/>
          </p:cNvSpPr>
          <p:nvPr/>
        </p:nvSpPr>
        <p:spPr bwMode="auto">
          <a:xfrm>
            <a:off x="1857375" y="714375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“五纵”</a:t>
            </a:r>
            <a:r>
              <a:rPr lang="en-US" altLang="zh-CN" sz="3200" b="1">
                <a:latin typeface="Calibri" pitchFamily="34" charset="0"/>
              </a:rPr>
              <a:t>——</a:t>
            </a:r>
            <a:r>
              <a:rPr lang="zh-CN" altLang="en-US" sz="3200" b="1">
                <a:latin typeface="Calibri" pitchFamily="34" charset="0"/>
              </a:rPr>
              <a:t>南北走向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4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鱼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400" decel="100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4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  <p:bldP spid="15" grpId="0"/>
      <p:bldP spid="50" grpId="0" animBg="1"/>
      <p:bldP spid="51" grpId="0" animBg="1"/>
      <p:bldP spid="52" grpId="0" animBg="1"/>
      <p:bldP spid="66" grpId="0" animBg="1"/>
      <p:bldP spid="69" grpId="0" animBg="1"/>
      <p:bldP spid="70" grpId="0" animBg="1"/>
      <p:bldP spid="71" grpId="0" animBg="1"/>
      <p:bldP spid="72" grpId="0" animBg="1"/>
      <p:bldP spid="74" grpId="0" animBg="1"/>
      <p:bldP spid="75" grpId="0" animBg="1"/>
      <p:bldP spid="81" grpId="0" animBg="1"/>
      <p:bldP spid="1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691</Words>
  <Paragraphs>155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Calibri</vt:lpstr>
      <vt:lpstr>宋体</vt:lpstr>
      <vt:lpstr>Arial</vt:lpstr>
      <vt:lpstr>Times New Roman</vt:lpstr>
      <vt:lpstr>华文琥珀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dcterms:created xsi:type="dcterms:W3CDTF">2015-04-06T06:41:44Z</dcterms:created>
  <dcterms:modified xsi:type="dcterms:W3CDTF">2018-11-19T02:41:26Z</dcterms:modified>
</cp:coreProperties>
</file>