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62" r:id="rId2"/>
    <p:sldId id="409" r:id="rId3"/>
    <p:sldId id="410" r:id="rId4"/>
    <p:sldId id="363" r:id="rId5"/>
    <p:sldId id="394" r:id="rId6"/>
    <p:sldId id="395" r:id="rId7"/>
    <p:sldId id="400" r:id="rId8"/>
    <p:sldId id="411" r:id="rId9"/>
    <p:sldId id="413" r:id="rId10"/>
    <p:sldId id="415" r:id="rId11"/>
    <p:sldId id="439" r:id="rId12"/>
    <p:sldId id="416" r:id="rId13"/>
    <p:sldId id="417" r:id="rId14"/>
    <p:sldId id="418" r:id="rId15"/>
    <p:sldId id="419" r:id="rId16"/>
    <p:sldId id="420" r:id="rId17"/>
    <p:sldId id="437" r:id="rId18"/>
    <p:sldId id="440" r:id="rId19"/>
    <p:sldId id="441" r:id="rId20"/>
    <p:sldId id="442" r:id="rId21"/>
    <p:sldId id="443" r:id="rId22"/>
    <p:sldId id="444" r:id="rId23"/>
    <p:sldId id="398" r:id="rId24"/>
    <p:sldId id="396" r:id="rId25"/>
    <p:sldId id="402" r:id="rId26"/>
    <p:sldId id="403" r:id="rId27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60000"/>
    <a:srgbClr val="1D14CA"/>
    <a:srgbClr val="282929"/>
    <a:srgbClr val="1A4B96"/>
    <a:srgbClr val="000000"/>
    <a:srgbClr val="1B796F"/>
    <a:srgbClr val="3E3F40"/>
    <a:srgbClr val="41424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" descr="a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3714" y="889200"/>
            <a:ext cx="7318800" cy="1274400"/>
          </a:xfrm>
        </p:spPr>
        <p:txBody>
          <a:bodyPr anchor="b">
            <a:normAutofit/>
          </a:bodyPr>
          <a:lstStyle>
            <a:lvl1pPr algn="ctr">
              <a:defRPr sz="4000" b="1" i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3715" y="2416130"/>
            <a:ext cx="7497764" cy="55904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0" y="571502"/>
            <a:ext cx="78867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 marL="629920" indent="-284480">
              <a:buFont typeface="Arial" panose="020B0604020202020204" pitchFamily="34" charset="0"/>
              <a:buChar char="•"/>
              <a:defRPr sz="2000"/>
            </a:lvl2pPr>
            <a:lvl3pPr marL="1257300" indent="-284480">
              <a:spcBef>
                <a:spcPts val="200"/>
              </a:spcBef>
              <a:buFont typeface="Arial" panose="020B0604020202020204" pitchFamily="34" charset="0"/>
              <a:buChar char="•"/>
              <a:defRPr sz="18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800" y="3229200"/>
            <a:ext cx="3992400" cy="579600"/>
          </a:xfrm>
        </p:spPr>
        <p:txBody>
          <a:bodyPr anchor="ctr" anchorCtr="0"/>
          <a:lstStyle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4800" y="3921957"/>
            <a:ext cx="5110094" cy="578326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0000" y="1512000"/>
            <a:ext cx="3886200" cy="4351338"/>
          </a:xfrm>
        </p:spPr>
        <p:txBody>
          <a:bodyPr/>
          <a:lstStyle>
            <a:lvl1pPr>
              <a:lnSpc>
                <a:spcPct val="130000"/>
              </a:lnSpc>
              <a:buClr>
                <a:schemeClr val="accent1"/>
              </a:buClr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600" y="1512000"/>
            <a:ext cx="3886200" cy="4351338"/>
          </a:xfrm>
        </p:spPr>
        <p:txBody>
          <a:bodyPr/>
          <a:lstStyle>
            <a:lvl1pPr>
              <a:lnSpc>
                <a:spcPct val="130000"/>
              </a:lnSpc>
              <a:buClr>
                <a:schemeClr val="accent1"/>
              </a:buClr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76442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555660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87146"/>
            <a:ext cx="3868340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555660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87146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0" y="2898608"/>
            <a:ext cx="91440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rgbClr val="963B22"/>
              </a:buClr>
              <a:buSzPct val="60000"/>
              <a:buFont typeface="Wingdings 2" pitchFamily="18" charset="2"/>
              <a:buChar char=""/>
              <a:defRPr sz="2000">
                <a:solidFill>
                  <a:srgbClr val="86431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742950" algn="just">
              <a:lnSpc>
                <a:spcPct val="130000"/>
              </a:lnSpc>
              <a:spcAft>
                <a:spcPts val="600"/>
              </a:spcAft>
              <a:buClr>
                <a:srgbClr val="E3BB6C"/>
              </a:buClr>
              <a:buFont typeface="幼圆" pitchFamily="49" charset="-122"/>
              <a:buChar char=" "/>
              <a:defRPr sz="160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7" name="椭圆形标注 3"/>
          <p:cNvSpPr>
            <a:spLocks noChangeArrowheads="1"/>
          </p:cNvSpPr>
          <p:nvPr/>
        </p:nvSpPr>
        <p:spPr bwMode="auto">
          <a:xfrm rot="437392">
            <a:off x="5021263" y="1733383"/>
            <a:ext cx="1757362" cy="1604963"/>
          </a:xfrm>
          <a:prstGeom prst="wedgeEllipseCallout">
            <a:avLst>
              <a:gd name="adj1" fmla="val -40199"/>
              <a:gd name="adj2" fmla="val 53991"/>
            </a:avLst>
          </a:prstGeom>
          <a:solidFill>
            <a:schemeClr val="accent2"/>
          </a:solidFill>
          <a:ln w="28575">
            <a:solidFill>
              <a:srgbClr val="FFFFFF"/>
            </a:solidFill>
            <a:miter lim="800000"/>
          </a:ln>
        </p:spPr>
        <p:txBody>
          <a:bodyPr wrap="square" anchor="ctr">
            <a:norm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rgbClr val="963B22"/>
              </a:buClr>
              <a:buSzPct val="60000"/>
              <a:buFont typeface="Wingdings 2" pitchFamily="18" charset="2"/>
              <a:buChar char=""/>
              <a:defRPr sz="2000">
                <a:solidFill>
                  <a:srgbClr val="86431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742950" algn="just">
              <a:lnSpc>
                <a:spcPct val="130000"/>
              </a:lnSpc>
              <a:spcAft>
                <a:spcPts val="600"/>
              </a:spcAft>
              <a:buClr>
                <a:srgbClr val="E3BB6C"/>
              </a:buClr>
              <a:buFont typeface="幼圆" pitchFamily="49" charset="-122"/>
              <a:buChar char=" "/>
              <a:defRPr sz="160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62800" y="2818800"/>
            <a:ext cx="2008800" cy="1324800"/>
          </a:xfrm>
        </p:spPr>
        <p:txBody>
          <a:bodyPr anchor="ctr" anchorCtr="0"/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400"/>
            <a:ext cx="8240400" cy="601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76083"/>
            <a:ext cx="4629150" cy="448496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6083"/>
            <a:ext cx="2949178" cy="448496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 anchor="ctr" anchorCtr="0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 descr="F:\PPT-design\ppt-a\a-2.jpga-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285875"/>
            <a:ext cx="8239125" cy="4933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427712"/>
            <a:ext cx="8239125" cy="6015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-447675" algn="l" defTabSz="914400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SzPct val="130000"/>
        <a:buFont typeface="Webdings" panose="05030102010509060703" pitchFamily="18" charset="2"/>
        <a:buChar char="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575945" indent="-23050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2016-17-2\&#19971;&#19979;\&#26032;&#24314;&#25991;&#20214;&#22841;\&#39532;&#27994;&#20255;%20-%20&#20598;&#28982;.mp3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457200" y="414669"/>
            <a:ext cx="8229600" cy="6520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人教版七年级下册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道德与法治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6081" name="Picture 1" descr="F:\QQ消息记录数据\860365893\Image\C2C\NE8ASWLG@~`A46}T6L5L1[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796902"/>
            <a:ext cx="6815470" cy="39021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QQ消息记录数据\860365893\Image\C2C\2`K88{UJB@P1`6T}Q)@20O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7442"/>
            <a:ext cx="8439150" cy="1285875"/>
          </a:xfrm>
          <a:prstGeom prst="rect">
            <a:avLst/>
          </a:prstGeom>
          <a:noFill/>
        </p:spPr>
      </p:pic>
      <p:pic>
        <p:nvPicPr>
          <p:cNvPr id="3" name="Picture 2" descr="F:\QQ消息记录数据\860365893\Image\C2C\%F91{166V(J`WED`2Y$~95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283" y="2424223"/>
            <a:ext cx="4772025" cy="419100"/>
          </a:xfrm>
          <a:prstGeom prst="rect">
            <a:avLst/>
          </a:prstGeom>
          <a:noFill/>
        </p:spPr>
      </p:pic>
      <p:sp>
        <p:nvSpPr>
          <p:cNvPr id="78849" name="AutoShape 1" descr="F:\QQ消息记录数据\860365893\Image\C2C\}IDT7J5V{8AUCKKY{3GF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50" name="AutoShape 2" descr="F:\QQ消息记录数据\860365893\Image\C2C\}IDT7J5V{8AUCKKY{3GF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8851" name="Picture 3" descr="F:\QQ消息记录数据\860365893\Image\C2C\YBWK9X1QQZ}(41$O~`UHAM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753" y="3359889"/>
            <a:ext cx="8782050" cy="704850"/>
          </a:xfrm>
          <a:prstGeom prst="rect">
            <a:avLst/>
          </a:prstGeom>
          <a:noFill/>
        </p:spPr>
      </p:pic>
      <p:pic>
        <p:nvPicPr>
          <p:cNvPr id="78852" name="Picture 4" descr="F:\QQ消息记录数据\860365893\Image\C2C\]91]CMWP5DY30_DR63F$OJ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7591" y="4529470"/>
            <a:ext cx="7581900" cy="38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1" descr="F:\QQ消息记录数据\860365893\Image\C2C\7S[}~969}WU@QZ95A{(5S0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9730"/>
            <a:ext cx="9144000" cy="59010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 descr="F:\QQ消息记录数据\860365893\Image\C2C\(QAOBO2}XSP0}CHVM$%9F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591" y="584790"/>
            <a:ext cx="4324350" cy="628650"/>
          </a:xfrm>
          <a:prstGeom prst="rect">
            <a:avLst/>
          </a:prstGeom>
          <a:noFill/>
        </p:spPr>
      </p:pic>
      <p:pic>
        <p:nvPicPr>
          <p:cNvPr id="77826" name="Picture 2" descr="F:\QQ消息记录数据\860365893\Image\C2C\M]UNLF1N`D[{MMQ(9B~__L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1488558"/>
            <a:ext cx="9016409" cy="4730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F:\QQ消息记录数据\860365893\Image\C2C\AT(~W55S{N`R[TV(7UFHGO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815095"/>
          </a:xfrm>
          <a:prstGeom prst="rect">
            <a:avLst/>
          </a:prstGeom>
          <a:noFill/>
        </p:spPr>
      </p:pic>
      <p:pic>
        <p:nvPicPr>
          <p:cNvPr id="76803" name="Picture 3" descr="F:\QQ消息记录数据\860365893\Image\C2C\X%WQ}}5QBG3@VUP8GR]X6O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14209"/>
            <a:ext cx="9144000" cy="2809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1" descr="F:\QQ消息记录数据\860365893\Image\C2C\)4)5JCQ{A9TZG911[Y[SG4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2018"/>
            <a:ext cx="4238625" cy="666750"/>
          </a:xfrm>
          <a:prstGeom prst="rect">
            <a:avLst/>
          </a:prstGeom>
          <a:noFill/>
        </p:spPr>
      </p:pic>
      <p:pic>
        <p:nvPicPr>
          <p:cNvPr id="75778" name="Picture 2" descr="F:\QQ消息记录数据\860365893\Image\C2C\__OJ$QPLB@FE5WR867WHHXV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020" y="871868"/>
            <a:ext cx="6400800" cy="1628775"/>
          </a:xfrm>
          <a:prstGeom prst="rect">
            <a:avLst/>
          </a:prstGeom>
          <a:noFill/>
        </p:spPr>
      </p:pic>
      <p:pic>
        <p:nvPicPr>
          <p:cNvPr id="75779" name="Picture 3" descr="F:\QQ消息记录数据\860365893\Image\C2C\T~~QV(QHBEQN]YW5OE)8Y{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17" y="2466753"/>
            <a:ext cx="2095500" cy="504825"/>
          </a:xfrm>
          <a:prstGeom prst="rect">
            <a:avLst/>
          </a:prstGeom>
          <a:noFill/>
        </p:spPr>
      </p:pic>
      <p:pic>
        <p:nvPicPr>
          <p:cNvPr id="75780" name="Picture 4" descr="F:\QQ消息记录数据\860365893\Image\C2C\GU5EZ{H8~)(000MC4KOI0QF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5435" y="2477386"/>
            <a:ext cx="8420100" cy="3171825"/>
          </a:xfrm>
          <a:prstGeom prst="rect">
            <a:avLst/>
          </a:prstGeom>
          <a:noFill/>
        </p:spPr>
      </p:pic>
      <p:pic>
        <p:nvPicPr>
          <p:cNvPr id="75781" name="Picture 5" descr="F:\QQ消息记录数据\860365893\Image\C2C\D1N4QNCH)LV{~X${%}H2WB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0363" y="5911702"/>
            <a:ext cx="4400550" cy="581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 descr="F:\QQ消息记录数据\860365893\Image\C2C\X60B3CGL}IEJ0_LIH%AYQN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121"/>
            <a:ext cx="9144000" cy="6276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 descr="F:\QQ消息记录数据\860365893\Image\C2C\F8Q[NUG5`}G6XDL8}TI7C@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1" descr="F:\QQ消息记录数据\860365893\Image\C2C\VZU_3VX8LBW@UQ~I(62~IU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447" y="180753"/>
            <a:ext cx="8663097" cy="62413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1" descr="F:\QQ消息记录数据\860365893\Image\C2C\H8]65K1@AR3ML1P]6_K}HJ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05875" cy="6560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1" descr="F:\QQ消息记录数据\860365893\Image\C2C\CY5587}5W[(NR7AO%1{G`K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658225" cy="6543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 descr="F:\QQ消息记录数据\860365893\Image\C2C\WIGM`6MO8F@}7C3)}EQDWQ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833" y="595423"/>
            <a:ext cx="8176437" cy="55820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1" descr="F:\QQ消息记录数据\860365893\Image\C2C\YK2DYG5}M2`E@3O7DBR}1~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2019"/>
            <a:ext cx="8825023" cy="62200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1" descr="F:\QQ消息记录数据\860365893\Image\C2C\)C_]L(%4TRYB%FU21)OF(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7197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1" descr="F:\QQ消息记录数据\860365893\Image\C2C\U_3ES[XL5UXG6L6)JZG`R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753" y="329610"/>
            <a:ext cx="8771861" cy="5934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 descr="F:\QQ消息记录数据\860365893\Image\C2C\EI0@)X18X1K3[F5231(A1$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507" y="882502"/>
            <a:ext cx="8496300" cy="56388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0" y="181881"/>
            <a:ext cx="5656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补充：男女生交往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方式及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理由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1" descr="F:\QQ消息记录数据\860365893\Image\C2C\DWVGKPY@KXH2P~~ZV@(@(B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549" y="808075"/>
            <a:ext cx="8715375" cy="5000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 descr="F:\QQ消息记录数据\860365893\Image\C2C\8)CO]JY9XMZY[HLB]E8RMQ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712" y="1743739"/>
            <a:ext cx="8096250" cy="3800475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59488" y="437062"/>
            <a:ext cx="56565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课堂小结：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" descr="F:\QQ消息记录数据\860365893\Image\C2C\45HY0C_L4Y`]XRZA702S08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382" y="1084521"/>
            <a:ext cx="7858125" cy="4781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00939" y="786808"/>
            <a:ext cx="45720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B60000"/>
                </a:solidFill>
              </a:rPr>
              <a:t>偶 然</a:t>
            </a:r>
            <a:endParaRPr lang="en-US" altLang="zh-CN" sz="3200" dirty="0" smtClean="0">
              <a:solidFill>
                <a:srgbClr val="B60000"/>
              </a:solidFill>
            </a:endParaRPr>
          </a:p>
          <a:p>
            <a:pPr algn="ctr"/>
            <a:r>
              <a:rPr lang="zh-CN" altLang="en-US" dirty="0" smtClean="0"/>
              <a:t>           </a:t>
            </a:r>
            <a:r>
              <a:rPr lang="zh-CN" altLang="en-US" sz="2400" dirty="0" smtClean="0">
                <a:solidFill>
                  <a:srgbClr val="0000FF"/>
                </a:solidFill>
              </a:rPr>
              <a:t>徐志摩</a:t>
            </a:r>
            <a:endParaRPr lang="en-US" altLang="zh-CN" sz="2400" dirty="0" smtClean="0">
              <a:solidFill>
                <a:srgbClr val="0000FF"/>
              </a:solidFill>
            </a:endParaRPr>
          </a:p>
          <a:p>
            <a:endParaRPr lang="en-US" altLang="zh-CN" dirty="0" smtClean="0"/>
          </a:p>
          <a:p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我是天空里的一片云，</a:t>
            </a:r>
          </a:p>
          <a:p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偶尔投映在你的波心</a:t>
            </a:r>
            <a:r>
              <a:rPr lang="en-US" altLang="zh-CN" sz="2400" dirty="0" smtClean="0">
                <a:latin typeface="华文新魏" pitchFamily="2" charset="-122"/>
                <a:ea typeface="华文新魏" pitchFamily="2" charset="-122"/>
              </a:rPr>
              <a:t>——</a:t>
            </a:r>
          </a:p>
          <a:p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你不必讶异，</a:t>
            </a:r>
          </a:p>
          <a:p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更无须欢喜</a:t>
            </a:r>
            <a:r>
              <a:rPr lang="en-US" altLang="zh-CN" sz="2400" dirty="0" smtClean="0">
                <a:latin typeface="华文新魏" pitchFamily="2" charset="-122"/>
                <a:ea typeface="华文新魏" pitchFamily="2" charset="-122"/>
              </a:rPr>
              <a:t>——</a:t>
            </a:r>
          </a:p>
          <a:p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在转瞬间消灭了踪影。</a:t>
            </a:r>
          </a:p>
          <a:p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你我相逢在黑夜的海上，</a:t>
            </a:r>
          </a:p>
          <a:p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你有你的  我有我的  方向；</a:t>
            </a:r>
          </a:p>
          <a:p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你记得也好，</a:t>
            </a:r>
          </a:p>
          <a:p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最好你忘掉，</a:t>
            </a:r>
          </a:p>
          <a:p>
            <a:r>
              <a:rPr lang="zh-CN" altLang="en-US" sz="2400" dirty="0" smtClean="0">
                <a:latin typeface="华文新魏" pitchFamily="2" charset="-122"/>
                <a:ea typeface="华文新魏" pitchFamily="2" charset="-122"/>
              </a:rPr>
              <a:t>在这交会时互放的光亮！</a:t>
            </a:r>
            <a:endParaRPr lang="zh-CN" altLang="en-US" sz="24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" name="马浚伟 - 偶然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61991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2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8464" y="544670"/>
            <a:ext cx="8239125" cy="60152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请思考</a:t>
            </a:r>
            <a:r>
              <a:rPr lang="en-US" altLang="zh-CN" dirty="0" smtClean="0">
                <a:solidFill>
                  <a:srgbClr val="000000"/>
                </a:solidFill>
              </a:rPr>
              <a:t>P18-22: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464" y="1392201"/>
            <a:ext cx="8239125" cy="3924078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．怎样理解青春期的心理萌动？</a:t>
            </a:r>
          </a:p>
          <a:p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．与异性交往（相处）的作用有哪些？</a:t>
            </a:r>
          </a:p>
          <a:p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．怎样经受与异性交往的考验（与异性交往的正确态度</a:t>
            </a:r>
            <a:endParaRPr lang="en-US" altLang="zh-CN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或做法）？</a:t>
            </a:r>
            <a:endParaRPr lang="zh-CN" altLang="en-US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．面对青春期的心理萌动，我们该如何认识和面对异性</a:t>
            </a:r>
            <a:endParaRPr lang="en-US" altLang="zh-CN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情感？</a:t>
            </a:r>
          </a:p>
          <a:p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．什么是真正的爱情？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 descr="F:\QQ消息记录数据\860365893\Image\C2C\AUQ_${04{SR$Y%IB)`XI[(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935" y="723014"/>
            <a:ext cx="5448300" cy="609600"/>
          </a:xfrm>
          <a:prstGeom prst="rect">
            <a:avLst/>
          </a:prstGeom>
          <a:noFill/>
        </p:spPr>
      </p:pic>
      <p:pic>
        <p:nvPicPr>
          <p:cNvPr id="62466" name="Picture 2" descr="F:\QQ消息记录数据\860365893\Image\C2C\}G0Q{FG9@IJZ{_YJFCG5I@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097" y="1446027"/>
            <a:ext cx="8505825" cy="1009650"/>
          </a:xfrm>
          <a:prstGeom prst="rect">
            <a:avLst/>
          </a:prstGeom>
          <a:noFill/>
        </p:spPr>
      </p:pic>
      <p:pic>
        <p:nvPicPr>
          <p:cNvPr id="62467" name="Picture 3" descr="F:\QQ消息记录数据\860365893\Image\C2C\KZR36R1NGK%QLG]0VK$_49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9097" y="2456121"/>
            <a:ext cx="8467725" cy="885825"/>
          </a:xfrm>
          <a:prstGeom prst="rect">
            <a:avLst/>
          </a:prstGeom>
          <a:noFill/>
        </p:spPr>
      </p:pic>
      <p:pic>
        <p:nvPicPr>
          <p:cNvPr id="62468" name="Picture 4" descr="F:\QQ消息记录数据\860365893\Image\C2C\6Y`2M3$%`OF12}XE`JQH6%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465" y="3604437"/>
            <a:ext cx="5457825" cy="523875"/>
          </a:xfrm>
          <a:prstGeom prst="rect">
            <a:avLst/>
          </a:prstGeom>
          <a:noFill/>
        </p:spPr>
      </p:pic>
      <p:pic>
        <p:nvPicPr>
          <p:cNvPr id="62469" name="Picture 5" descr="F:\QQ消息记录数据\860365893\Image\C2C\8HMIA84H1~[~W~C8Q0RTM8W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2651" y="4157330"/>
            <a:ext cx="8505825" cy="2000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 descr="F:\QQ消息记录数据\860365893\Image\C2C\RGU)X(JZE___KB)LO]YSHH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8345" y="616688"/>
            <a:ext cx="8067675" cy="514350"/>
          </a:xfrm>
          <a:prstGeom prst="rect">
            <a:avLst/>
          </a:prstGeom>
          <a:noFill/>
        </p:spPr>
      </p:pic>
      <p:pic>
        <p:nvPicPr>
          <p:cNvPr id="61442" name="Picture 2" descr="F:\QQ消息记录数据\860365893\Image\C2C\57O5R{SC~N~N7Z9RVJ]IT]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284" y="1148316"/>
            <a:ext cx="8534400" cy="981075"/>
          </a:xfrm>
          <a:prstGeom prst="rect">
            <a:avLst/>
          </a:prstGeom>
          <a:noFill/>
        </p:spPr>
      </p:pic>
      <p:pic>
        <p:nvPicPr>
          <p:cNvPr id="61443" name="Picture 3" descr="F:\QQ消息记录数据\860365893\Image\C2C\YY7OUJQ_A6CE3R361W3WOK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446" y="2392325"/>
            <a:ext cx="7848600" cy="409575"/>
          </a:xfrm>
          <a:prstGeom prst="rect">
            <a:avLst/>
          </a:prstGeom>
          <a:noFill/>
        </p:spPr>
      </p:pic>
      <p:pic>
        <p:nvPicPr>
          <p:cNvPr id="61444" name="Picture 4" descr="F:\QQ消息记录数据\860365893\Image\C2C\@`ZRKF%8J{{C[$QU7VYWF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6446" y="2838893"/>
            <a:ext cx="8486775" cy="1952625"/>
          </a:xfrm>
          <a:prstGeom prst="rect">
            <a:avLst/>
          </a:prstGeom>
          <a:noFill/>
        </p:spPr>
      </p:pic>
      <p:pic>
        <p:nvPicPr>
          <p:cNvPr id="61445" name="Picture 5" descr="F:\QQ消息记录数据\860365893\Image\C2C\KEMUQF}4WXH$5Q982B[8E2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1386" y="4827182"/>
            <a:ext cx="8515350" cy="1019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 descr="F:\QQ消息记录数据\860365893\Image\C2C\D6W[VH)EGK`(5(2WJ9%OG@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423" y="552893"/>
            <a:ext cx="3533775" cy="542925"/>
          </a:xfrm>
          <a:prstGeom prst="rect">
            <a:avLst/>
          </a:prstGeom>
          <a:noFill/>
        </p:spPr>
      </p:pic>
      <p:pic>
        <p:nvPicPr>
          <p:cNvPr id="64514" name="Picture 2" descr="F:\QQ消息记录数据\860365893\Image\C2C\}~ELYM90ZPX1[Z6LR00R)}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036" y="1360967"/>
            <a:ext cx="8572500" cy="2076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 descr="F:\QQ消息记录数据\860365893\Image\C2C\0W{5A~LEY)K{ERUNC1QPQUU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43740"/>
            <a:ext cx="8877300" cy="2495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1" descr="F:\QQ消息记录数据\860365893\Image\C2C\367C2G_BETSTDU)TP]_P9J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386" y="871870"/>
            <a:ext cx="6391275" cy="457200"/>
          </a:xfrm>
          <a:prstGeom prst="rect">
            <a:avLst/>
          </a:prstGeom>
          <a:noFill/>
        </p:spPr>
      </p:pic>
      <p:pic>
        <p:nvPicPr>
          <p:cNvPr id="75778" name="Picture 2" descr="F:\QQ消息记录数据\860365893\Image\C2C\~A~V}7(Z46YTE0PZHBFCT}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489" y="1669312"/>
            <a:ext cx="8715375" cy="866775"/>
          </a:xfrm>
          <a:prstGeom prst="rect">
            <a:avLst/>
          </a:prstGeom>
          <a:noFill/>
        </p:spPr>
      </p:pic>
      <p:pic>
        <p:nvPicPr>
          <p:cNvPr id="75779" name="Picture 3" descr="F:\QQ消息记录数据\860365893\Image\C2C\X[A1N}D]H{FUMV_O@I)1$(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0122" y="2806996"/>
            <a:ext cx="6667500" cy="438150"/>
          </a:xfrm>
          <a:prstGeom prst="rect">
            <a:avLst/>
          </a:prstGeom>
          <a:noFill/>
        </p:spPr>
      </p:pic>
      <p:pic>
        <p:nvPicPr>
          <p:cNvPr id="75780" name="Picture 4" descr="F:\QQ消息记录数据\860365893\Image\C2C\D5]%G0{YT_[_C4%MD8QY55Q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9489" y="3721395"/>
            <a:ext cx="6562725" cy="438150"/>
          </a:xfrm>
          <a:prstGeom prst="rect">
            <a:avLst/>
          </a:prstGeom>
          <a:noFill/>
        </p:spPr>
      </p:pic>
      <p:pic>
        <p:nvPicPr>
          <p:cNvPr id="75781" name="Picture 5" descr="F:\QQ消息记录数据\860365893\Image\C2C\Y]B$7WR$5C}%MLTGKLL0Y{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1989" y="4465676"/>
            <a:ext cx="8810625" cy="1209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A000120141119A01PPBG">
  <a:themeElements>
    <a:clrScheme name="自定义 221">
      <a:dk1>
        <a:srgbClr val="6D6F71"/>
      </a:dk1>
      <a:lt1>
        <a:srgbClr val="FFFFFF"/>
      </a:lt1>
      <a:dk2>
        <a:srgbClr val="6D6F71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B8141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6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165</Words>
  <Application/>
  <Paragraphs>24</Paragraphs>
  <Slides>26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1_A000120141119A01PPBG</vt:lpstr>
      <vt:lpstr>幻灯片 1</vt:lpstr>
      <vt:lpstr>幻灯片 2</vt:lpstr>
      <vt:lpstr>幻灯片 3</vt:lpstr>
      <vt:lpstr>请思考P18-22: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Anonymous</cp:lastModifiedBy>
  <cp:revision/>
  <dcterms:created xsi:type="dcterms:W3CDTF">2017-02-04T16:08:00Z</dcterms:created>
  <dcterms:modified xsi:type="dcterms:W3CDTF">2018-09-08T00:24:59Z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