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7"/>
  </p:handoutMasterIdLst>
  <p:sldIdLst>
    <p:sldId id="907" r:id="rId3"/>
    <p:sldId id="888" r:id="rId4"/>
    <p:sldId id="925" r:id="rId5"/>
    <p:sldId id="942" r:id="rId6"/>
    <p:sldId id="887" r:id="rId7"/>
    <p:sldId id="714" r:id="rId8"/>
    <p:sldId id="873" r:id="rId9"/>
    <p:sldId id="951" r:id="rId11"/>
    <p:sldId id="874" r:id="rId12"/>
    <p:sldId id="905" r:id="rId13"/>
    <p:sldId id="715" r:id="rId14"/>
    <p:sldId id="842" r:id="rId15"/>
    <p:sldId id="746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FF0000"/>
    <a:srgbClr val="FFDB93"/>
    <a:srgbClr val="FF99CC"/>
    <a:srgbClr val="FF7C80"/>
    <a:srgbClr val="99CCFF"/>
    <a:srgbClr val="FFF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804" y="-102"/>
      </p:cViewPr>
      <p:guideLst>
        <p:guide orient="horz" pos="225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C042EBA-DFF6-42DB-B750-49A89CE362C8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921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32417C-D8DF-4C4B-A1E5-293A407AC556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solidFill>
              <a:srgbClr val="000000"/>
            </a:solidFill>
            <a:miter/>
          </a:ln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 descr="#wm#_48_01_*Z"/>
          <p:cNvSpPr/>
          <p:nvPr/>
        </p:nvSpPr>
        <p:spPr>
          <a:xfrm>
            <a:off x="7081838" y="4975225"/>
            <a:ext cx="433387" cy="433388"/>
          </a:xfrm>
          <a:prstGeom prst="ellipse">
            <a:avLst/>
          </a:prstGeom>
          <a:solidFill>
            <a:srgbClr val="3366FF">
              <a:alpha val="50000"/>
            </a:srgbClr>
          </a:solidFill>
          <a:ln w="9525">
            <a:noFill/>
          </a:ln>
        </p:spPr>
        <p:txBody>
          <a:bodyPr anchor="ctr"/>
          <a:p>
            <a:pPr marL="12700" lvl="0" indent="-12700">
              <a:spcBef>
                <a:spcPct val="20000"/>
              </a:spcBef>
              <a:buChar char="•"/>
            </a:pPr>
            <a:endParaRPr lang="zh-CN" altLang="zh-CN" sz="2000">
              <a:solidFill>
                <a:schemeClr val="bg1"/>
              </a:solidFill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Oval 5" descr="#wm#_48_01_*Z"/>
          <p:cNvSpPr/>
          <p:nvPr/>
        </p:nvSpPr>
        <p:spPr>
          <a:xfrm>
            <a:off x="1384300" y="541338"/>
            <a:ext cx="434975" cy="433387"/>
          </a:xfrm>
          <a:prstGeom prst="ellipse">
            <a:avLst/>
          </a:prstGeom>
          <a:solidFill>
            <a:srgbClr val="FF9900">
              <a:alpha val="50000"/>
            </a:srgbClr>
          </a:solidFill>
          <a:ln w="9525">
            <a:noFill/>
          </a:ln>
        </p:spPr>
        <p:txBody>
          <a:bodyPr anchor="ctr"/>
          <a:p>
            <a:pPr marL="12700" lvl="0" indent="-12700">
              <a:spcBef>
                <a:spcPct val="20000"/>
              </a:spcBef>
              <a:buChar char="•"/>
            </a:pPr>
            <a:endParaRPr lang="zh-CN" altLang="zh-CN" sz="2000">
              <a:solidFill>
                <a:schemeClr val="bg1"/>
              </a:solidFill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052" name="Oval 6" descr="#wm#_48_01_*Z"/>
          <p:cNvSpPr/>
          <p:nvPr/>
        </p:nvSpPr>
        <p:spPr>
          <a:xfrm>
            <a:off x="1487488" y="720725"/>
            <a:ext cx="868362" cy="866775"/>
          </a:xfrm>
          <a:prstGeom prst="ellipse">
            <a:avLst/>
          </a:prstGeom>
          <a:solidFill>
            <a:srgbClr val="669900">
              <a:alpha val="50000"/>
            </a:srgbClr>
          </a:solidFill>
          <a:ln w="9525">
            <a:noFill/>
          </a:ln>
        </p:spPr>
        <p:txBody>
          <a:bodyPr anchor="ctr"/>
          <a:p>
            <a:pPr marL="12700" lvl="0" indent="-12700">
              <a:spcBef>
                <a:spcPct val="20000"/>
              </a:spcBef>
              <a:buChar char="•"/>
            </a:pPr>
            <a:endParaRPr lang="zh-CN" altLang="zh-CN" sz="2000">
              <a:solidFill>
                <a:schemeClr val="bg1"/>
              </a:solidFill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053" name="Oval 7" descr="#wm#_48_01_*Z"/>
          <p:cNvSpPr/>
          <p:nvPr/>
        </p:nvSpPr>
        <p:spPr>
          <a:xfrm>
            <a:off x="7251700" y="5118100"/>
            <a:ext cx="866775" cy="868363"/>
          </a:xfrm>
          <a:prstGeom prst="ellipse">
            <a:avLst/>
          </a:prstGeom>
          <a:solidFill>
            <a:srgbClr val="9933FF">
              <a:alpha val="50000"/>
            </a:srgbClr>
          </a:solidFill>
          <a:ln w="9525">
            <a:noFill/>
          </a:ln>
        </p:spPr>
        <p:txBody>
          <a:bodyPr anchor="ctr"/>
          <a:p>
            <a:pPr marL="12700" lvl="0" indent="-12700">
              <a:spcBef>
                <a:spcPct val="20000"/>
              </a:spcBef>
              <a:buChar char="•"/>
            </a:pPr>
            <a:endParaRPr lang="zh-CN" altLang="zh-CN" sz="2000">
              <a:solidFill>
                <a:schemeClr val="bg1"/>
              </a:solidFill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2054" name="Picture 2" descr="#wm#_48_01_*Z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300" y="2241550"/>
            <a:ext cx="5986463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3666" y="1277938"/>
            <a:ext cx="7541683" cy="849312"/>
          </a:xfrm>
        </p:spPr>
        <p:txBody>
          <a:bodyPr/>
          <a:lstStyle>
            <a:lvl1pPr>
              <a:defRPr sz="4400"/>
            </a:lvl1pPr>
          </a:lstStyle>
          <a:p>
            <a:pPr lvl="0" fontAlgn="base"/>
            <a:r>
              <a:rPr lang="zh-CN" altLang="zh-CN" strike="noStrike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strike="noStrike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05375"/>
            <a:ext cx="6400800" cy="73342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200"/>
            </a:lvl1pPr>
          </a:lstStyle>
          <a:p>
            <a:pPr lvl="0" fontAlgn="base"/>
            <a:r>
              <a:rPr lang="zh-CN" altLang="zh-CN" strike="noStrike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strike="noStrike" noProof="0" dirty="0" smtClean="0">
              <a:sym typeface="Arial" panose="020B0604020202020204" pitchFamily="34" charset="0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6A4E8D55-E5D5-401F-9C18-CD0719F61390}" type="datetime1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92863"/>
            <a:ext cx="2895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0073FC3B-59C7-4D9B-94F4-92A2D8E4C767}" type="slidenum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513605"/>
            <a:ext cx="7049857" cy="552743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12775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6EF2F5ED-D19D-4097-92A9-D6092B3D6E68}" type="datetimeFigureOut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92863"/>
            <a:ext cx="2895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397625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A7AAEAA2-D029-4D23-B6D5-DE004B8B3ED2}" type="slidenum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#wm#_48_18_*Z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475" y="5051425"/>
            <a:ext cx="2371725" cy="1408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9400" y="933006"/>
            <a:ext cx="7576199" cy="781200"/>
          </a:xfrm>
        </p:spPr>
        <p:txBody>
          <a:bodyPr/>
          <a:lstStyle/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9400" y="1880934"/>
            <a:ext cx="7585200" cy="3510000"/>
          </a:xfrm>
        </p:spPr>
        <p:txBody>
          <a:bodyPr/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lvl1pPr>
            <a:lvl4pPr marL="1160780" indent="-14605">
              <a:lnSpc>
                <a:spcPct val="150000"/>
              </a:lnSpc>
              <a:spcBef>
                <a:spcPts val="0"/>
              </a:spcBef>
              <a:defRPr/>
            </a:lvl4pPr>
            <a:lvl5pPr marL="1611630" indent="-142875">
              <a:lnSpc>
                <a:spcPct val="150000"/>
              </a:lnSpc>
              <a:spcBef>
                <a:spcPts val="0"/>
              </a:spcBef>
              <a:defRPr/>
            </a:lvl5pPr>
          </a:lstStyle>
          <a:p>
            <a:pPr lvl="0" fontAlgn="base"/>
            <a:r>
              <a:rPr lang="zh-CN" altLang="zh-CN" strike="noStrike" noProof="1" dirty="0" smtClean="0">
                <a:sym typeface="Arial" panose="020B0604020202020204" pitchFamily="34" charset="0"/>
              </a:rPr>
              <a:t>单击此处编辑母版文本样式</a:t>
            </a:r>
            <a:endParaRPr lang="zh-CN" altLang="zh-CN" strike="noStrike" noProof="1" dirty="0" smtClean="0">
              <a:sym typeface="Arial" panose="020B0604020202020204" pitchFamily="34" charset="0"/>
            </a:endParaRPr>
          </a:p>
          <a:p>
            <a:pPr lvl="1" fontAlgn="base"/>
            <a:r>
              <a:rPr lang="zh-CN" altLang="zh-CN" strike="noStrike" noProof="1" dirty="0" smtClean="0">
                <a:sym typeface="Arial" panose="020B0604020202020204" pitchFamily="34" charset="0"/>
              </a:rPr>
              <a:t>第二级</a:t>
            </a:r>
            <a:endParaRPr lang="zh-CN" altLang="zh-CN" strike="noStrike" noProof="1" dirty="0" smtClean="0">
              <a:sym typeface="Arial" panose="020B0604020202020204" pitchFamily="34" charset="0"/>
            </a:endParaRPr>
          </a:p>
          <a:p>
            <a:pPr lvl="2" fontAlgn="base"/>
            <a:r>
              <a:rPr lang="zh-CN" altLang="zh-CN" strike="noStrike" noProof="1" dirty="0" smtClean="0">
                <a:sym typeface="Arial" panose="020B0604020202020204" pitchFamily="34" charset="0"/>
              </a:rPr>
              <a:t>第三级</a:t>
            </a:r>
            <a:endParaRPr lang="zh-CN" altLang="zh-CN" strike="noStrike" noProof="1" dirty="0" smtClean="0">
              <a:sym typeface="Arial" panose="020B0604020202020204" pitchFamily="34" charset="0"/>
            </a:endParaRPr>
          </a:p>
          <a:p>
            <a:pPr lvl="3" fontAlgn="base"/>
            <a:r>
              <a:rPr lang="zh-CN" altLang="zh-CN" strike="noStrike" noProof="1" dirty="0" smtClean="0">
                <a:sym typeface="Arial" panose="020B0604020202020204" pitchFamily="34" charset="0"/>
              </a:rPr>
              <a:t>第四级</a:t>
            </a:r>
            <a:endParaRPr lang="zh-CN" altLang="zh-CN" strike="noStrike" noProof="1" dirty="0" smtClean="0">
              <a:sym typeface="Arial" panose="020B0604020202020204" pitchFamily="34" charset="0"/>
            </a:endParaRPr>
          </a:p>
          <a:p>
            <a:pPr lvl="4" fontAlgn="base"/>
            <a:r>
              <a:rPr lang="zh-CN" altLang="zh-CN" strike="noStrike" noProof="1" dirty="0" smtClean="0">
                <a:sym typeface="Arial" panose="020B0604020202020204" pitchFamily="34" charset="0"/>
              </a:rPr>
              <a:t>第五级</a:t>
            </a:r>
            <a:endParaRPr lang="zh-CN" altLang="zh-CN" strike="noStrike" noProof="1" dirty="0" smtClean="0"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6A4E8D55-E5D5-401F-9C18-CD0719F61390}" type="datetime1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92863"/>
            <a:ext cx="2895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0073FC3B-59C7-4D9B-94F4-92A2D8E4C767}" type="slidenum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Group 5" descr="#wm#_48_07_*Z"/>
          <p:cNvGrpSpPr/>
          <p:nvPr/>
        </p:nvGrpSpPr>
        <p:grpSpPr>
          <a:xfrm>
            <a:off x="3519488" y="2182813"/>
            <a:ext cx="903287" cy="969962"/>
            <a:chOff x="0" y="0"/>
            <a:chExt cx="1496" cy="1603"/>
          </a:xfrm>
        </p:grpSpPr>
        <p:sp>
          <p:nvSpPr>
            <p:cNvPr id="4100" name="Oval 6" descr="#wm#_48_07_*Z"/>
            <p:cNvSpPr/>
            <p:nvPr/>
          </p:nvSpPr>
          <p:spPr>
            <a:xfrm>
              <a:off x="156" y="0"/>
              <a:ext cx="1341" cy="1341"/>
            </a:xfrm>
            <a:prstGeom prst="ellipse">
              <a:avLst/>
            </a:prstGeom>
            <a:solidFill>
              <a:srgbClr val="FFFFFF">
                <a:alpha val="59998"/>
              </a:srgbClr>
            </a:solidFill>
            <a:ln w="9525">
              <a:noFill/>
            </a:ln>
          </p:spPr>
          <p:txBody>
            <a:bodyPr wrap="none" anchor="ctr"/>
            <a:p>
              <a:pPr lvl="0" indent="0" algn="ctr"/>
              <a:endParaRPr lang="zh-CN" altLang="zh-CN" sz="2000">
                <a:solidFill>
                  <a:schemeClr val="bg1"/>
                </a:solidFill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4101" name="Oval 7" descr="#wm#_48_07_*Z"/>
            <p:cNvSpPr/>
            <p:nvPr/>
          </p:nvSpPr>
          <p:spPr>
            <a:xfrm>
              <a:off x="0" y="1001"/>
              <a:ext cx="602" cy="602"/>
            </a:xfrm>
            <a:prstGeom prst="ellipse">
              <a:avLst/>
            </a:prstGeom>
            <a:solidFill>
              <a:srgbClr val="CC9900">
                <a:alpha val="59998"/>
              </a:srgbClr>
            </a:solidFill>
            <a:ln w="9525">
              <a:noFill/>
            </a:ln>
          </p:spPr>
          <p:txBody>
            <a:bodyPr anchor="ctr"/>
            <a:p>
              <a:pPr lvl="0" indent="0"/>
              <a:endParaRPr lang="zh-CN" altLang="zh-CN" sz="1800">
                <a:solidFill>
                  <a:schemeClr val="bg1"/>
                </a:solidFill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968" y="3306890"/>
            <a:ext cx="4935600" cy="457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549968" y="3870135"/>
            <a:ext cx="4935600" cy="1296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6A4E8D55-E5D5-401F-9C18-CD0719F61390}" type="datetime1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92863"/>
            <a:ext cx="2895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0073FC3B-59C7-4D9B-94F4-92A2D8E4C767}" type="slidenum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7389" y="530670"/>
            <a:ext cx="7681141" cy="739330"/>
          </a:xfrm>
        </p:spPr>
        <p:txBody>
          <a:bodyPr/>
          <a:lstStyle/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07389" y="1414590"/>
            <a:ext cx="3754726" cy="38250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6530" y="1414590"/>
            <a:ext cx="3852000" cy="38250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6A4E8D55-E5D5-401F-9C18-CD0719F61390}" type="datetime1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0073FC3B-59C7-4D9B-94F4-92A2D8E4C767}" type="slidenum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91067"/>
            <a:ext cx="7886700" cy="787401"/>
          </a:xfrm>
        </p:spPr>
        <p:txBody>
          <a:bodyPr/>
          <a:lstStyle/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36988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193795"/>
            <a:ext cx="3868737" cy="2987805"/>
          </a:xfrm>
        </p:spPr>
        <p:txBody>
          <a:bodyPr/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6988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93795"/>
            <a:ext cx="3887788" cy="2987805"/>
          </a:xfrm>
        </p:spPr>
        <p:txBody>
          <a:bodyPr/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6A4E8D55-E5D5-401F-9C18-CD0719F61390}" type="datetime1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0073FC3B-59C7-4D9B-94F4-92A2D8E4C767}" type="slidenum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Oval 3" descr="#wm#_48_26_400_10000_a_1_16#clear#"/>
          <p:cNvSpPr/>
          <p:nvPr/>
        </p:nvSpPr>
        <p:spPr>
          <a:xfrm>
            <a:off x="2984500" y="2211388"/>
            <a:ext cx="2830513" cy="2730500"/>
          </a:xfrm>
          <a:prstGeom prst="ellipse">
            <a:avLst/>
          </a:prstGeom>
          <a:solidFill>
            <a:srgbClr val="FFFFFF">
              <a:alpha val="59998"/>
            </a:srgbClr>
          </a:solidFill>
          <a:ln w="9525">
            <a:noFill/>
          </a:ln>
        </p:spPr>
        <p:txBody>
          <a:bodyPr lIns="90170" tIns="46990" rIns="90170" bIns="46990" anchor="ctr"/>
          <a:p>
            <a:pPr lvl="0" indent="0" algn="ctr"/>
            <a:endParaRPr lang="zh-CN" altLang="zh-CN" sz="3600" dirty="0">
              <a:solidFill>
                <a:schemeClr val="bg1"/>
              </a:solidFill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124" name="Oval 4" descr="#wm#_48_26_*Z"/>
          <p:cNvSpPr/>
          <p:nvPr/>
        </p:nvSpPr>
        <p:spPr>
          <a:xfrm>
            <a:off x="2784475" y="2211388"/>
            <a:ext cx="1001713" cy="1003300"/>
          </a:xfrm>
          <a:prstGeom prst="ellipse">
            <a:avLst/>
          </a:prstGeom>
          <a:solidFill>
            <a:srgbClr val="CC9900">
              <a:alpha val="59998"/>
            </a:srgbClr>
          </a:solidFill>
          <a:ln w="9525">
            <a:noFill/>
          </a:ln>
        </p:spPr>
        <p:txBody>
          <a:bodyPr anchor="ctr"/>
          <a:p>
            <a:pPr lvl="0" indent="0"/>
            <a:endParaRPr lang="zh-CN" altLang="zh-CN" sz="1800">
              <a:solidFill>
                <a:schemeClr val="bg1"/>
              </a:solidFill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986278" y="2204529"/>
            <a:ext cx="2829600" cy="2732400"/>
          </a:xfrm>
        </p:spPr>
        <p:txBody>
          <a:bodyPr/>
          <a:lstStyle>
            <a:lvl1pPr algn="ctr">
              <a:defRPr sz="4400"/>
            </a:lvl1pPr>
          </a:lstStyle>
          <a:p>
            <a:pPr lvl="0" fontAlgn="base"/>
            <a:r>
              <a:rPr lang="zh-CN" altLang="en-US" strike="noStrike" noProof="0" dirty="0" smtClean="0">
                <a:sym typeface="Arial" panose="020B0604020202020204" pitchFamily="34" charset="0"/>
              </a:rPr>
              <a:t>编辑标题</a:t>
            </a:r>
            <a:endParaRPr lang="zh-CN" altLang="zh-CN" strike="noStrike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6A4E8D55-E5D5-401F-9C18-CD0719F61390}" type="datetime1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92863"/>
            <a:ext cx="2895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0073FC3B-59C7-4D9B-94F4-92A2D8E4C767}" type="slidenum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6A4E8D55-E5D5-401F-9C18-CD0719F61390}" type="datetime1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92863"/>
            <a:ext cx="2895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92863"/>
            <a:ext cx="2133600" cy="328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0073FC3B-59C7-4D9B-94F4-92A2D8E4C767}" type="slidenum">
              <a:rPr lang="zh-CN" altLang="en-US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457200"/>
            <a:ext cx="7138037" cy="774000"/>
          </a:xfrm>
        </p:spPr>
        <p:txBody>
          <a:bodyPr anchor="b" anchorCtr="0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dirty="0" smtClean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29841" y="1392425"/>
            <a:ext cx="7138037" cy="3875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00" y="5486400"/>
            <a:ext cx="7137878" cy="597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6A4E8D55-E5D5-401F-9C18-CD0719F61390}" type="datetime1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0073FC3B-59C7-4D9B-94F4-92A2D8E4C767}" type="slidenum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91368"/>
            <a:ext cx="1092200" cy="5668962"/>
          </a:xfrm>
        </p:spPr>
        <p:txBody>
          <a:bodyPr vert="eaVert"/>
          <a:lstStyle/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91368"/>
            <a:ext cx="6019800" cy="56689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6A4E8D55-E5D5-401F-9C18-CD0719F61390}" type="datetime1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0073FC3B-59C7-4D9B-94F4-92A2D8E4C767}" type="slidenum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401638"/>
            <a:ext cx="8229600" cy="94773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544638"/>
            <a:ext cx="8229600" cy="35956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127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8575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2863"/>
            <a:ext cx="213360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</a:lstStyle>
          <a:p>
            <a:pPr fontAlgn="base"/>
            <a:fld id="{6A4E8D55-E5D5-401F-9C18-CD0719F61390}" type="datetime1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2863"/>
            <a:ext cx="289560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2863"/>
            <a:ext cx="213360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</a:lstStyle>
          <a:p>
            <a:pPr fontAlgn="base"/>
            <a:fld id="{0073FC3B-59C7-4D9B-94F4-92A2D8E4C767}" type="slidenum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ea"/>
              </a:rPr>
            </a:fld>
            <a:endParaRPr lang="zh-CN" altLang="en-US" strike="noStrike" noProof="1"/>
          </a:p>
        </p:txBody>
      </p:sp>
      <p:pic>
        <p:nvPicPr>
          <p:cNvPr id="1031" name="Picture 4" descr="#wm#_48_22_*Z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42225" y="5140325"/>
            <a:ext cx="1173163" cy="12525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9pPr>
    </p:titleStyle>
    <p:bodyStyle>
      <a:lvl1pPr marL="12700" indent="-127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7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4130"/>
          <p:cNvSpPr txBox="1"/>
          <p:nvPr/>
        </p:nvSpPr>
        <p:spPr>
          <a:xfrm>
            <a:off x="147638" y="735013"/>
            <a:ext cx="8599487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en-US" altLang="zh-CN" sz="4800"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4800"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lang="zh-CN" alt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第三单元 在集体中成长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7" name="文本框 4130"/>
          <p:cNvSpPr txBox="1"/>
          <p:nvPr/>
        </p:nvSpPr>
        <p:spPr>
          <a:xfrm>
            <a:off x="1397000" y="2062163"/>
            <a:ext cx="63484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第六课 </a:t>
            </a:r>
            <a:r>
              <a:rPr lang="en-US" altLang="zh-CN" sz="4400" b="1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我</a:t>
            </a:r>
            <a:r>
              <a:rPr lang="en-US" altLang="zh-CN" sz="4400" b="1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和</a:t>
            </a:r>
            <a:r>
              <a:rPr lang="en-US" altLang="zh-CN" sz="4400" b="1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我们</a:t>
            </a:r>
            <a:r>
              <a:rPr lang="en-US" altLang="zh-CN" sz="4400" b="1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”</a:t>
            </a:r>
            <a:endParaRPr lang="en-US" altLang="zh-CN" sz="4400" b="1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3" name="矩形 2"/>
          <p:cNvSpPr/>
          <p:nvPr/>
        </p:nvSpPr>
        <p:spPr>
          <a:xfrm>
            <a:off x="2032000" y="3041650"/>
            <a:ext cx="5259388" cy="774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en-US" altLang="zh-CN" sz="4400"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3.6.</a:t>
            </a:r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集体生活成就我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4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04900" y="447675"/>
            <a:ext cx="4186238" cy="7429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l" fontAlgn="base"/>
            <a:r>
              <a:rPr lang="en-US" altLang="zh-CN" sz="40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40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发展个性的方法</a:t>
            </a:r>
            <a:endParaRPr lang="zh-CN" altLang="en-US" sz="40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7025" y="1190625"/>
            <a:ext cx="3379788" cy="245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57225" y="3648075"/>
            <a:ext cx="7829550" cy="2873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600" strike="noStrike" noProof="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2.</a:t>
            </a:r>
            <a:r>
              <a:rPr sz="3600" strike="noStrike" noProof="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实现集体共同目标的过程，也为个人发展提供了条件和可能。作为集体的一员，我们要积极参与共同活动，把 握机遇，自主发展，使自己的个性不断丰富。</a:t>
            </a:r>
            <a:endParaRPr lang="zh-CN" altLang="en-US" sz="3600" strike="noStrike" noProof="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0484" name="文本框 4"/>
          <p:cNvSpPr txBox="1"/>
          <p:nvPr/>
        </p:nvSpPr>
        <p:spPr>
          <a:xfrm>
            <a:off x="657225" y="1274763"/>
            <a:ext cx="4749800" cy="2571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包容他人的不同，学习他人的优点，有助于我们完善个性。</a:t>
            </a:r>
            <a:endParaRPr lang="zh-CN" altLang="en-US"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spd="med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文本框 99"/>
          <p:cNvSpPr txBox="1"/>
          <p:nvPr/>
        </p:nvSpPr>
        <p:spPr>
          <a:xfrm>
            <a:off x="412750" y="1497013"/>
            <a:ext cx="830263" cy="4400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集体生活成就我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6" name="左大括号 1073742851"/>
          <p:cNvSpPr/>
          <p:nvPr/>
        </p:nvSpPr>
        <p:spPr>
          <a:xfrm>
            <a:off x="1530350" y="1289050"/>
            <a:ext cx="314325" cy="4395788"/>
          </a:xfrm>
          <a:prstGeom prst="leftBrace">
            <a:avLst>
              <a:gd name="adj1" fmla="val 2180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t"/>
          <a:p>
            <a:pPr lvl="0" indent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4103"/>
          <p:cNvSpPr txBox="1"/>
          <p:nvPr/>
        </p:nvSpPr>
        <p:spPr>
          <a:xfrm>
            <a:off x="3348038" y="277813"/>
            <a:ext cx="3743325" cy="746125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>
            <a:spAutoFit/>
          </a:bodyPr>
          <a:p>
            <a:pPr lvl="0" indent="0"/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85975" y="1023938"/>
            <a:ext cx="6702425" cy="50117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4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在集体中涵养品格：集体生活可以培养我们负责任的态度和能力；集体生活可以培养人际交往的基本态度和能力。</a:t>
            </a:r>
            <a:endParaRPr lang="zh-CN" altLang="en-US" sz="4000" strike="noStrike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/>
            <a:r>
              <a:rPr lang="zh-CN" altLang="en-US" sz="4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在集体中发展个性：</a:t>
            </a:r>
            <a:r>
              <a:rPr lang="zh-CN" altLang="en-US" sz="4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集体生活与个性的关系；发展个性的方法</a:t>
            </a:r>
            <a:endParaRPr lang="zh-CN" altLang="en-US" sz="4000" strike="noStrike" noProof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99"/>
          <p:cNvSpPr txBox="1"/>
          <p:nvPr/>
        </p:nvSpPr>
        <p:spPr>
          <a:xfrm>
            <a:off x="1577975" y="1484313"/>
            <a:ext cx="6915150" cy="809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基础练习册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页选择题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0" name="文本框 4103"/>
          <p:cNvSpPr txBox="1"/>
          <p:nvPr/>
        </p:nvSpPr>
        <p:spPr>
          <a:xfrm>
            <a:off x="2889250" y="411163"/>
            <a:ext cx="4105275" cy="107315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>
            <a:spAutoFit/>
          </a:bodyPr>
          <a:p>
            <a:pPr lvl="0" indent="0"/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4508500"/>
            <a:ext cx="1538288" cy="2006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767454" y="580390"/>
            <a:ext cx="2893060" cy="9728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谢谢！</a:t>
            </a:r>
            <a:endParaRPr kumimoji="0" lang="zh-CN" altLang="en-US" sz="54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355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305050"/>
            <a:ext cx="7880350" cy="37623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623888" y="850900"/>
            <a:ext cx="5546725" cy="4527550"/>
          </a:xfrm>
          <a:ln/>
        </p:spPr>
        <p:txBody>
          <a:bodyPr wrap="square" lIns="91440" tIns="45720" rIns="91440" bIns="45720" anchor="t"/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kern="12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一加十,十加百,百加千千万 </a:t>
            </a:r>
            <a:endParaRPr lang="zh-CN" altLang="en-US" sz="3600" kern="1200"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kern="12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你加我,我加你,大轻被折断 </a:t>
            </a:r>
            <a:endParaRPr lang="zh-CN" altLang="en-US" sz="3600" kern="1200"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kern="12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十双筷子牢牢抱成团 </a:t>
            </a:r>
            <a:endParaRPr lang="zh-CN" altLang="en-US" sz="3600" kern="1200"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kern="12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万人鼓掌哟,声呀声震天,声震天</a:t>
            </a:r>
            <a:endParaRPr lang="zh-CN" altLang="en-US" sz="3600" kern="1200"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266" name="文本框 3"/>
          <p:cNvSpPr txBox="1"/>
          <p:nvPr/>
        </p:nvSpPr>
        <p:spPr>
          <a:xfrm>
            <a:off x="1936750" y="247650"/>
            <a:ext cx="6416675" cy="742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《众人划桨开大船》节选</a:t>
            </a:r>
            <a:endParaRPr lang="zh-CN" altLang="en-US"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7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2650" y="1828800"/>
            <a:ext cx="2741613" cy="20367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595438" y="495300"/>
            <a:ext cx="5497512" cy="742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881063" y="1276350"/>
            <a:ext cx="7651750" cy="440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认识集体生活在我们成长过程中的作用 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在集体生活中学会人际交往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培养在集体生活中完善个性品质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培养热爱集体、亲近集体的情感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xfrm>
            <a:off x="779463" y="604838"/>
            <a:ext cx="7575550" cy="781050"/>
          </a:xfrm>
          <a:ln/>
        </p:spPr>
        <p:txBody>
          <a:bodyPr wrap="square" lIns="91440" tIns="45720" rIns="91440" bIns="45720" anchor="ctr"/>
          <a:p>
            <a:r>
              <a:rPr lang="zh-CN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独学</a:t>
            </a: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分钟）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4175" y="1485900"/>
            <a:ext cx="8375650" cy="3509963"/>
          </a:xfrm>
        </p:spPr>
        <p:txBody>
          <a:bodyPr/>
          <a:p>
            <a:pPr lvl="0" indent="0" fontAlgn="base">
              <a:buNone/>
            </a:pPr>
            <a:r>
              <a:rPr lang="en-US" altLang="zh-CN" sz="4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4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集体生活成就我表现在哪些方面</a:t>
            </a:r>
            <a:endParaRPr lang="zh-CN" altLang="en-US" sz="4000" b="1" strike="noStrike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fontAlgn="base">
              <a:buNone/>
            </a:pPr>
            <a:r>
              <a:rPr lang="en-US" altLang="zh-CN" sz="4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4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集体生活孕育了哪些品格</a:t>
            </a:r>
            <a:endParaRPr lang="zh-CN" altLang="en-US" sz="40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fontAlgn="base">
              <a:buNone/>
            </a:pPr>
            <a:r>
              <a:rPr lang="en-US" altLang="zh-CN" sz="4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4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集体生活发展了哪些个性</a:t>
            </a:r>
            <a:endParaRPr lang="zh-CN" altLang="en-US" sz="40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fontAlgn="base">
              <a:buNone/>
            </a:pPr>
            <a:r>
              <a:rPr lang="en-US" altLang="zh-CN" sz="4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4.</a:t>
            </a:r>
            <a:r>
              <a:rPr lang="zh-CN" altLang="en-US" sz="4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集体生活如何发展个性</a:t>
            </a:r>
            <a:endParaRPr lang="zh-CN" altLang="en-US" sz="40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charset="-122"/>
            </a:endParaRPr>
          </a:p>
          <a:p>
            <a:pPr marL="0" indent="0" fontAlgn="base">
              <a:buNone/>
            </a:pPr>
            <a:endParaRPr lang="zh-CN" altLang="en-US" sz="4000" strike="noStrike" noProof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4103"/>
          <p:cNvSpPr txBox="1"/>
          <p:nvPr/>
        </p:nvSpPr>
        <p:spPr>
          <a:xfrm>
            <a:off x="185738" y="161925"/>
            <a:ext cx="4586287" cy="81280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>
            <a:spAutoFit/>
          </a:bodyPr>
          <a:p>
            <a:pPr lvl="0" indent="0"/>
            <a:r>
              <a:rPr lang="zh-CN" altLang="zh-CN" sz="44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创景设情</a:t>
            </a:r>
            <a:endParaRPr lang="zh-CN" altLang="zh-CN" sz="4400" b="1" dirty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2492375"/>
            <a:ext cx="3397250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5132388" y="5267325"/>
            <a:ext cx="3711575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从图片中，你能感受到什么？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图片 5" descr="QQ图片201703152052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974725"/>
            <a:ext cx="6361113" cy="426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QQ图片201703152053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QQ图片201703152053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QQ图片201703152053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QQ图片201703152053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QQ图片201703152053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QQ图片201703152104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5601" name="组合 6147"/>
          <p:cNvGrpSpPr/>
          <p:nvPr/>
        </p:nvGrpSpPr>
        <p:grpSpPr>
          <a:xfrm>
            <a:off x="347663" y="354013"/>
            <a:ext cx="4803775" cy="1019175"/>
            <a:chOff x="0" y="0"/>
            <a:chExt cx="7576" cy="1591"/>
          </a:xfrm>
        </p:grpSpPr>
        <p:sp>
          <p:nvSpPr>
            <p:cNvPr id="1536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p>
              <a:pPr lvl="0" indent="0"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0"/>
              <a:ext cx="6698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在集体中涵养品格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5366" name="文本框 4103"/>
          <p:cNvSpPr txBox="1"/>
          <p:nvPr/>
        </p:nvSpPr>
        <p:spPr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/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学习新知</a:t>
            </a:r>
            <a:endParaRPr lang="en-US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897313" y="3022600"/>
            <a:ext cx="4826000" cy="19621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集体生活可以培养人际交往的基本态度和能力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388" y="1330325"/>
            <a:ext cx="7562850" cy="12271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 fontAlgn="base"/>
            <a:r>
              <a:rPr lang="en-US" altLang="zh-CN" sz="36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b="1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36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集体生活可以培养我们负责任的态度和能力</a:t>
            </a:r>
            <a:endParaRPr lang="zh-CN" altLang="en-US" sz="36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388" y="2560638"/>
            <a:ext cx="3101975" cy="25606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4103"/>
          <p:cNvSpPr txBox="1"/>
          <p:nvPr/>
        </p:nvSpPr>
        <p:spPr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/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探究与分享</a:t>
            </a:r>
            <a:endParaRPr lang="en-US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1638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44450"/>
            <a:ext cx="9126538" cy="68484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703221609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11113"/>
            <a:ext cx="6384925" cy="581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QQ图片201703221609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3" y="11113"/>
            <a:ext cx="5424487" cy="545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QQ图片201703221609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3" y="2740025"/>
            <a:ext cx="9151937" cy="4117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438" y="1350963"/>
            <a:ext cx="3451225" cy="2401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988" y="334963"/>
            <a:ext cx="3170237" cy="2406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1" name="组合 6147"/>
          <p:cNvGrpSpPr/>
          <p:nvPr/>
        </p:nvGrpSpPr>
        <p:grpSpPr>
          <a:xfrm>
            <a:off x="325438" y="334963"/>
            <a:ext cx="4806950" cy="777875"/>
            <a:chOff x="0" y="0"/>
            <a:chExt cx="7577" cy="1215"/>
          </a:xfrm>
        </p:grpSpPr>
        <p:sp>
          <p:nvSpPr>
            <p:cNvPr id="1946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p>
              <a:pPr lvl="0" indent="0"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82" y="54"/>
              <a:ext cx="6695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在集体中发展个性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1946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288" y="2844800"/>
            <a:ext cx="2546350" cy="196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438" y="4332288"/>
            <a:ext cx="3371850" cy="205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3575" y="4562475"/>
            <a:ext cx="31686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2888" y="977900"/>
            <a:ext cx="1538287" cy="2006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48"/>
</p:tagLst>
</file>

<file path=ppt/tags/tag10.xml><?xml version="1.0" encoding="utf-8"?>
<p:tagLst xmlns:p="http://schemas.openxmlformats.org/presentationml/2006/main">
  <p:tag name="KSO_WM_TEMPLATE_CATEGORY" val="custom"/>
  <p:tag name="KSO_WM_TEMPLATE_INDEX" val="48"/>
</p:tagLst>
</file>

<file path=ppt/tags/tag2.xml><?xml version="1.0" encoding="utf-8"?>
<p:tagLst xmlns:p="http://schemas.openxmlformats.org/presentationml/2006/main">
  <p:tag name="KSO_WM_TEMPLATE_CATEGORY" val="custom"/>
  <p:tag name="KSO_WM_TEMPLATE_INDEX" val="48"/>
</p:tagLst>
</file>

<file path=ppt/tags/tag3.xml><?xml version="1.0" encoding="utf-8"?>
<p:tagLst xmlns:p="http://schemas.openxmlformats.org/presentationml/2006/main">
  <p:tag name="KSO_WM_TEMPLATE_CATEGORY" val="custom"/>
  <p:tag name="KSO_WM_TEMPLATE_INDEX" val="48"/>
</p:tagLst>
</file>

<file path=ppt/tags/tag4.xml><?xml version="1.0" encoding="utf-8"?>
<p:tagLst xmlns:p="http://schemas.openxmlformats.org/presentationml/2006/main">
  <p:tag name="KSO_WM_TEMPLATE_CATEGORY" val="custom"/>
  <p:tag name="KSO_WM_TEMPLATE_INDEX" val="48"/>
</p:tagLst>
</file>

<file path=ppt/tags/tag5.xml><?xml version="1.0" encoding="utf-8"?>
<p:tagLst xmlns:p="http://schemas.openxmlformats.org/presentationml/2006/main">
  <p:tag name="KSO_WM_TEMPLATE_CATEGORY" val="custom"/>
  <p:tag name="KSO_WM_TEMPLATE_INDEX" val="48"/>
</p:tagLst>
</file>

<file path=ppt/tags/tag6.xml><?xml version="1.0" encoding="utf-8"?>
<p:tagLst xmlns:p="http://schemas.openxmlformats.org/presentationml/2006/main">
  <p:tag name="KSO_WM_TEMPLATE_CATEGORY" val="custom"/>
  <p:tag name="KSO_WM_TEMPLATE_INDEX" val="48"/>
</p:tagLst>
</file>

<file path=ppt/tags/tag7.xml><?xml version="1.0" encoding="utf-8"?>
<p:tagLst xmlns:p="http://schemas.openxmlformats.org/presentationml/2006/main">
  <p:tag name="KSO_WM_TEMPLATE_CATEGORY" val="custom"/>
  <p:tag name="KSO_WM_TEMPLATE_INDEX" val="48"/>
</p:tagLst>
</file>

<file path=ppt/tags/tag8.xml><?xml version="1.0" encoding="utf-8"?>
<p:tagLst xmlns:p="http://schemas.openxmlformats.org/presentationml/2006/main">
  <p:tag name="KSO_WM_TEMPLATE_CATEGORY" val="custom"/>
  <p:tag name="KSO_WM_TEMPLATE_INDEX" val="48"/>
</p:tagLst>
</file>

<file path=ppt/tags/tag9.xml><?xml version="1.0" encoding="utf-8"?>
<p:tagLst xmlns:p="http://schemas.openxmlformats.org/presentationml/2006/main">
  <p:tag name="KSO_WM_TEMPLATE_CATEGORY" val="custom"/>
  <p:tag name="KSO_WM_TEMPLATE_INDEX" val="48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</Words>
  <Application/>
  <Paragraphs>63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黑体</vt:lpstr>
      <vt:lpstr>隶书</vt:lpstr>
      <vt:lpstr>Times New Roman</vt:lpstr>
      <vt:lpstr>方正姚体</vt:lpstr>
      <vt:lpstr>Calibri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2015-07-09T08:14:00Z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