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0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106.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slides/slide24.xml" ContentType="application/vnd.openxmlformats-officedocument.presentationml.slide+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9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65" r:id="rId3"/>
    <p:sldId id="318" r:id="rId4"/>
    <p:sldId id="266" r:id="rId5"/>
    <p:sldId id="267" r:id="rId6"/>
    <p:sldId id="268" r:id="rId7"/>
    <p:sldId id="308" r:id="rId8"/>
    <p:sldId id="269" r:id="rId9"/>
    <p:sldId id="301" r:id="rId10"/>
    <p:sldId id="302" r:id="rId11"/>
    <p:sldId id="300" r:id="rId12"/>
    <p:sldId id="323" r:id="rId13"/>
    <p:sldId id="270" r:id="rId14"/>
    <p:sldId id="271" r:id="rId15"/>
    <p:sldId id="303" r:id="rId16"/>
    <p:sldId id="272" r:id="rId17"/>
    <p:sldId id="304" r:id="rId18"/>
    <p:sldId id="305" r:id="rId19"/>
    <p:sldId id="309" r:id="rId20"/>
    <p:sldId id="315" r:id="rId21"/>
    <p:sldId id="310" r:id="rId22"/>
    <p:sldId id="313" r:id="rId23"/>
    <p:sldId id="311" r:id="rId24"/>
    <p:sldId id="314" r:id="rId25"/>
    <p:sldId id="312" r:id="rId26"/>
    <p:sldId id="316" r:id="rId27"/>
    <p:sldId id="273" r:id="rId28"/>
    <p:sldId id="278" r:id="rId29"/>
    <p:sldId id="324" r:id="rId30"/>
    <p:sldId id="325" r:id="rId31"/>
    <p:sldId id="326" r:id="rId32"/>
    <p:sldId id="327" r:id="rId33"/>
    <p:sldId id="317" r:id="rId34"/>
    <p:sldId id="299"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50" y="-84"/>
      </p:cViewPr>
      <p:guideLst>
        <p:guide orient="horz" pos="2143"/>
        <p:guide pos="2858"/>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atin typeface="Arial" panose="020B0604020202020204" pitchFamily="34" charset="0"/>
                <a:ea typeface="宋体" panose="02010600030101010101" pitchFamily="2" charset="-122"/>
              </a:defRPr>
            </a:lvl1pPr>
          </a:lstStyle>
          <a:p>
            <a:pPr>
              <a:defRPr/>
            </a:pPr>
            <a:fld id="{BD52E059-AE08-4FAE-BF2E-29563FFF07EA}" type="datetimeFigureOut">
              <a:rPr lang="zh-CN" altLang="en-US"/>
              <a:pPr>
                <a:defRPr/>
              </a:pPr>
              <a:t>2017/6/26 Monday</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atin typeface="Arial" panose="020B0604020202020204" pitchFamily="34" charset="0"/>
                <a:ea typeface="宋体" panose="02010600030101010101" pitchFamily="2" charset="-122"/>
              </a:defRPr>
            </a:lvl1pPr>
          </a:lstStyle>
          <a:p>
            <a:pPr>
              <a:defRPr/>
            </a:pPr>
            <a:fld id="{45873810-79FC-4497-A099-F2F9A1F3BEA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6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4C56A66-3096-4532-8EB7-4A0FF8F15866}" type="slidenum">
              <a:rPr lang="zh-CN" altLang="en-US">
                <a:latin typeface="Arial" charset="0"/>
                <a:ea typeface="宋体" charset="-122"/>
              </a:rPr>
              <a:pPr/>
              <a:t>1</a:t>
            </a:fld>
            <a:endParaRPr lang="en-US" altLang="zh-CN">
              <a:latin typeface="Arial" charset="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bwMode="auto">
          <a:noFill/>
          <a:ln>
            <a:solidFill>
              <a:srgbClr val="000000"/>
            </a:solidFill>
            <a:miter lim="800000"/>
            <a:headEnd/>
            <a:tailEnd/>
          </a:ln>
        </p:spPr>
      </p:sp>
      <p:sp>
        <p:nvSpPr>
          <p:cNvPr id="491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9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B12F4D-1E65-4347-9601-43112EECA4FB}" type="slidenum">
              <a:rPr lang="zh-CN" altLang="en-US">
                <a:latin typeface="Arial" charset="0"/>
                <a:ea typeface="宋体" charset="-122"/>
              </a:rPr>
              <a:pPr/>
              <a:t>14</a:t>
            </a:fld>
            <a:endParaRPr lang="en-US" altLang="zh-CN">
              <a:latin typeface="Arial" charset="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headEnd/>
            <a:tailEnd/>
          </a:ln>
        </p:spPr>
      </p:sp>
      <p:sp>
        <p:nvSpPr>
          <p:cNvPr id="512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12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B6E9D2A-EC0D-49AA-A280-F9F97DFE7B82}" type="slidenum">
              <a:rPr lang="zh-CN" altLang="en-US">
                <a:latin typeface="Arial" charset="0"/>
                <a:ea typeface="宋体" charset="-122"/>
              </a:rPr>
              <a:pPr/>
              <a:t>15</a:t>
            </a:fld>
            <a:endParaRPr lang="en-US" altLang="zh-CN">
              <a:latin typeface="Arial" charset="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32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408A27A-FFFB-4CFB-999C-C6178FD71654}" type="slidenum">
              <a:rPr lang="zh-CN" altLang="en-US">
                <a:latin typeface="Arial" charset="0"/>
                <a:ea typeface="宋体" charset="-122"/>
              </a:rPr>
              <a:pPr/>
              <a:t>16</a:t>
            </a:fld>
            <a:endParaRPr lang="en-US" altLang="zh-CN">
              <a:latin typeface="Arial" charset="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p:cNvSpPr>
          <p:nvPr>
            <p:ph type="sldImg"/>
          </p:nvPr>
        </p:nvSpPr>
        <p:spPr bwMode="auto">
          <a:noFill/>
          <a:ln>
            <a:solidFill>
              <a:srgbClr val="000000"/>
            </a:solidFill>
            <a:miter lim="800000"/>
            <a:headEnd/>
            <a:tailEnd/>
          </a:ln>
        </p:spPr>
      </p:sp>
      <p:sp>
        <p:nvSpPr>
          <p:cNvPr id="645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45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680671B-565B-480A-935A-EF4E7B4BF5A2}" type="slidenum">
              <a:rPr lang="zh-CN" altLang="en-US">
                <a:latin typeface="Arial" charset="0"/>
                <a:ea typeface="宋体" charset="-122"/>
              </a:rPr>
              <a:pPr/>
              <a:t>26</a:t>
            </a:fld>
            <a:endParaRPr lang="en-US" altLang="zh-CN">
              <a:latin typeface="Arial" charset="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bwMode="auto">
          <a:noFill/>
          <a:ln>
            <a:solidFill>
              <a:srgbClr val="000000"/>
            </a:solidFill>
            <a:miter lim="800000"/>
            <a:headEnd/>
            <a:tailEnd/>
          </a:ln>
        </p:spPr>
      </p:sp>
      <p:sp>
        <p:nvSpPr>
          <p:cNvPr id="665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65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FE1E147-6C39-4701-803B-D9C345E3235E}" type="slidenum">
              <a:rPr lang="zh-CN" altLang="en-US">
                <a:latin typeface="Arial" charset="0"/>
                <a:ea typeface="宋体" charset="-122"/>
              </a:rPr>
              <a:pPr/>
              <a:t>27</a:t>
            </a:fld>
            <a:endParaRPr lang="en-US" altLang="zh-CN">
              <a:latin typeface="Arial" charset="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413BFF3-6EA8-48B5-A701-D36D8BC7FC68}" type="slidenum">
              <a:rPr lang="zh-CN" altLang="en-US">
                <a:latin typeface="Calibri" pitchFamily="34" charset="0"/>
                <a:ea typeface="宋体" charset="-122"/>
              </a:rPr>
              <a:pPr/>
              <a:t>33</a:t>
            </a:fld>
            <a:endParaRPr lang="en-US" altLang="zh-CN">
              <a:latin typeface="Calibri" pitchFamily="34"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9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5D4A3A6-7624-4112-8E29-E915C9AC08F1}" type="slidenum">
              <a:rPr lang="zh-CN" altLang="en-US">
                <a:latin typeface="Arial" charset="0"/>
                <a:ea typeface="宋体" charset="-122"/>
              </a:rPr>
              <a:pPr/>
              <a:t>3</a:t>
            </a:fld>
            <a:endParaRPr lang="en-US" altLang="zh-CN">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89AAAC-33E8-4D6A-A873-0306DCE3838A}" type="slidenum">
              <a:rPr lang="zh-CN" altLang="en-US">
                <a:latin typeface="Arial" charset="0"/>
                <a:ea typeface="宋体" charset="-122"/>
              </a:rPr>
              <a:pPr/>
              <a:t>5</a:t>
            </a:fld>
            <a:endParaRPr lang="en-US" altLang="zh-CN">
              <a:latin typeface="Arial" charset="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headEnd/>
            <a:tailEnd/>
          </a:ln>
        </p:spPr>
      </p:sp>
      <p:sp>
        <p:nvSpPr>
          <p:cNvPr id="358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58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5E3D90-8347-4DB8-9EF1-256544CC0451}" type="slidenum">
              <a:rPr lang="zh-CN" altLang="en-US">
                <a:latin typeface="Arial" charset="0"/>
                <a:ea typeface="宋体" charset="-122"/>
              </a:rPr>
              <a:pPr/>
              <a:t>7</a:t>
            </a:fld>
            <a:endParaRPr lang="en-US" altLang="zh-CN">
              <a:latin typeface="Arial" charset="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bwMode="auto">
          <a:noFill/>
          <a:ln>
            <a:solidFill>
              <a:srgbClr val="000000"/>
            </a:solidFill>
            <a:miter lim="800000"/>
            <a:headEnd/>
            <a:tailEnd/>
          </a:ln>
        </p:spPr>
      </p:sp>
      <p:sp>
        <p:nvSpPr>
          <p:cNvPr id="378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78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187C2E5-2ECB-4304-B059-ABCA2C23136F}" type="slidenum">
              <a:rPr lang="zh-CN" altLang="en-US">
                <a:latin typeface="Arial" charset="0"/>
                <a:ea typeface="宋体" charset="-122"/>
              </a:rPr>
              <a:pPr/>
              <a:t>8</a:t>
            </a:fld>
            <a:endParaRPr lang="en-US" altLang="zh-CN">
              <a:latin typeface="Arial" charset="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99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8C0CFA5-2003-49F4-804B-9AE274ECD995}" type="slidenum">
              <a:rPr lang="zh-CN" altLang="en-US">
                <a:latin typeface="Arial" charset="0"/>
                <a:ea typeface="宋体" charset="-122"/>
              </a:rPr>
              <a:pPr/>
              <a:t>9</a:t>
            </a:fld>
            <a:endParaRPr lang="en-US" altLang="zh-CN">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headEnd/>
            <a:tailEnd/>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19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15769CA-08D7-40C7-87B0-FF4725D97140}" type="slidenum">
              <a:rPr lang="zh-CN" altLang="en-US">
                <a:latin typeface="Arial" charset="0"/>
                <a:ea typeface="宋体" charset="-122"/>
              </a:rPr>
              <a:pPr/>
              <a:t>10</a:t>
            </a:fld>
            <a:endParaRPr lang="en-US" altLang="zh-CN">
              <a:latin typeface="Arial" charset="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42B322-EEEF-43C0-8D95-CFB71A82D314}" type="slidenum">
              <a:rPr lang="zh-CN" altLang="en-US">
                <a:latin typeface="Arial" charset="0"/>
                <a:ea typeface="宋体" charset="-122"/>
              </a:rPr>
              <a:pPr/>
              <a:t>12</a:t>
            </a:fld>
            <a:endParaRPr lang="en-US" altLang="zh-CN">
              <a:latin typeface="Arial" charset="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headEnd/>
            <a:tailEnd/>
          </a:ln>
        </p:spPr>
      </p:sp>
      <p:sp>
        <p:nvSpPr>
          <p:cNvPr id="471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5210E66-3751-4A9B-AD62-7A1302F5DAC6}" type="slidenum">
              <a:rPr lang="zh-CN" altLang="en-US">
                <a:latin typeface="Arial" charset="0"/>
                <a:ea typeface="宋体" charset="-122"/>
              </a:rPr>
              <a:pPr/>
              <a:t>13</a:t>
            </a:fld>
            <a:endParaRPr lang="en-US" altLang="zh-CN">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2.xml"/><Relationship Id="rId5" Type="http://schemas.openxmlformats.org/officeDocument/2006/relationships/tags" Target="../tags/tag5.xml"/><Relationship Id="rId4" Type="http://schemas.openxmlformats.org/officeDocument/2006/relationships/tags" Target="../tags/tag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63B7BB8-E6E7-4010-B39F-E206131BE9A2}" type="slidenum">
              <a:rPr lang="zh-CN" altLang="zh-CN"/>
              <a:pPr>
                <a:defRPr/>
              </a:pPr>
              <a:t>‹#›</a:t>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29D15E3-8E85-412C-9C93-EC29CA3559CB}" type="slidenum">
              <a:rPr lang="zh-CN" altLang="zh-CN"/>
              <a:pPr>
                <a:defRPr/>
              </a:pPr>
              <a:t>‹#›</a:t>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047E829-F681-4A8F-80B1-49BDCBB409B9}" type="slidenum">
              <a:rPr lang="zh-CN" altLang="zh-CN"/>
              <a:pPr>
                <a:defRPr/>
              </a:pPr>
              <a:t>‹#›</a:t>
            </a:fld>
            <a:endParaRPr lang="zh-CN"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4" name="图片 8"/>
          <p:cNvPicPr>
            <a:picLocks noChangeAspect="1"/>
          </p:cNvPicPr>
          <p:nvPr/>
        </p:nvPicPr>
        <p:blipFill>
          <a:blip r:embed="rId2"/>
          <a:srcRect l="8896" t="8925" r="2872" b="4091"/>
          <a:stretch>
            <a:fillRect/>
          </a:stretch>
        </p:blipFill>
        <p:spPr bwMode="auto">
          <a:xfrm>
            <a:off x="0" y="0"/>
            <a:ext cx="9144000" cy="6858000"/>
          </a:xfrm>
          <a:prstGeom prst="rect">
            <a:avLst/>
          </a:prstGeom>
          <a:noFill/>
          <a:ln w="9525">
            <a:noFill/>
            <a:miter lim="800000"/>
            <a:headEnd/>
            <a:tailEnd/>
          </a:ln>
        </p:spPr>
      </p:pic>
      <p:sp>
        <p:nvSpPr>
          <p:cNvPr id="3" name="KSO_CT2"/>
          <p:cNvSpPr>
            <a:spLocks noGrp="1"/>
          </p:cNvSpPr>
          <p:nvPr>
            <p:ph type="subTitle" idx="1"/>
          </p:nvPr>
        </p:nvSpPr>
        <p:spPr>
          <a:xfrm>
            <a:off x="3028950" y="3638049"/>
            <a:ext cx="4010025" cy="467211"/>
          </a:xfrm>
          <a:noFill/>
        </p:spPr>
        <p:txBody>
          <a:bodyPr>
            <a:normAutofit/>
          </a:bodyPr>
          <a:lstStyle>
            <a:lvl1pPr marL="0" indent="0" algn="ctr">
              <a:buNone/>
              <a:defRPr sz="1800" baseline="0">
                <a:solidFill>
                  <a:schemeClr val="accent1">
                    <a:lumMod val="60000"/>
                    <a:lumOff val="40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p>
        </p:txBody>
      </p:sp>
      <p:sp>
        <p:nvSpPr>
          <p:cNvPr id="7" name="KSO_CT1"/>
          <p:cNvSpPr>
            <a:spLocks noGrp="1"/>
          </p:cNvSpPr>
          <p:nvPr>
            <p:ph type="title"/>
          </p:nvPr>
        </p:nvSpPr>
        <p:spPr>
          <a:xfrm>
            <a:off x="3019426" y="2540000"/>
            <a:ext cx="4019550" cy="1099600"/>
          </a:xfrm>
        </p:spPr>
        <p:txBody>
          <a:bodyPr/>
          <a:lstStyle>
            <a:lvl1pPr algn="ctr">
              <a:defRPr sz="3200" baseline="0">
                <a:gradFill flip="none" rotWithShape="1">
                  <a:gsLst>
                    <a:gs pos="0">
                      <a:schemeClr val="accent3"/>
                    </a:gs>
                    <a:gs pos="100000">
                      <a:schemeClr val="accent2"/>
                    </a:gs>
                  </a:gsLst>
                  <a:lin ang="0" scaled="1"/>
                  <a:tileRect/>
                </a:gradFill>
                <a:latin typeface="Arial" panose="020B0604020202020204" pitchFamily="34" charset="0"/>
              </a:defRPr>
            </a:lvl1pPr>
          </a:lstStyle>
          <a:p>
            <a:r>
              <a:rPr lang="zh-CN" altLang="en-US" dirty="0" smtClean="0"/>
              <a:t>单击此处编辑母版标题样式</a:t>
            </a:r>
            <a:endParaRPr lang="zh-CN" altLang="en-US" dirty="0"/>
          </a:p>
        </p:txBody>
      </p:sp>
      <p:sp>
        <p:nvSpPr>
          <p:cNvPr id="5" name="日期占位符 1"/>
          <p:cNvSpPr>
            <a:spLocks noGrp="1"/>
          </p:cNvSpPr>
          <p:nvPr>
            <p:ph type="dt" sz="half" idx="10"/>
          </p:nvPr>
        </p:nvSpPr>
        <p:spPr/>
        <p:txBody>
          <a:bodyPr/>
          <a:lstStyle>
            <a:lvl1pPr>
              <a:defRPr/>
            </a:lvl1pPr>
          </a:lstStyle>
          <a:p>
            <a:pPr>
              <a:defRPr/>
            </a:pPr>
            <a:fld id="{B5A5AB33-3BF7-489D-835F-92BC92409C6D}" type="datetimeFigureOut">
              <a:rPr lang="zh-CN" altLang="en-US"/>
              <a:pPr>
                <a:defRPr/>
              </a:pPr>
              <a:t>2017/6/26 Monday</a:t>
            </a:fld>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AE9D77BA-664F-424A-989D-00914866CA66}"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dirty="0" smtClean="0"/>
              <a:t>单击此处编辑母版标题样式</a:t>
            </a:r>
            <a:endParaRPr lang="en-US" dirty="0"/>
          </a:p>
        </p:txBody>
      </p:sp>
      <p:sp>
        <p:nvSpPr>
          <p:cNvPr id="3" name="KSO_BC1"/>
          <p:cNvSpPr>
            <a:spLocks noGrp="1"/>
          </p:cNvSpPr>
          <p:nvPr>
            <p:ph idx="1"/>
          </p:nvPr>
        </p:nvSpPr>
        <p:spPr>
          <a:xfrm>
            <a:off x="1105200" y="1771200"/>
            <a:ext cx="6937200" cy="4381200"/>
          </a:xfrm>
        </p:spPr>
        <p:txBody>
          <a:bodyPr>
            <a:normAutofit/>
          </a:bodyPr>
          <a:lstStyle>
            <a:lvl1pPr>
              <a:defRPr sz="2400">
                <a:solidFill>
                  <a:schemeClr val="tx1"/>
                </a:solidFill>
              </a:defRPr>
            </a:lvl1pPr>
            <a:lvl2pPr>
              <a:defRPr sz="2000">
                <a:solidFill>
                  <a:schemeClr val="tx1"/>
                </a:solidFill>
              </a:defRPr>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4" name="KSO_FD"/>
          <p:cNvSpPr>
            <a:spLocks noGrp="1"/>
          </p:cNvSpPr>
          <p:nvPr>
            <p:ph type="dt" sz="half" idx="10"/>
          </p:nvPr>
        </p:nvSpPr>
        <p:spPr/>
        <p:txBody>
          <a:bodyPr/>
          <a:lstStyle>
            <a:lvl1pPr>
              <a:defRPr/>
            </a:lvl1pPr>
          </a:lstStyle>
          <a:p>
            <a:pPr>
              <a:defRPr/>
            </a:pPr>
            <a:fld id="{85CEF176-DC34-4A86-B0EF-E116EBCDA381}" type="datetimeFigureOut">
              <a:rPr lang="zh-CN" altLang="en-US"/>
              <a:pPr>
                <a:defRPr/>
              </a:pPr>
              <a:t>2017/6/26 Monday</a:t>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14206751-82AB-4E9E-AADD-8676691EEC87}"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节标题">
    <p:spTree>
      <p:nvGrpSpPr>
        <p:cNvPr id="1" name=""/>
        <p:cNvGrpSpPr/>
        <p:nvPr/>
      </p:nvGrpSpPr>
      <p:grpSpPr>
        <a:xfrm>
          <a:off x="0" y="0"/>
          <a:ext cx="0" cy="0"/>
          <a:chOff x="0" y="0"/>
          <a:chExt cx="0" cy="0"/>
        </a:xfrm>
      </p:grpSpPr>
      <p:pic>
        <p:nvPicPr>
          <p:cNvPr id="4" name="图片 6"/>
          <p:cNvPicPr>
            <a:picLocks noChangeAspect="1"/>
          </p:cNvPicPr>
          <p:nvPr/>
        </p:nvPicPr>
        <p:blipFill>
          <a:blip r:embed="rId2"/>
          <a:srcRect l="183" t="13470" r="13391" b="1260"/>
          <a:stretch>
            <a:fillRect/>
          </a:stretch>
        </p:blipFill>
        <p:spPr bwMode="auto">
          <a:xfrm>
            <a:off x="0" y="0"/>
            <a:ext cx="9144000" cy="6858000"/>
          </a:xfrm>
          <a:prstGeom prst="rect">
            <a:avLst/>
          </a:prstGeom>
          <a:noFill/>
          <a:ln w="9525">
            <a:noFill/>
            <a:miter lim="800000"/>
            <a:headEnd/>
            <a:tailEnd/>
          </a:ln>
        </p:spPr>
      </p:pic>
      <p:pic>
        <p:nvPicPr>
          <p:cNvPr id="5" name="图片 11"/>
          <p:cNvPicPr>
            <a:picLocks noChangeAspect="1"/>
          </p:cNvPicPr>
          <p:nvPr/>
        </p:nvPicPr>
        <p:blipFill>
          <a:blip r:embed="rId3"/>
          <a:srcRect/>
          <a:stretch>
            <a:fillRect/>
          </a:stretch>
        </p:blipFill>
        <p:spPr bwMode="auto">
          <a:xfrm>
            <a:off x="2359025" y="2603500"/>
            <a:ext cx="1019175" cy="1025525"/>
          </a:xfrm>
          <a:prstGeom prst="rect">
            <a:avLst/>
          </a:prstGeom>
          <a:noFill/>
          <a:ln w="9525">
            <a:noFill/>
            <a:miter lim="800000"/>
            <a:headEnd/>
            <a:tailEnd/>
          </a:ln>
          <a:effectLst>
            <a:outerShdw dist="38100" dir="2700000" algn="tl" rotWithShape="0">
              <a:srgbClr val="000000">
                <a:alpha val="14000"/>
              </a:srgbClr>
            </a:outerShdw>
          </a:effectLst>
        </p:spPr>
      </p:pic>
      <p:sp>
        <p:nvSpPr>
          <p:cNvPr id="2" name="KSO_ST1"/>
          <p:cNvSpPr>
            <a:spLocks noGrp="1"/>
          </p:cNvSpPr>
          <p:nvPr>
            <p:ph type="title"/>
          </p:nvPr>
        </p:nvSpPr>
        <p:spPr>
          <a:xfrm>
            <a:off x="3378300" y="2424251"/>
            <a:ext cx="4758147" cy="898343"/>
          </a:xfrm>
        </p:spPr>
        <p:txBody>
          <a:bodyPr/>
          <a:lstStyle>
            <a:lvl1pPr algn="l">
              <a:defRPr sz="3200"/>
            </a:lvl1pPr>
          </a:lstStyle>
          <a:p>
            <a:r>
              <a:rPr lang="zh-CN" altLang="en-US" dirty="0" smtClean="0"/>
              <a:t>单击此处编辑母版标题样式</a:t>
            </a:r>
            <a:endParaRPr lang="en-US" dirty="0"/>
          </a:p>
        </p:txBody>
      </p:sp>
      <p:sp>
        <p:nvSpPr>
          <p:cNvPr id="3" name="KSO_ST2"/>
          <p:cNvSpPr>
            <a:spLocks noGrp="1"/>
          </p:cNvSpPr>
          <p:nvPr>
            <p:ph type="body" idx="1"/>
          </p:nvPr>
        </p:nvSpPr>
        <p:spPr>
          <a:xfrm>
            <a:off x="3378299" y="3286523"/>
            <a:ext cx="4758147" cy="387258"/>
          </a:xfrm>
          <a:prstGeom prst="rect">
            <a:avLst/>
          </a:prstGeom>
          <a:ln>
            <a:noFill/>
          </a:ln>
        </p:spPr>
        <p:txBody>
          <a:bodyPr>
            <a:normAutofit/>
          </a:bodyPr>
          <a:lstStyle>
            <a:lvl1pPr marL="0" indent="0" algn="l">
              <a:buNone/>
              <a:defRPr sz="1800">
                <a:solidFill>
                  <a:schemeClr val="tx1">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7964906E-53FB-45C1-A6A3-F4B046394F94}" type="datetimeFigureOut">
              <a:rPr lang="zh-CN" altLang="en-US"/>
              <a:pPr>
                <a:defRPr/>
              </a:pPr>
              <a:t>2017/6/26 Monday</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DC78CE8E-40BF-49C6-9DF4-512EEF17ABB7}"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dirty="0" smtClean="0"/>
              <a:t>单击此处编辑母版标题样式</a:t>
            </a:r>
            <a:endParaRPr lang="en-US" dirty="0"/>
          </a:p>
        </p:txBody>
      </p:sp>
      <p:sp>
        <p:nvSpPr>
          <p:cNvPr id="3" name="KSO_BC1"/>
          <p:cNvSpPr>
            <a:spLocks noGrp="1"/>
          </p:cNvSpPr>
          <p:nvPr>
            <p:ph sz="half" idx="1"/>
          </p:nvPr>
        </p:nvSpPr>
        <p:spPr>
          <a:xfrm>
            <a:off x="1026000" y="2253600"/>
            <a:ext cx="3182400" cy="3614400"/>
          </a:xfrm>
        </p:spPr>
        <p:txBody>
          <a:bodyPr>
            <a:normAutofit/>
          </a:bodyPr>
          <a:lstStyle>
            <a:lvl1pPr>
              <a:defRPr sz="2400">
                <a:solidFill>
                  <a:schemeClr val="tx1"/>
                </a:solidFill>
              </a:defRPr>
            </a:lvl1pPr>
            <a:lvl2pPr>
              <a:defRPr sz="2000">
                <a:solidFill>
                  <a:schemeClr val="tx1"/>
                </a:solidFill>
              </a:defRPr>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4" name="KSO_BC2"/>
          <p:cNvSpPr>
            <a:spLocks noGrp="1"/>
          </p:cNvSpPr>
          <p:nvPr>
            <p:ph sz="half" idx="2"/>
          </p:nvPr>
        </p:nvSpPr>
        <p:spPr>
          <a:xfrm>
            <a:off x="4924800" y="2253600"/>
            <a:ext cx="3182400" cy="3614400"/>
          </a:xfrm>
        </p:spPr>
        <p:txBody>
          <a:bodyPr>
            <a:normAutofit/>
          </a:bodyPr>
          <a:lstStyle>
            <a:lvl1pPr>
              <a:defRPr sz="2400">
                <a:solidFill>
                  <a:schemeClr val="tx1"/>
                </a:solidFill>
              </a:defRPr>
            </a:lvl1pPr>
            <a:lvl2pPr>
              <a:defRPr sz="2000">
                <a:solidFill>
                  <a:schemeClr val="tx1"/>
                </a:solidFill>
              </a:defRPr>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5" name="KSO_FD"/>
          <p:cNvSpPr>
            <a:spLocks noGrp="1"/>
          </p:cNvSpPr>
          <p:nvPr>
            <p:ph type="dt" sz="half" idx="10"/>
          </p:nvPr>
        </p:nvSpPr>
        <p:spPr/>
        <p:txBody>
          <a:bodyPr/>
          <a:lstStyle>
            <a:lvl1pPr>
              <a:defRPr/>
            </a:lvl1pPr>
          </a:lstStyle>
          <a:p>
            <a:pPr>
              <a:defRPr/>
            </a:pPr>
            <a:fld id="{927498CD-9ADA-4E42-AF9C-DF5FFAD17E1E}" type="datetimeFigureOut">
              <a:rPr lang="zh-CN" altLang="en-US"/>
              <a:pPr>
                <a:defRPr/>
              </a:pPr>
              <a:t>2017/6/26 Monday</a:t>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6EECFFF0-0B1B-4E64-9C66-46A793F62B31}"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7" name="KSO_FD"/>
          <p:cNvSpPr>
            <a:spLocks noGrp="1"/>
          </p:cNvSpPr>
          <p:nvPr>
            <p:ph type="dt" sz="half" idx="10"/>
          </p:nvPr>
        </p:nvSpPr>
        <p:spPr/>
        <p:txBody>
          <a:bodyPr/>
          <a:lstStyle>
            <a:lvl1pPr>
              <a:defRPr/>
            </a:lvl1pPr>
          </a:lstStyle>
          <a:p>
            <a:pPr>
              <a:defRPr/>
            </a:pPr>
            <a:fld id="{DF6DD00C-00D7-4D63-A26C-722411538A57}" type="datetimeFigureOut">
              <a:rPr lang="zh-CN" altLang="en-US"/>
              <a:pPr>
                <a:defRPr/>
              </a:pPr>
              <a:t>2017/6/26 Monday</a:t>
            </a:fld>
            <a:endParaRPr lang="zh-CN" altLang="en-US"/>
          </a:p>
        </p:txBody>
      </p:sp>
      <p:sp>
        <p:nvSpPr>
          <p:cNvPr id="8" name="KSO_FT"/>
          <p:cNvSpPr>
            <a:spLocks noGrp="1"/>
          </p:cNvSpPr>
          <p:nvPr>
            <p:ph type="ftr" sz="quarter" idx="11"/>
          </p:nvPr>
        </p:nvSpPr>
        <p:spPr/>
        <p:txBody>
          <a:bodyPr/>
          <a:lstStyle>
            <a:lvl1pPr>
              <a:defRPr/>
            </a:lvl1pPr>
          </a:lstStyle>
          <a:p>
            <a:pPr>
              <a:defRPr/>
            </a:pPr>
            <a:endParaRPr lang="zh-CN" altLang="en-US"/>
          </a:p>
        </p:txBody>
      </p:sp>
      <p:sp>
        <p:nvSpPr>
          <p:cNvPr id="9" name="KSO_FN"/>
          <p:cNvSpPr>
            <a:spLocks noGrp="1"/>
          </p:cNvSpPr>
          <p:nvPr>
            <p:ph type="sldNum" sz="quarter" idx="12"/>
          </p:nvPr>
        </p:nvSpPr>
        <p:spPr/>
        <p:txBody>
          <a:bodyPr/>
          <a:lstStyle>
            <a:lvl1pPr>
              <a:defRPr/>
            </a:lvl1pPr>
          </a:lstStyle>
          <a:p>
            <a:pPr>
              <a:defRPr/>
            </a:pPr>
            <a:fld id="{84CAEEE6-FD3C-4781-BF19-9C08439F096C}"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任意多边形 2"/>
          <p:cNvSpPr/>
          <p:nvPr>
            <p:custDataLst>
              <p:tags r:id="rId1"/>
            </p:custDataLst>
          </p:nvPr>
        </p:nvSpPr>
        <p:spPr>
          <a:xfrm>
            <a:off x="6134100" y="2019300"/>
            <a:ext cx="3009900" cy="3028950"/>
          </a:xfrm>
          <a:custGeom>
            <a:avLst/>
            <a:gdLst>
              <a:gd name="connsiteX0" fmla="*/ 2997200 w 2997200"/>
              <a:gd name="connsiteY0" fmla="*/ 0 h 3028950"/>
              <a:gd name="connsiteX1" fmla="*/ 2997200 w 2997200"/>
              <a:gd name="connsiteY1" fmla="*/ 2540000 h 3028950"/>
              <a:gd name="connsiteX2" fmla="*/ 0 w 2997200"/>
              <a:gd name="connsiteY2" fmla="*/ 3028950 h 3028950"/>
              <a:gd name="connsiteX3" fmla="*/ 1676400 w 2997200"/>
              <a:gd name="connsiteY3" fmla="*/ 2362200 h 3028950"/>
              <a:gd name="connsiteX4" fmla="*/ 1536700 w 2997200"/>
              <a:gd name="connsiteY4" fmla="*/ 1460500 h 3028950"/>
              <a:gd name="connsiteX5" fmla="*/ 2997200 w 2997200"/>
              <a:gd name="connsiteY5" fmla="*/ 0 h 3028950"/>
              <a:gd name="connsiteX0-1" fmla="*/ 2997200 w 2997200"/>
              <a:gd name="connsiteY0-2" fmla="*/ 0 h 3028950"/>
              <a:gd name="connsiteX1-3" fmla="*/ 2997200 w 2997200"/>
              <a:gd name="connsiteY1-4" fmla="*/ 2540000 h 3028950"/>
              <a:gd name="connsiteX2-5" fmla="*/ 0 w 2997200"/>
              <a:gd name="connsiteY2-6" fmla="*/ 3028950 h 3028950"/>
              <a:gd name="connsiteX3-7" fmla="*/ 1644650 w 2997200"/>
              <a:gd name="connsiteY3-8" fmla="*/ 2362200 h 3028950"/>
              <a:gd name="connsiteX4-9" fmla="*/ 1536700 w 2997200"/>
              <a:gd name="connsiteY4-10" fmla="*/ 1460500 h 3028950"/>
              <a:gd name="connsiteX5-11" fmla="*/ 2997200 w 2997200"/>
              <a:gd name="connsiteY5-12" fmla="*/ 0 h 3028950"/>
              <a:gd name="connsiteX0-13" fmla="*/ 3009900 w 3009900"/>
              <a:gd name="connsiteY0-14" fmla="*/ 0 h 3028950"/>
              <a:gd name="connsiteX1-15" fmla="*/ 3009900 w 3009900"/>
              <a:gd name="connsiteY1-16" fmla="*/ 2540000 h 3028950"/>
              <a:gd name="connsiteX2-17" fmla="*/ 0 w 3009900"/>
              <a:gd name="connsiteY2-18" fmla="*/ 3028950 h 3028950"/>
              <a:gd name="connsiteX3-19" fmla="*/ 1657350 w 3009900"/>
              <a:gd name="connsiteY3-20" fmla="*/ 2362200 h 3028950"/>
              <a:gd name="connsiteX4-21" fmla="*/ 1549400 w 3009900"/>
              <a:gd name="connsiteY4-22" fmla="*/ 1460500 h 3028950"/>
              <a:gd name="connsiteX5-23" fmla="*/ 3009900 w 3009900"/>
              <a:gd name="connsiteY5-24" fmla="*/ 0 h 3028950"/>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3009900" h="3028950">
                <a:moveTo>
                  <a:pt x="3009900" y="0"/>
                </a:moveTo>
                <a:lnTo>
                  <a:pt x="3009900" y="2540000"/>
                </a:lnTo>
                <a:lnTo>
                  <a:pt x="0" y="3028950"/>
                </a:lnTo>
                <a:lnTo>
                  <a:pt x="1657350" y="2362200"/>
                </a:lnTo>
                <a:lnTo>
                  <a:pt x="1549400" y="1460500"/>
                </a:lnTo>
                <a:lnTo>
                  <a:pt x="30099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a:solidFill>
                <a:schemeClr val="accent1"/>
              </a:solidFill>
            </a:endParaRPr>
          </a:p>
        </p:txBody>
      </p:sp>
      <p:sp>
        <p:nvSpPr>
          <p:cNvPr id="4" name="任意多边形 3"/>
          <p:cNvSpPr/>
          <p:nvPr>
            <p:custDataLst>
              <p:tags r:id="rId2"/>
            </p:custDataLst>
          </p:nvPr>
        </p:nvSpPr>
        <p:spPr>
          <a:xfrm>
            <a:off x="6140450" y="4381500"/>
            <a:ext cx="1668463" cy="666750"/>
          </a:xfrm>
          <a:custGeom>
            <a:avLst/>
            <a:gdLst>
              <a:gd name="connsiteX0" fmla="*/ 0 w 1670050"/>
              <a:gd name="connsiteY0" fmla="*/ 666750 h 666750"/>
              <a:gd name="connsiteX1" fmla="*/ 139700 w 1670050"/>
              <a:gd name="connsiteY1" fmla="*/ 0 h 666750"/>
              <a:gd name="connsiteX2" fmla="*/ 1670050 w 1670050"/>
              <a:gd name="connsiteY2" fmla="*/ 12700 h 666750"/>
              <a:gd name="connsiteX3" fmla="*/ 0 w 1670050"/>
              <a:gd name="connsiteY3" fmla="*/ 666750 h 666750"/>
              <a:gd name="connsiteX0-1" fmla="*/ 0 w 1676400"/>
              <a:gd name="connsiteY0-2" fmla="*/ 666750 h 666750"/>
              <a:gd name="connsiteX1-3" fmla="*/ 139700 w 1676400"/>
              <a:gd name="connsiteY1-4" fmla="*/ 0 h 666750"/>
              <a:gd name="connsiteX2-5" fmla="*/ 1676400 w 1676400"/>
              <a:gd name="connsiteY2-6" fmla="*/ 38100 h 666750"/>
              <a:gd name="connsiteX3-7" fmla="*/ 0 w 1676400"/>
              <a:gd name="connsiteY3-8" fmla="*/ 666750 h 666750"/>
              <a:gd name="connsiteX0-9" fmla="*/ 0 w 1668780"/>
              <a:gd name="connsiteY0-10" fmla="*/ 666750 h 666750"/>
              <a:gd name="connsiteX1-11" fmla="*/ 139700 w 1668780"/>
              <a:gd name="connsiteY1-12" fmla="*/ 0 h 666750"/>
              <a:gd name="connsiteX2-13" fmla="*/ 1668780 w 1668780"/>
              <a:gd name="connsiteY2-14" fmla="*/ 22860 h 666750"/>
              <a:gd name="connsiteX3-15" fmla="*/ 0 w 1668780"/>
              <a:gd name="connsiteY3-16" fmla="*/ 666750 h 666750"/>
            </a:gdLst>
            <a:ahLst/>
            <a:cxnLst>
              <a:cxn ang="0">
                <a:pos x="connsiteX0-9" y="connsiteY0-10"/>
              </a:cxn>
              <a:cxn ang="0">
                <a:pos x="connsiteX1-11" y="connsiteY1-12"/>
              </a:cxn>
              <a:cxn ang="0">
                <a:pos x="connsiteX2-13" y="connsiteY2-14"/>
              </a:cxn>
              <a:cxn ang="0">
                <a:pos x="connsiteX3-15" y="connsiteY3-16"/>
              </a:cxn>
            </a:cxnLst>
            <a:rect l="l" t="t" r="r" b="b"/>
            <a:pathLst>
              <a:path w="1668780" h="666750">
                <a:moveTo>
                  <a:pt x="0" y="666750"/>
                </a:moveTo>
                <a:lnTo>
                  <a:pt x="139700" y="0"/>
                </a:lnTo>
                <a:lnTo>
                  <a:pt x="1668780" y="22860"/>
                </a:lnTo>
                <a:lnTo>
                  <a:pt x="0" y="6667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a:p>
        </p:txBody>
      </p:sp>
      <p:sp>
        <p:nvSpPr>
          <p:cNvPr id="5" name="任意多边形 4"/>
          <p:cNvSpPr/>
          <p:nvPr>
            <p:custDataLst>
              <p:tags r:id="rId3"/>
            </p:custDataLst>
          </p:nvPr>
        </p:nvSpPr>
        <p:spPr>
          <a:xfrm>
            <a:off x="1408113" y="2171700"/>
            <a:ext cx="6402387" cy="2239963"/>
          </a:xfrm>
          <a:custGeom>
            <a:avLst/>
            <a:gdLst>
              <a:gd name="connsiteX0" fmla="*/ 899160 w 6408420"/>
              <a:gd name="connsiteY0" fmla="*/ 0 h 2240280"/>
              <a:gd name="connsiteX1" fmla="*/ 6134100 w 6408420"/>
              <a:gd name="connsiteY1" fmla="*/ 15240 h 2240280"/>
              <a:gd name="connsiteX2" fmla="*/ 6408420 w 6408420"/>
              <a:gd name="connsiteY2" fmla="*/ 2240280 h 2240280"/>
              <a:gd name="connsiteX3" fmla="*/ 0 w 6408420"/>
              <a:gd name="connsiteY3" fmla="*/ 2240280 h 2240280"/>
              <a:gd name="connsiteX4" fmla="*/ 1013460 w 6408420"/>
              <a:gd name="connsiteY4" fmla="*/ 2095500 h 2240280"/>
              <a:gd name="connsiteX5" fmla="*/ 899160 w 6408420"/>
              <a:gd name="connsiteY5" fmla="*/ 0 h 2240280"/>
              <a:gd name="connsiteX0-1" fmla="*/ 892810 w 6402070"/>
              <a:gd name="connsiteY0-2" fmla="*/ 0 h 2240280"/>
              <a:gd name="connsiteX1-3" fmla="*/ 6127750 w 6402070"/>
              <a:gd name="connsiteY1-4" fmla="*/ 15240 h 2240280"/>
              <a:gd name="connsiteX2-5" fmla="*/ 6402070 w 6402070"/>
              <a:gd name="connsiteY2-6" fmla="*/ 2240280 h 2240280"/>
              <a:gd name="connsiteX3-7" fmla="*/ 0 w 6402070"/>
              <a:gd name="connsiteY3-8" fmla="*/ 2227580 h 2240280"/>
              <a:gd name="connsiteX4-9" fmla="*/ 1007110 w 6402070"/>
              <a:gd name="connsiteY4-10" fmla="*/ 2095500 h 2240280"/>
              <a:gd name="connsiteX5-11" fmla="*/ 892810 w 6402070"/>
              <a:gd name="connsiteY5-12" fmla="*/ 0 h 2240280"/>
              <a:gd name="connsiteX0-13" fmla="*/ 892810 w 6402070"/>
              <a:gd name="connsiteY0-14" fmla="*/ 0 h 2240280"/>
              <a:gd name="connsiteX1-15" fmla="*/ 6127750 w 6402070"/>
              <a:gd name="connsiteY1-16" fmla="*/ 15240 h 2240280"/>
              <a:gd name="connsiteX2-17" fmla="*/ 6402070 w 6402070"/>
              <a:gd name="connsiteY2-18" fmla="*/ 2240280 h 2240280"/>
              <a:gd name="connsiteX3-19" fmla="*/ 0 w 6402070"/>
              <a:gd name="connsiteY3-20" fmla="*/ 2227580 h 2240280"/>
              <a:gd name="connsiteX4-21" fmla="*/ 988060 w 6402070"/>
              <a:gd name="connsiteY4-22" fmla="*/ 2051050 h 2240280"/>
              <a:gd name="connsiteX5-23" fmla="*/ 892810 w 6402070"/>
              <a:gd name="connsiteY5-24" fmla="*/ 0 h 2240280"/>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6402070" h="2240280">
                <a:moveTo>
                  <a:pt x="892810" y="0"/>
                </a:moveTo>
                <a:lnTo>
                  <a:pt x="6127750" y="15240"/>
                </a:lnTo>
                <a:lnTo>
                  <a:pt x="6402070" y="2240280"/>
                </a:lnTo>
                <a:lnTo>
                  <a:pt x="0" y="2227580"/>
                </a:lnTo>
                <a:lnTo>
                  <a:pt x="988060" y="2051050"/>
                </a:lnTo>
                <a:lnTo>
                  <a:pt x="892810" y="0"/>
                </a:lnTo>
                <a:close/>
              </a:path>
            </a:pathLst>
          </a:custGeom>
          <a:solidFill>
            <a:schemeClr val="accent1"/>
          </a:solidFill>
          <a:ln>
            <a:noFill/>
          </a:ln>
          <a:effectLst>
            <a:outerShdw blurRad="25400" dist="254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a:solidFill>
                <a:schemeClr val="accent1"/>
              </a:solidFill>
            </a:endParaRPr>
          </a:p>
        </p:txBody>
      </p:sp>
      <p:sp>
        <p:nvSpPr>
          <p:cNvPr id="6" name="任意多边形 5"/>
          <p:cNvSpPr/>
          <p:nvPr>
            <p:custDataLst>
              <p:tags r:id="rId4"/>
            </p:custDataLst>
          </p:nvPr>
        </p:nvSpPr>
        <p:spPr>
          <a:xfrm>
            <a:off x="1393825" y="4179888"/>
            <a:ext cx="1017588" cy="217487"/>
          </a:xfrm>
          <a:custGeom>
            <a:avLst/>
            <a:gdLst>
              <a:gd name="connsiteX0" fmla="*/ 0 w 1010195"/>
              <a:gd name="connsiteY0" fmla="*/ 0 h 217714"/>
              <a:gd name="connsiteX1" fmla="*/ 8709 w 1010195"/>
              <a:gd name="connsiteY1" fmla="*/ 217714 h 217714"/>
              <a:gd name="connsiteX2" fmla="*/ 1010195 w 1010195"/>
              <a:gd name="connsiteY2" fmla="*/ 87086 h 217714"/>
              <a:gd name="connsiteX3" fmla="*/ 0 w 1010195"/>
              <a:gd name="connsiteY3" fmla="*/ 0 h 217714"/>
              <a:gd name="connsiteX0-1" fmla="*/ 0 w 1017338"/>
              <a:gd name="connsiteY0-2" fmla="*/ 0 h 217714"/>
              <a:gd name="connsiteX1-3" fmla="*/ 8709 w 1017338"/>
              <a:gd name="connsiteY1-4" fmla="*/ 217714 h 217714"/>
              <a:gd name="connsiteX2-5" fmla="*/ 1017338 w 1017338"/>
              <a:gd name="connsiteY2-6" fmla="*/ 87086 h 217714"/>
              <a:gd name="connsiteX3-7" fmla="*/ 0 w 1017338"/>
              <a:gd name="connsiteY3-8" fmla="*/ 0 h 217714"/>
            </a:gdLst>
            <a:ahLst/>
            <a:cxnLst>
              <a:cxn ang="0">
                <a:pos x="connsiteX0-1" y="connsiteY0-2"/>
              </a:cxn>
              <a:cxn ang="0">
                <a:pos x="connsiteX1-3" y="connsiteY1-4"/>
              </a:cxn>
              <a:cxn ang="0">
                <a:pos x="connsiteX2-5" y="connsiteY2-6"/>
              </a:cxn>
              <a:cxn ang="0">
                <a:pos x="connsiteX3-7" y="connsiteY3-8"/>
              </a:cxn>
            </a:cxnLst>
            <a:rect l="l" t="t" r="r" b="b"/>
            <a:pathLst>
              <a:path w="1017338" h="217714">
                <a:moveTo>
                  <a:pt x="0" y="0"/>
                </a:moveTo>
                <a:lnTo>
                  <a:pt x="8709" y="217714"/>
                </a:lnTo>
                <a:lnTo>
                  <a:pt x="1017338" y="87086"/>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45000" lnSpcReduction="20000"/>
          </a:bodyPr>
          <a:lstStyle/>
          <a:p>
            <a:pPr algn="ctr">
              <a:spcBef>
                <a:spcPts val="0"/>
              </a:spcBef>
              <a:spcAft>
                <a:spcPts val="0"/>
              </a:spcAft>
              <a:defRPr/>
            </a:pPr>
            <a:endParaRPr lang="zh-CN" altLang="en-US"/>
          </a:p>
        </p:txBody>
      </p:sp>
      <p:sp>
        <p:nvSpPr>
          <p:cNvPr id="7" name="任意多边形 6"/>
          <p:cNvSpPr/>
          <p:nvPr>
            <p:custDataLst>
              <p:tags r:id="rId5"/>
            </p:custDataLst>
          </p:nvPr>
        </p:nvSpPr>
        <p:spPr>
          <a:xfrm>
            <a:off x="-25400" y="1866900"/>
            <a:ext cx="2438400" cy="2400300"/>
          </a:xfrm>
          <a:custGeom>
            <a:avLst/>
            <a:gdLst>
              <a:gd name="connsiteX0" fmla="*/ 0 w 2438400"/>
              <a:gd name="connsiteY0" fmla="*/ 0 h 2400300"/>
              <a:gd name="connsiteX1" fmla="*/ 2413000 w 2438400"/>
              <a:gd name="connsiteY1" fmla="*/ 139700 h 2400300"/>
              <a:gd name="connsiteX2" fmla="*/ 2438400 w 2438400"/>
              <a:gd name="connsiteY2" fmla="*/ 2400300 h 2400300"/>
              <a:gd name="connsiteX3" fmla="*/ 12700 w 2438400"/>
              <a:gd name="connsiteY3" fmla="*/ 2222500 h 2400300"/>
              <a:gd name="connsiteX4" fmla="*/ 0 w 2438400"/>
              <a:gd name="connsiteY4" fmla="*/ 0 h 240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00300">
                <a:moveTo>
                  <a:pt x="0" y="0"/>
                </a:moveTo>
                <a:lnTo>
                  <a:pt x="2413000" y="139700"/>
                </a:lnTo>
                <a:lnTo>
                  <a:pt x="2438400" y="2400300"/>
                </a:lnTo>
                <a:lnTo>
                  <a:pt x="12700" y="2222500"/>
                </a:lnTo>
                <a:cubicBezTo>
                  <a:pt x="8467" y="1485900"/>
                  <a:pt x="4233" y="749300"/>
                  <a:pt x="0" y="0"/>
                </a:cubicBezTo>
                <a:close/>
              </a:path>
            </a:pathLst>
          </a:custGeom>
          <a:solidFill>
            <a:schemeClr val="accent1"/>
          </a:solidFill>
          <a:ln>
            <a:noFill/>
          </a:ln>
          <a:effectLst>
            <a:outerShdw blurRad="25400" dist="127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a:solidFill>
                <a:schemeClr val="accent1"/>
              </a:solidFill>
            </a:endParaRPr>
          </a:p>
        </p:txBody>
      </p:sp>
      <p:sp>
        <p:nvSpPr>
          <p:cNvPr id="2" name="KSO_BT1"/>
          <p:cNvSpPr>
            <a:spLocks noGrp="1"/>
          </p:cNvSpPr>
          <p:nvPr>
            <p:ph type="title"/>
          </p:nvPr>
        </p:nvSpPr>
        <p:spPr>
          <a:xfrm>
            <a:off x="2412000" y="2332800"/>
            <a:ext cx="5151600" cy="1936800"/>
          </a:xfrm>
        </p:spPr>
        <p:txBody>
          <a:bodyPr/>
          <a:lstStyle>
            <a:lvl1pPr algn="ctr">
              <a:defRPr sz="6600">
                <a:solidFill>
                  <a:schemeClr val="bg1"/>
                </a:solidFill>
              </a:defRPr>
            </a:lvl1pPr>
          </a:lstStyle>
          <a:p>
            <a:r>
              <a:rPr lang="zh-CN" altLang="en-US" dirty="0" smtClean="0"/>
              <a:t>单击此处编辑母版标题样式</a:t>
            </a:r>
            <a:endParaRPr lang="en-US" dirty="0"/>
          </a:p>
        </p:txBody>
      </p:sp>
      <p:sp>
        <p:nvSpPr>
          <p:cNvPr id="8" name="日期占位符 7"/>
          <p:cNvSpPr>
            <a:spLocks noGrp="1"/>
          </p:cNvSpPr>
          <p:nvPr>
            <p:ph type="dt" sz="half" idx="10"/>
          </p:nvPr>
        </p:nvSpPr>
        <p:spPr/>
        <p:txBody>
          <a:bodyPr/>
          <a:lstStyle>
            <a:lvl1pPr>
              <a:defRPr/>
            </a:lvl1pPr>
          </a:lstStyle>
          <a:p>
            <a:pPr>
              <a:defRPr/>
            </a:pPr>
            <a:fld id="{B54A78DF-1BD3-4FCB-AF41-920EF58EB654}" type="datetimeFigureOut">
              <a:rPr lang="zh-CN" altLang="en-US"/>
              <a:pPr>
                <a:defRPr/>
              </a:pPr>
              <a:t>2017/6/26 Monday</a:t>
            </a:fld>
            <a:endParaRPr lang="zh-CN" altLang="en-US"/>
          </a:p>
        </p:txBody>
      </p:sp>
      <p:sp>
        <p:nvSpPr>
          <p:cNvPr id="9" name="页脚占位符 8"/>
          <p:cNvSpPr>
            <a:spLocks noGrp="1"/>
          </p:cNvSpPr>
          <p:nvPr>
            <p:ph type="ftr" sz="quarter" idx="11"/>
          </p:nvPr>
        </p:nvSpPr>
        <p:spPr/>
        <p:txBody>
          <a:bodyPr/>
          <a:lstStyle>
            <a:lvl1pPr>
              <a:defRPr/>
            </a:lvl1pPr>
          </a:lstStyle>
          <a:p>
            <a:pPr>
              <a:defRPr/>
            </a:pPr>
            <a:endParaRPr lang="zh-CN" altLang="en-US"/>
          </a:p>
        </p:txBody>
      </p:sp>
      <p:sp>
        <p:nvSpPr>
          <p:cNvPr id="10" name="灯片编号占位符 9"/>
          <p:cNvSpPr>
            <a:spLocks noGrp="1"/>
          </p:cNvSpPr>
          <p:nvPr>
            <p:ph type="sldNum" sz="quarter" idx="12"/>
          </p:nvPr>
        </p:nvSpPr>
        <p:spPr/>
        <p:txBody>
          <a:bodyPr/>
          <a:lstStyle>
            <a:lvl1pPr>
              <a:defRPr/>
            </a:lvl1pPr>
          </a:lstStyle>
          <a:p>
            <a:pPr>
              <a:defRPr/>
            </a:pPr>
            <a:fld id="{F7E02632-FF47-443C-8956-3D3552F055DC}"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lvl1pPr>
              <a:defRPr/>
            </a:lvl1pPr>
          </a:lstStyle>
          <a:p>
            <a:pPr>
              <a:defRPr/>
            </a:pPr>
            <a:fld id="{02731749-CDC7-45E5-BC01-171A2A1F1D29}" type="datetimeFigureOut">
              <a:rPr lang="zh-CN" altLang="en-US"/>
              <a:pPr>
                <a:defRPr/>
              </a:pPr>
              <a:t>2017/6/26 Monday</a:t>
            </a:fld>
            <a:endParaRPr lang="zh-CN" altLang="en-US"/>
          </a:p>
        </p:txBody>
      </p:sp>
      <p:sp>
        <p:nvSpPr>
          <p:cNvPr id="3" name="KSO_FT"/>
          <p:cNvSpPr>
            <a:spLocks noGrp="1"/>
          </p:cNvSpPr>
          <p:nvPr>
            <p:ph type="ftr" sz="quarter" idx="11"/>
          </p:nvPr>
        </p:nvSpPr>
        <p:spPr/>
        <p:txBody>
          <a:bodyPr/>
          <a:lstStyle>
            <a:lvl1pPr>
              <a:defRPr/>
            </a:lvl1pPr>
          </a:lstStyle>
          <a:p>
            <a:pPr>
              <a:defRPr/>
            </a:pPr>
            <a:endParaRPr lang="zh-CN" altLang="en-US"/>
          </a:p>
        </p:txBody>
      </p:sp>
      <p:sp>
        <p:nvSpPr>
          <p:cNvPr id="4" name="KSO_FN"/>
          <p:cNvSpPr>
            <a:spLocks noGrp="1"/>
          </p:cNvSpPr>
          <p:nvPr>
            <p:ph type="sldNum" sz="quarter" idx="12"/>
          </p:nvPr>
        </p:nvSpPr>
        <p:spPr/>
        <p:txBody>
          <a:bodyPr/>
          <a:lstStyle>
            <a:lvl1pPr>
              <a:defRPr/>
            </a:lvl1pPr>
          </a:lstStyle>
          <a:p>
            <a:pPr>
              <a:defRPr/>
            </a:pPr>
            <a:fld id="{FAF3481A-5367-414E-ABED-90F308A371E7}"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3" y="457200"/>
            <a:ext cx="7776631" cy="1104900"/>
          </a:xfrm>
        </p:spPr>
        <p:txBody>
          <a:bodyPr/>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4082125" y="2049463"/>
            <a:ext cx="4629150" cy="3811588"/>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dirty="0" smtClean="0"/>
              <a:t>单击图标添加图片</a:t>
            </a:r>
            <a:endParaRPr lang="en-US" noProof="0" dirty="0"/>
          </a:p>
        </p:txBody>
      </p:sp>
      <p:sp>
        <p:nvSpPr>
          <p:cNvPr id="4" name="KSO_BC2"/>
          <p:cNvSpPr>
            <a:spLocks noGrp="1"/>
          </p:cNvSpPr>
          <p:nvPr>
            <p:ph type="body" sz="half" idx="2"/>
          </p:nvPr>
        </p:nvSpPr>
        <p:spPr>
          <a:xfrm>
            <a:off x="934644" y="2057400"/>
            <a:ext cx="2949178"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KSO_FD"/>
          <p:cNvSpPr>
            <a:spLocks noGrp="1"/>
          </p:cNvSpPr>
          <p:nvPr>
            <p:ph type="dt" sz="half" idx="10"/>
          </p:nvPr>
        </p:nvSpPr>
        <p:spPr/>
        <p:txBody>
          <a:bodyPr/>
          <a:lstStyle>
            <a:lvl1pPr>
              <a:defRPr/>
            </a:lvl1pPr>
          </a:lstStyle>
          <a:p>
            <a:pPr>
              <a:defRPr/>
            </a:pPr>
            <a:fld id="{4F018E5B-D4F6-4C30-B5E9-2E9675DED58B}" type="datetimeFigureOut">
              <a:rPr lang="zh-CN" altLang="en-US"/>
              <a:pPr>
                <a:defRPr/>
              </a:pPr>
              <a:t>2017/6/26 Monday</a:t>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9F0C3133-602E-41DA-B08B-E15576E3450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DA258FD-18BA-45C6-B479-726CC63A0D36}" type="slidenum">
              <a:rPr lang="zh-CN" altLang="zh-CN"/>
              <a:pPr>
                <a:defRPr/>
              </a:pPr>
              <a:t>‹#›</a:t>
            </a:fld>
            <a:endParaRPr lang="zh-CN"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585381" y="365125"/>
            <a:ext cx="5949952" cy="5811838"/>
          </a:xfrm>
        </p:spPr>
        <p:txBody>
          <a:bodyPr vert="eaVert"/>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4" name="KSO_FD"/>
          <p:cNvSpPr>
            <a:spLocks noGrp="1"/>
          </p:cNvSpPr>
          <p:nvPr>
            <p:ph type="dt" sz="half" idx="10"/>
          </p:nvPr>
        </p:nvSpPr>
        <p:spPr/>
        <p:txBody>
          <a:bodyPr/>
          <a:lstStyle>
            <a:lvl1pPr>
              <a:defRPr/>
            </a:lvl1pPr>
          </a:lstStyle>
          <a:p>
            <a:pPr>
              <a:defRPr/>
            </a:pPr>
            <a:fld id="{C4ECC574-FA0F-4A36-AC49-DC9E8D7DB416}" type="datetimeFigureOut">
              <a:rPr lang="zh-CN" altLang="en-US"/>
              <a:pPr>
                <a:defRPr/>
              </a:pPr>
              <a:t>2017/6/26 Monday</a:t>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6FC2C9C4-5C91-4E4C-88D9-2451CB0DF666}"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390145"/>
            <a:ext cx="7887600" cy="582893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B53F1AD4-4C32-4275-968F-F8EC94399658}" type="datetimeFigureOut">
              <a:rPr lang="zh-CN" altLang="en-US"/>
              <a:pPr>
                <a:defRPr/>
              </a:pPr>
              <a:t>2017/6/26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7A400B2-180E-4F06-AD70-9D42813D3A4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65B13AF6-2592-417B-97A1-64C77AE20B28}" type="slidenum">
              <a:rPr lang="zh-CN" altLang="zh-CN"/>
              <a:pPr>
                <a:defRPr/>
              </a:pPr>
              <a:t>‹#›</a:t>
            </a:fld>
            <a:endParaRPr lang="zh-CN"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D00CA1E0-3228-4F78-84C2-4E5C28E40405}" type="slidenum">
              <a:rPr lang="zh-CN" altLang="zh-CN"/>
              <a:pPr>
                <a:defRPr/>
              </a:pPr>
              <a:t>‹#›</a:t>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98FEE283-F935-447C-BFC3-4AEFFB2191AB}" type="slidenum">
              <a:rPr lang="zh-CN" altLang="zh-CN"/>
              <a:pPr>
                <a:defRPr/>
              </a:pPr>
              <a:t>‹#›</a:t>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16C01227-E998-4F65-B644-B34BE201CB16}" type="slidenum">
              <a:rPr lang="zh-CN" altLang="zh-CN"/>
              <a:pPr>
                <a:defRPr/>
              </a:pPr>
              <a:t>‹#›</a:t>
            </a:fld>
            <a:endParaRPr lang="zh-CN"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10675C33-12F9-42D3-A1BF-C4DE06F09007}" type="slidenum">
              <a:rPr lang="zh-CN" altLang="zh-CN"/>
              <a:pPr>
                <a:defRPr/>
              </a:pPr>
              <a:t>‹#›</a:t>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F79F2675-520D-4232-981A-0F3279E44A71}" type="slidenum">
              <a:rPr lang="zh-CN" altLang="zh-CN"/>
              <a:pPr>
                <a:defRPr/>
              </a:pPr>
              <a:t>‹#›</a:t>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34E7BA2E-2560-4BD0-A0DD-1E1277C08C8B}" type="slidenum">
              <a:rPr lang="zh-CN" altLang="zh-CN"/>
              <a:pPr>
                <a:defRPr/>
              </a:pPr>
              <a:t>‹#›</a:t>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smtClean="0">
                <a:latin typeface="Arial" panose="020B0604020202020204" pitchFamily="34" charset="0"/>
                <a:ea typeface="宋体" panose="02010600030101010101"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smtClean="0">
                <a:latin typeface="Arial" panose="020B0604020202020204" pitchFamily="34" charset="0"/>
                <a:ea typeface="宋体" panose="02010600030101010101"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dirty="0">
                <a:latin typeface="Arial" panose="020B0604020202020204" pitchFamily="34" charset="0"/>
                <a:ea typeface="宋体" panose="02010600030101010101" pitchFamily="2" charset="-122"/>
              </a:defRPr>
            </a:lvl1pPr>
          </a:lstStyle>
          <a:p>
            <a:pPr>
              <a:defRPr/>
            </a:pPr>
            <a:fld id="{97283CCA-5362-4B43-A181-8A4FDA71714E}" type="slidenum">
              <a:rPr lang="zh-CN" altLang="zh-CN"/>
              <a:pPr>
                <a:defRPr/>
              </a:pPr>
              <a:t>‹#›</a:t>
            </a:fld>
            <a:endParaRPr lang="zh-CN" altLang="zh-CN"/>
          </a:p>
        </p:txBody>
      </p:sp>
      <p:pic>
        <p:nvPicPr>
          <p:cNvPr id="1031" name="Picture 7" descr="D:\数码照片\四十三元素照片\43标牌-1.jpg"/>
          <p:cNvPicPr>
            <a:picLocks noChangeAspect="1"/>
          </p:cNvPicPr>
          <p:nvPr userDrawn="1"/>
        </p:nvPicPr>
        <p:blipFill>
          <a:blip r:embed="rId13"/>
          <a:srcRect/>
          <a:stretch>
            <a:fillRect/>
          </a:stretch>
        </p:blipFill>
        <p:spPr bwMode="auto">
          <a:xfrm>
            <a:off x="7858125" y="142875"/>
            <a:ext cx="1128713" cy="11287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74" r:id="rId2"/>
    <p:sldLayoutId id="2147483673" r:id="rId3"/>
    <p:sldLayoutId id="2147483672" r:id="rId4"/>
    <p:sldLayoutId id="2147483671" r:id="rId5"/>
    <p:sldLayoutId id="2147483670" r:id="rId6"/>
    <p:sldLayoutId id="2147483669" r:id="rId7"/>
    <p:sldLayoutId id="2147483668" r:id="rId8"/>
    <p:sldLayoutId id="2147483667" r:id="rId9"/>
    <p:sldLayoutId id="2147483666" r:id="rId10"/>
    <p:sldLayoutId id="2147483665"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图片 6"/>
          <p:cNvPicPr>
            <a:picLocks noChangeAspect="1"/>
          </p:cNvPicPr>
          <p:nvPr/>
        </p:nvPicPr>
        <p:blipFill>
          <a:blip r:embed="rId12"/>
          <a:srcRect r="-18" b="1260"/>
          <a:stretch>
            <a:fillRect/>
          </a:stretch>
        </p:blipFill>
        <p:spPr bwMode="auto">
          <a:xfrm>
            <a:off x="1588" y="-3175"/>
            <a:ext cx="9142412" cy="6861175"/>
          </a:xfrm>
          <a:prstGeom prst="rect">
            <a:avLst/>
          </a:prstGeom>
          <a:noFill/>
          <a:ln w="9525">
            <a:noFill/>
            <a:miter lim="800000"/>
            <a:headEnd/>
            <a:tailEnd/>
          </a:ln>
        </p:spPr>
      </p:pic>
      <p:sp>
        <p:nvSpPr>
          <p:cNvPr id="2" name="KSO_BT1"/>
          <p:cNvSpPr>
            <a:spLocks noGrp="1"/>
          </p:cNvSpPr>
          <p:nvPr>
            <p:ph type="title"/>
          </p:nvPr>
        </p:nvSpPr>
        <p:spPr>
          <a:xfrm>
            <a:off x="2101850" y="158750"/>
            <a:ext cx="6413500" cy="700088"/>
          </a:xfrm>
          <a:prstGeom prst="rect">
            <a:avLst/>
          </a:prstGeom>
        </p:spPr>
        <p:txBody>
          <a:bodyPr vert="horz" lIns="91440" tIns="45720" rIns="91440" bIns="45720" rtlCol="0" anchor="b">
            <a:normAutofit/>
          </a:bodyPr>
          <a:lstStyle/>
          <a:p>
            <a:pPr lvl="0"/>
            <a:r>
              <a:rPr lang="zh-CN" altLang="en-US" dirty="0" smtClean="0"/>
              <a:t>单击此处编辑母版标题样式</a:t>
            </a:r>
            <a:endParaRPr lang="en-US" dirty="0"/>
          </a:p>
        </p:txBody>
      </p:sp>
      <p:sp>
        <p:nvSpPr>
          <p:cNvPr id="13316" name="KSO_BC1"/>
          <p:cNvSpPr>
            <a:spLocks noGrp="1"/>
          </p:cNvSpPr>
          <p:nvPr>
            <p:ph type="body" idx="1"/>
          </p:nvPr>
        </p:nvSpPr>
        <p:spPr bwMode="auto">
          <a:xfrm>
            <a:off x="628650" y="1241425"/>
            <a:ext cx="7886700" cy="49990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4" name="KSO_FD"/>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defRPr sz="1200" baseline="0" smtClean="0">
                <a:solidFill>
                  <a:schemeClr val="tx1">
                    <a:tint val="75000"/>
                  </a:schemeClr>
                </a:solidFill>
                <a:latin typeface="Arial" panose="020B0604020202020204" pitchFamily="34" charset="0"/>
                <a:ea typeface="黑体" panose="02010609060101010101" pitchFamily="49" charset="-122"/>
              </a:defRPr>
            </a:lvl1pPr>
          </a:lstStyle>
          <a:p>
            <a:pPr>
              <a:defRPr/>
            </a:pPr>
            <a:fld id="{147B8122-306A-46EE-86A2-F162393DFF3A}" type="datetimeFigureOut">
              <a:rPr lang="zh-CN" altLang="en-US"/>
              <a:pPr>
                <a:defRPr/>
              </a:pPr>
              <a:t>2017/6/26 Monday</a:t>
            </a:fld>
            <a:endParaRPr lang="zh-CN" altLang="en-US"/>
          </a:p>
        </p:txBody>
      </p:sp>
      <p:sp>
        <p:nvSpPr>
          <p:cNvPr id="5" name="KSO_FT"/>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黑体" panose="02010609060101010101" pitchFamily="49" charset="-122"/>
              </a:defRPr>
            </a:lvl1pPr>
          </a:lstStyle>
          <a:p>
            <a:pPr>
              <a:defRPr/>
            </a:pPr>
            <a:endParaRPr lang="zh-CN" altLang="en-US"/>
          </a:p>
        </p:txBody>
      </p:sp>
      <p:sp>
        <p:nvSpPr>
          <p:cNvPr id="6" name="KSO_FN"/>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r">
              <a:defRPr sz="1200" baseline="0" smtClean="0">
                <a:solidFill>
                  <a:schemeClr val="tx1">
                    <a:tint val="75000"/>
                  </a:schemeClr>
                </a:solidFill>
                <a:latin typeface="Arial" panose="020B0604020202020204" pitchFamily="34" charset="0"/>
                <a:ea typeface="黑体" panose="02010609060101010101" pitchFamily="49" charset="-122"/>
              </a:defRPr>
            </a:lvl1pPr>
          </a:lstStyle>
          <a:p>
            <a:pPr>
              <a:defRPr/>
            </a:pPr>
            <a:fld id="{38863D68-87C2-449C-BFD6-53D9598B389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3" r:id="rId3"/>
    <p:sldLayoutId id="2147483680" r:id="rId4"/>
    <p:sldLayoutId id="2147483679" r:id="rId5"/>
    <p:sldLayoutId id="2147483684" r:id="rId6"/>
    <p:sldLayoutId id="2147483678" r:id="rId7"/>
    <p:sldLayoutId id="2147483677" r:id="rId8"/>
    <p:sldLayoutId id="2147483676" r:id="rId9"/>
    <p:sldLayoutId id="2147483685" r:id="rId10"/>
  </p:sldLayoutIdLst>
  <p:txStyles>
    <p:titleStyle>
      <a:lvl1pPr algn="l" rtl="0" fontAlgn="base">
        <a:lnSpc>
          <a:spcPct val="90000"/>
        </a:lnSpc>
        <a:spcBef>
          <a:spcPct val="0"/>
        </a:spcBef>
        <a:spcAft>
          <a:spcPct val="0"/>
        </a:spcAft>
        <a:defRPr lang="en-US" altLang="en-US" sz="3200" b="1" kern="1200" dirty="0">
          <a:gradFill flip="none" rotWithShape="1">
            <a:gsLst>
              <a:gs pos="0">
                <a:schemeClr val="accent3"/>
              </a:gs>
              <a:gs pos="100000">
                <a:schemeClr val="accent2"/>
              </a:gs>
            </a:gsLst>
            <a:lin ang="0" scaled="1"/>
            <a:tileRect/>
          </a:gradFill>
          <a:latin typeface="Arial" panose="020B0604020202020204" pitchFamily="34" charset="0"/>
          <a:ea typeface="黑体" panose="02010609060101010101" pitchFamily="49" charset="-122"/>
          <a:cs typeface="+mj-cs"/>
        </a:defRPr>
      </a:lvl1pPr>
      <a:lvl2pPr algn="l" rtl="0" fontAlgn="base">
        <a:lnSpc>
          <a:spcPct val="90000"/>
        </a:lnSpc>
        <a:spcBef>
          <a:spcPct val="0"/>
        </a:spcBef>
        <a:spcAft>
          <a:spcPct val="0"/>
        </a:spcAft>
        <a:defRPr sz="3200" b="1">
          <a:solidFill>
            <a:schemeClr val="tx1"/>
          </a:solidFill>
          <a:latin typeface="Arial" charset="0"/>
          <a:ea typeface="黑体" pitchFamily="49" charset="-122"/>
        </a:defRPr>
      </a:lvl2pPr>
      <a:lvl3pPr algn="l" rtl="0" fontAlgn="base">
        <a:lnSpc>
          <a:spcPct val="90000"/>
        </a:lnSpc>
        <a:spcBef>
          <a:spcPct val="0"/>
        </a:spcBef>
        <a:spcAft>
          <a:spcPct val="0"/>
        </a:spcAft>
        <a:defRPr sz="3200" b="1">
          <a:solidFill>
            <a:schemeClr val="tx1"/>
          </a:solidFill>
          <a:latin typeface="Arial" charset="0"/>
          <a:ea typeface="黑体" pitchFamily="49" charset="-122"/>
        </a:defRPr>
      </a:lvl3pPr>
      <a:lvl4pPr algn="l" rtl="0" fontAlgn="base">
        <a:lnSpc>
          <a:spcPct val="90000"/>
        </a:lnSpc>
        <a:spcBef>
          <a:spcPct val="0"/>
        </a:spcBef>
        <a:spcAft>
          <a:spcPct val="0"/>
        </a:spcAft>
        <a:defRPr sz="3200" b="1">
          <a:solidFill>
            <a:schemeClr val="tx1"/>
          </a:solidFill>
          <a:latin typeface="Arial" charset="0"/>
          <a:ea typeface="黑体" pitchFamily="49" charset="-122"/>
        </a:defRPr>
      </a:lvl4pPr>
      <a:lvl5pPr algn="l" rtl="0" fontAlgn="base">
        <a:lnSpc>
          <a:spcPct val="90000"/>
        </a:lnSpc>
        <a:spcBef>
          <a:spcPct val="0"/>
        </a:spcBef>
        <a:spcAft>
          <a:spcPct val="0"/>
        </a:spcAft>
        <a:defRPr sz="3200" b="1">
          <a:solidFill>
            <a:schemeClr val="tx1"/>
          </a:solidFill>
          <a:latin typeface="Arial" charset="0"/>
          <a:ea typeface="黑体" pitchFamily="49" charset="-122"/>
        </a:defRPr>
      </a:lvl5pPr>
      <a:lvl6pPr marL="457200" algn="l" rtl="0" fontAlgn="base">
        <a:lnSpc>
          <a:spcPct val="90000"/>
        </a:lnSpc>
        <a:spcBef>
          <a:spcPct val="0"/>
        </a:spcBef>
        <a:spcAft>
          <a:spcPct val="0"/>
        </a:spcAft>
        <a:defRPr sz="3200" b="1">
          <a:solidFill>
            <a:schemeClr val="tx1"/>
          </a:solidFill>
          <a:latin typeface="Arial" charset="0"/>
          <a:ea typeface="黑体" pitchFamily="49" charset="-122"/>
        </a:defRPr>
      </a:lvl6pPr>
      <a:lvl7pPr marL="914400" algn="l" rtl="0" fontAlgn="base">
        <a:lnSpc>
          <a:spcPct val="90000"/>
        </a:lnSpc>
        <a:spcBef>
          <a:spcPct val="0"/>
        </a:spcBef>
        <a:spcAft>
          <a:spcPct val="0"/>
        </a:spcAft>
        <a:defRPr sz="3200" b="1">
          <a:solidFill>
            <a:schemeClr val="tx1"/>
          </a:solidFill>
          <a:latin typeface="Arial" charset="0"/>
          <a:ea typeface="黑体" pitchFamily="49" charset="-122"/>
        </a:defRPr>
      </a:lvl7pPr>
      <a:lvl8pPr marL="1371600" algn="l" rtl="0" fontAlgn="base">
        <a:lnSpc>
          <a:spcPct val="90000"/>
        </a:lnSpc>
        <a:spcBef>
          <a:spcPct val="0"/>
        </a:spcBef>
        <a:spcAft>
          <a:spcPct val="0"/>
        </a:spcAft>
        <a:defRPr sz="3200" b="1">
          <a:solidFill>
            <a:schemeClr val="tx1"/>
          </a:solidFill>
          <a:latin typeface="Arial" charset="0"/>
          <a:ea typeface="黑体" pitchFamily="49" charset="-122"/>
        </a:defRPr>
      </a:lvl8pPr>
      <a:lvl9pPr marL="1828800" algn="l" rtl="0" fontAlgn="base">
        <a:lnSpc>
          <a:spcPct val="90000"/>
        </a:lnSpc>
        <a:spcBef>
          <a:spcPct val="0"/>
        </a:spcBef>
        <a:spcAft>
          <a:spcPct val="0"/>
        </a:spcAft>
        <a:defRPr sz="3200" b="1">
          <a:solidFill>
            <a:schemeClr val="tx1"/>
          </a:solidFill>
          <a:latin typeface="Arial" charset="0"/>
          <a:ea typeface="黑体" pitchFamily="49" charset="-122"/>
        </a:defRPr>
      </a:lvl9pPr>
    </p:titleStyle>
    <p:bodyStyle>
      <a:lvl1pPr marL="357188" indent="-357188" algn="just" rtl="0" fontAlgn="base">
        <a:lnSpc>
          <a:spcPct val="110000"/>
        </a:lnSpc>
        <a:spcBef>
          <a:spcPts val="1800"/>
        </a:spcBef>
        <a:spcAft>
          <a:spcPct val="0"/>
        </a:spcAft>
        <a:buClr>
          <a:srgbClr val="963B22"/>
        </a:buClr>
        <a:buSzPct val="70000"/>
        <a:buFont typeface="Wingdings" pitchFamily="2" charset="2"/>
        <a:buChar char="l"/>
        <a:defRPr sz="2400" kern="1200">
          <a:solidFill>
            <a:schemeClr val="tx1"/>
          </a:solidFill>
          <a:latin typeface="+mn-ea"/>
          <a:ea typeface="+mn-ea"/>
          <a:cs typeface="+mn-cs"/>
        </a:defRPr>
      </a:lvl1pPr>
      <a:lvl2pPr marL="719138" indent="-285750" algn="just" rtl="0" fontAlgn="base">
        <a:spcBef>
          <a:spcPct val="0"/>
        </a:spcBef>
        <a:spcAft>
          <a:spcPct val="0"/>
        </a:spcAft>
        <a:buClr>
          <a:schemeClr val="tx1"/>
        </a:buClr>
        <a:buFont typeface="Arial" charset="0"/>
        <a:buChar char="•"/>
        <a:defRPr sz="2000" kern="1200">
          <a:solidFill>
            <a:schemeClr val="tx1"/>
          </a:solidFill>
          <a:latin typeface="+mn-ea"/>
          <a:ea typeface="+mn-ea"/>
          <a:cs typeface="+mn-cs"/>
        </a:defRPr>
      </a:lvl2pPr>
      <a:lvl3pPr marL="1143000" indent="-228600" algn="l" rtl="0" fontAlgn="base">
        <a:lnSpc>
          <a:spcPct val="90000"/>
        </a:lnSpc>
        <a:spcBef>
          <a:spcPts val="500"/>
        </a:spcBef>
        <a:spcAft>
          <a:spcPct val="0"/>
        </a:spcAft>
        <a:buFont typeface="Arial" charset="0"/>
        <a:buChar char="•"/>
        <a:defRPr kern="1200">
          <a:solidFill>
            <a:schemeClr val="tx1"/>
          </a:solidFill>
          <a:latin typeface="+mn-ea"/>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ea"/>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notesSlide" Target="../notesSlides/notesSlide8.xml"/><Relationship Id="rId4"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11.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0.png"/><Relationship Id="rId5" Type="http://schemas.openxmlformats.org/officeDocument/2006/relationships/notesSlide" Target="../notesSlides/notesSlide9.xml"/><Relationship Id="rId4"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26" Type="http://schemas.openxmlformats.org/officeDocument/2006/relationships/tags" Target="../tags/tag55.xml"/><Relationship Id="rId3" Type="http://schemas.openxmlformats.org/officeDocument/2006/relationships/tags" Target="../tags/tag32.xml"/><Relationship Id="rId21" Type="http://schemas.openxmlformats.org/officeDocument/2006/relationships/tags" Target="../tags/tag50.xml"/><Relationship Id="rId34" Type="http://schemas.openxmlformats.org/officeDocument/2006/relationships/image" Target="../media/image16.png"/><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tags" Target="../tags/tag54.xml"/><Relationship Id="rId33" Type="http://schemas.openxmlformats.org/officeDocument/2006/relationships/image" Target="../media/image15.png"/><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29" Type="http://schemas.openxmlformats.org/officeDocument/2006/relationships/notesSlide" Target="../notesSlides/notesSlide10.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tags" Target="../tags/tag53.xml"/><Relationship Id="rId32" Type="http://schemas.openxmlformats.org/officeDocument/2006/relationships/image" Target="../media/image14.png"/><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28" Type="http://schemas.openxmlformats.org/officeDocument/2006/relationships/slideLayout" Target="../slideLayouts/slideLayout18.xml"/><Relationship Id="rId10" Type="http://schemas.openxmlformats.org/officeDocument/2006/relationships/tags" Target="../tags/tag39.xml"/><Relationship Id="rId19" Type="http://schemas.openxmlformats.org/officeDocument/2006/relationships/tags" Target="../tags/tag48.xml"/><Relationship Id="rId31" Type="http://schemas.openxmlformats.org/officeDocument/2006/relationships/image" Target="../media/image13.pn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 Id="rId27" Type="http://schemas.openxmlformats.org/officeDocument/2006/relationships/tags" Target="../tags/tag56.xml"/><Relationship Id="rId30" Type="http://schemas.openxmlformats.org/officeDocument/2006/relationships/image" Target="../media/image12.png"/><Relationship Id="rId35" Type="http://schemas.openxmlformats.org/officeDocument/2006/relationships/image" Target="../media/image17.png"/></Relationships>
</file>

<file path=ppt/slides/_rels/slide15.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notesSlide" Target="../notesSlides/notesSlide11.xml"/><Relationship Id="rId3" Type="http://schemas.openxmlformats.org/officeDocument/2006/relationships/tags" Target="../tags/tag59.xml"/><Relationship Id="rId7" Type="http://schemas.openxmlformats.org/officeDocument/2006/relationships/tags" Target="../tags/tag63.xml"/><Relationship Id="rId12" Type="http://schemas.openxmlformats.org/officeDocument/2006/relationships/slideLayout" Target="../slideLayouts/slideLayout13.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5" Type="http://schemas.openxmlformats.org/officeDocument/2006/relationships/tags" Target="../tags/tag61.xml"/><Relationship Id="rId10" Type="http://schemas.openxmlformats.org/officeDocument/2006/relationships/tags" Target="../tags/tag66.xml"/><Relationship Id="rId4" Type="http://schemas.openxmlformats.org/officeDocument/2006/relationships/tags" Target="../tags/tag60.xml"/><Relationship Id="rId9" Type="http://schemas.openxmlformats.org/officeDocument/2006/relationships/tags" Target="../tags/tag65.xml"/></Relationships>
</file>

<file path=ppt/slides/_rels/slide16.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image" Target="../media/image8.pn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notesSlide" Target="../notesSlides/notesSlide12.xml"/><Relationship Id="rId5" Type="http://schemas.openxmlformats.org/officeDocument/2006/relationships/slideLayout" Target="../slideLayouts/slideLayout18.xml"/><Relationship Id="rId4" Type="http://schemas.openxmlformats.org/officeDocument/2006/relationships/tags" Target="../tags/tag7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image" Target="../media/image24.png"/><Relationship Id="rId4"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image" Target="../media/image27.png"/><Relationship Id="rId4"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29.png"/><Relationship Id="rId4"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image" Target="../media/image30.png"/><Relationship Id="rId2" Type="http://schemas.openxmlformats.org/officeDocument/2006/relationships/tags" Target="../tags/tag85.xml"/><Relationship Id="rId16" Type="http://schemas.openxmlformats.org/officeDocument/2006/relationships/notesSlide" Target="../notesSlides/notesSlide13.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slideLayout" Target="../slideLayouts/slideLayout13.xml"/><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s>
</file>

<file path=ppt/slides/_rels/slide27.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image" Target="../media/image31.png"/><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notesSlide" Target="../notesSlides/notesSlide14.xml"/><Relationship Id="rId2" Type="http://schemas.openxmlformats.org/officeDocument/2006/relationships/tags" Target="../tags/tag99.xml"/><Relationship Id="rId16" Type="http://schemas.openxmlformats.org/officeDocument/2006/relationships/image" Target="../media/image34.png"/><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slideLayout" Target="../slideLayouts/slideLayout18.xml"/><Relationship Id="rId5" Type="http://schemas.openxmlformats.org/officeDocument/2006/relationships/tags" Target="../tags/tag102.xml"/><Relationship Id="rId15" Type="http://schemas.openxmlformats.org/officeDocument/2006/relationships/image" Target="../media/image33.png"/><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7.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notesSlide" Target="../notesSlides/notesSlide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8.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3.xml"/><Relationship Id="rId5" Type="http://schemas.openxmlformats.org/officeDocument/2006/relationships/slideLayout" Target="../slideLayouts/slideLayout18.xml"/><Relationship Id="rId4" Type="http://schemas.openxmlformats.org/officeDocument/2006/relationships/tags" Target="../tags/tag15.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副标题 2"/>
          <p:cNvSpPr>
            <a:spLocks noGrp="1"/>
          </p:cNvSpPr>
          <p:nvPr>
            <p:ph type="subTitle" idx="1"/>
            <p:custDataLst>
              <p:tags r:id="rId2"/>
            </p:custDataLst>
          </p:nvPr>
        </p:nvSpPr>
        <p:spPr>
          <a:xfrm>
            <a:off x="3028950" y="3429000"/>
            <a:ext cx="4010025" cy="466725"/>
          </a:xfrm>
        </p:spPr>
        <p:txBody>
          <a:bodyPr/>
          <a:lstStyle/>
          <a:p>
            <a:r>
              <a:rPr lang="zh-CN" altLang="en-US" sz="2800" b="1" smtClean="0">
                <a:solidFill>
                  <a:srgbClr val="6B6BCF"/>
                </a:solidFill>
                <a:latin typeface="华文行楷" pitchFamily="2" charset="-122"/>
                <a:ea typeface="华文行楷" pitchFamily="2" charset="-122"/>
                <a:sym typeface="+mn-ea"/>
              </a:rPr>
              <a:t>憧憬美好集体</a:t>
            </a:r>
            <a:endParaRPr lang="zh-CN" altLang="en-US" sz="3200" b="1" smtClean="0">
              <a:solidFill>
                <a:srgbClr val="6B6BCF"/>
              </a:solidFill>
              <a:latin typeface="华文行楷" pitchFamily="2" charset="-122"/>
              <a:ea typeface="华文行楷" pitchFamily="2" charset="-122"/>
              <a:sym typeface="+mn-ea"/>
            </a:endParaRPr>
          </a:p>
          <a:p>
            <a:endParaRPr lang="zh-CN" altLang="en-US" sz="3200" b="1" smtClean="0">
              <a:solidFill>
                <a:srgbClr val="6B6BCF"/>
              </a:solidFill>
              <a:latin typeface="华文行楷" pitchFamily="2" charset="-122"/>
              <a:ea typeface="华文行楷" pitchFamily="2" charset="-122"/>
              <a:sym typeface="+mn-ea"/>
            </a:endParaRPr>
          </a:p>
        </p:txBody>
      </p:sp>
      <p:sp>
        <p:nvSpPr>
          <p:cNvPr id="2" name="标题 1"/>
          <p:cNvSpPr>
            <a:spLocks noGrp="1"/>
          </p:cNvSpPr>
          <p:nvPr>
            <p:ph type="title"/>
            <p:custDataLst>
              <p:tags r:id="rId3"/>
            </p:custDataLst>
          </p:nvPr>
        </p:nvSpPr>
        <p:spPr>
          <a:xfrm>
            <a:off x="3019425" y="2749550"/>
            <a:ext cx="4019550" cy="681038"/>
          </a:xfrm>
        </p:spPr>
        <p:txBody>
          <a:bodyPr>
            <a:noAutofit/>
          </a:bodyPr>
          <a:lstStyle/>
          <a:p>
            <a:pPr fontAlgn="auto">
              <a:spcAft>
                <a:spcPts val="0"/>
              </a:spcAft>
              <a:defRPr/>
            </a:pPr>
            <a:r>
              <a:rPr lang="zh-CN" sz="3600" kern="0" smtClean="0">
                <a:solidFill>
                  <a:schemeClr val="accent6">
                    <a:lumMod val="75000"/>
                  </a:schemeClr>
                </a:solidFill>
                <a:latin typeface="黑体" panose="02010609060101010101" pitchFamily="49" charset="-122"/>
                <a:sym typeface="+mn-ea"/>
              </a:rPr>
              <a:t>第八课  第一框</a:t>
            </a:r>
            <a:r>
              <a:rPr lang="zh-CN" altLang="zh-CN" sz="3600" kern="0" dirty="0" smtClean="0">
                <a:solidFill>
                  <a:schemeClr val="accent6">
                    <a:lumMod val="75000"/>
                  </a:schemeClr>
                </a:solidFill>
                <a:latin typeface="黑体" panose="02010609060101010101" pitchFamily="49" charset="-122"/>
              </a:rPr>
              <a:t/>
            </a:r>
            <a:br>
              <a:rPr lang="zh-CN" altLang="zh-CN" sz="3600" kern="0" dirty="0" smtClean="0">
                <a:solidFill>
                  <a:schemeClr val="accent6">
                    <a:lumMod val="75000"/>
                  </a:schemeClr>
                </a:solidFill>
                <a:latin typeface="黑体" panose="02010609060101010101" pitchFamily="49" charset="-122"/>
              </a:rPr>
            </a:br>
            <a:endParaRPr lang="zh-CN" altLang="zh-CN" sz="3600" kern="0" dirty="0" smtClean="0">
              <a:solidFill>
                <a:schemeClr val="accent6">
                  <a:lumMod val="75000"/>
                </a:schemeClr>
              </a:solidFill>
              <a:latin typeface="黑体" panose="02010609060101010101" pitchFamily="49" charset="-122"/>
            </a:endParaRPr>
          </a:p>
        </p:txBody>
      </p:sp>
      <p:sp>
        <p:nvSpPr>
          <p:cNvPr id="3074" name="Rectangle 2"/>
          <p:cNvSpPr>
            <a:spLocks noGrp="1" noChangeArrowheads="1"/>
          </p:cNvSpPr>
          <p:nvPr/>
        </p:nvSpPr>
        <p:spPr>
          <a:xfrm>
            <a:off x="1050925" y="1392238"/>
            <a:ext cx="7772400" cy="1470025"/>
          </a:xfrm>
          <a:prstGeom prst="rect">
            <a:avLst/>
          </a:prstGeom>
          <a:noFill/>
          <a:ln w="9525">
            <a:noFill/>
          </a:ln>
        </p:spPr>
        <p:txBody>
          <a:bodyPr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defRPr/>
            </a:pPr>
            <a:endParaRPr lang="zh-CN" altLang="zh-CN" b="1" kern="0" dirty="0" smtClean="0">
              <a:solidFill>
                <a:schemeClr val="accent6">
                  <a:lumMod val="75000"/>
                </a:schemeClr>
              </a:solidFill>
              <a:latin typeface="黑体" panose="02010609060101010101" pitchFamily="49" charset="-122"/>
            </a:endParaRPr>
          </a:p>
        </p:txBody>
      </p:sp>
      <p:sp>
        <p:nvSpPr>
          <p:cNvPr id="4" name="Rectangle 2"/>
          <p:cNvSpPr>
            <a:spLocks noGrp="1" noChangeArrowheads="1"/>
          </p:cNvSpPr>
          <p:nvPr/>
        </p:nvSpPr>
        <p:spPr>
          <a:xfrm flipH="1" flipV="1">
            <a:off x="-3090863" y="3222625"/>
            <a:ext cx="3586163" cy="2795588"/>
          </a:xfrm>
          <a:prstGeom prst="rect">
            <a:avLst/>
          </a:prstGeom>
          <a:noFill/>
          <a:ln w="9525">
            <a:noFill/>
          </a:ln>
        </p:spPr>
        <p:txBody>
          <a:bodyPr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defRPr/>
            </a:pPr>
            <a:endParaRPr lang="zh-CN" altLang="zh-CN" b="1" kern="0" dirty="0" smtClean="0">
              <a:solidFill>
                <a:schemeClr val="accent6">
                  <a:lumMod val="75000"/>
                </a:schemeClr>
              </a:solidFill>
              <a:latin typeface="黑体" panose="02010609060101010101" pitchFamily="49"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1869671" y="325000"/>
            <a:ext cx="6496049" cy="699594"/>
          </a:xfrm>
          <a:prstGeom prst="rect">
            <a:avLst/>
          </a:prstGeom>
        </p:spPr>
        <p:txBody>
          <a:bodyPr anchor="b"/>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lang="zh-CN" sz="4400">
                <a:latin typeface="+mj-lt"/>
                <a:ea typeface="+mj-ea"/>
              </a:rPr>
              <a:t>探究</a:t>
            </a:r>
            <a:r>
              <a:rPr altLang="zh-CN" sz="4400">
                <a:latin typeface="+mj-lt"/>
                <a:ea typeface="+mj-ea"/>
              </a:rPr>
              <a:t>P73</a:t>
            </a:r>
          </a:p>
        </p:txBody>
      </p:sp>
      <p:sp>
        <p:nvSpPr>
          <p:cNvPr id="5" name="流程图: 联系 4"/>
          <p:cNvSpPr/>
          <p:nvPr/>
        </p:nvSpPr>
        <p:spPr>
          <a:xfrm>
            <a:off x="1422400" y="1301750"/>
            <a:ext cx="5568950" cy="4254500"/>
          </a:xfrm>
          <a:prstGeom prst="flowChartConnector">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sp>
        <p:nvSpPr>
          <p:cNvPr id="40963" name="文本框 6"/>
          <p:cNvSpPr txBox="1">
            <a:spLocks noChangeArrowheads="1"/>
          </p:cNvSpPr>
          <p:nvPr/>
        </p:nvSpPr>
        <p:spPr bwMode="auto">
          <a:xfrm>
            <a:off x="531813" y="5556250"/>
            <a:ext cx="6618287" cy="1200150"/>
          </a:xfrm>
          <a:prstGeom prst="rect">
            <a:avLst/>
          </a:prstGeom>
          <a:noFill/>
          <a:ln w="9525">
            <a:noFill/>
            <a:miter lim="800000"/>
            <a:headEnd/>
            <a:tailEnd/>
          </a:ln>
        </p:spPr>
        <p:txBody>
          <a:bodyPr wrap="none">
            <a:spAutoFit/>
          </a:bodyPr>
          <a:lstStyle/>
          <a:p>
            <a:pPr>
              <a:lnSpc>
                <a:spcPct val="130000"/>
              </a:lnSpc>
            </a:pPr>
            <a:r>
              <a:rPr lang="zh-CN" altLang="en-US" sz="2800" b="1"/>
              <a:t>思考：</a:t>
            </a:r>
            <a:r>
              <a:rPr lang="zh-CN" altLang="en-US" sz="2800" b="1">
                <a:sym typeface="+mn-ea"/>
              </a:rPr>
              <a:t>这样的集体生活给我们带来什么？</a:t>
            </a:r>
          </a:p>
          <a:p>
            <a:pPr>
              <a:lnSpc>
                <a:spcPct val="130000"/>
              </a:lnSpc>
            </a:pPr>
            <a:endParaRPr lang="zh-CN" altLang="en-US" sz="2800" b="1"/>
          </a:p>
        </p:txBody>
      </p:sp>
      <p:sp>
        <p:nvSpPr>
          <p:cNvPr id="40964" name="文本框 7"/>
          <p:cNvSpPr txBox="1">
            <a:spLocks noChangeArrowheads="1"/>
          </p:cNvSpPr>
          <p:nvPr/>
        </p:nvSpPr>
        <p:spPr bwMode="auto">
          <a:xfrm>
            <a:off x="3749675" y="1527175"/>
            <a:ext cx="538163" cy="644525"/>
          </a:xfrm>
          <a:prstGeom prst="rect">
            <a:avLst/>
          </a:prstGeom>
          <a:noFill/>
          <a:ln w="9525">
            <a:noFill/>
            <a:miter lim="800000"/>
            <a:headEnd/>
            <a:tailEnd/>
          </a:ln>
        </p:spPr>
        <p:txBody>
          <a:bodyPr wrap="none">
            <a:spAutoFit/>
          </a:bodyPr>
          <a:lstStyle/>
          <a:p>
            <a:pPr>
              <a:lnSpc>
                <a:spcPct val="130000"/>
              </a:lnSpc>
            </a:pPr>
            <a:r>
              <a:rPr lang="zh-CN" altLang="en-US" sz="2800">
                <a:ea typeface="微软雅黑" pitchFamily="34" charset="-122"/>
              </a:rPr>
              <a:t>丁</a:t>
            </a:r>
          </a:p>
        </p:txBody>
      </p:sp>
      <p:sp>
        <p:nvSpPr>
          <p:cNvPr id="40965" name="文本框 9"/>
          <p:cNvSpPr txBox="1">
            <a:spLocks noChangeArrowheads="1"/>
          </p:cNvSpPr>
          <p:nvPr/>
        </p:nvSpPr>
        <p:spPr bwMode="auto">
          <a:xfrm>
            <a:off x="1628775" y="2327275"/>
            <a:ext cx="5364163" cy="2466975"/>
          </a:xfrm>
          <a:prstGeom prst="rect">
            <a:avLst/>
          </a:prstGeom>
          <a:noFill/>
          <a:ln w="9525">
            <a:noFill/>
            <a:miter lim="800000"/>
            <a:headEnd/>
            <a:tailEnd/>
          </a:ln>
        </p:spPr>
        <p:txBody>
          <a:bodyPr wrap="none">
            <a:spAutoFit/>
          </a:bodyPr>
          <a:lstStyle/>
          <a:p>
            <a:pPr algn="just">
              <a:lnSpc>
                <a:spcPct val="130000"/>
              </a:lnSpc>
            </a:pPr>
            <a:r>
              <a:rPr lang="zh-CN" altLang="en-US" sz="2400" b="1">
                <a:ea typeface="微软雅黑" pitchFamily="34" charset="-122"/>
              </a:rPr>
              <a:t>我独自长跑时，尽管想坚持跑完，可</a:t>
            </a:r>
          </a:p>
          <a:p>
            <a:pPr algn="just">
              <a:lnSpc>
                <a:spcPct val="130000"/>
              </a:lnSpc>
            </a:pPr>
            <a:r>
              <a:rPr lang="zh-CN" altLang="en-US" sz="2400" b="1">
                <a:ea typeface="微软雅黑" pitchFamily="34" charset="-122"/>
              </a:rPr>
              <a:t>常常因为意志不够坚定半途而废。后来</a:t>
            </a:r>
          </a:p>
          <a:p>
            <a:pPr algn="just">
              <a:lnSpc>
                <a:spcPct val="130000"/>
              </a:lnSpc>
            </a:pPr>
            <a:r>
              <a:rPr lang="zh-CN" altLang="en-US" sz="2400" b="1">
                <a:ea typeface="微软雅黑" pitchFamily="34" charset="-122"/>
              </a:rPr>
              <a:t>班级进行集体长跑训练，要求</a:t>
            </a:r>
            <a:r>
              <a:rPr lang="en-US" altLang="zh-CN" sz="2400" b="1">
                <a:ea typeface="微软雅黑" pitchFamily="34" charset="-122"/>
              </a:rPr>
              <a:t>“</a:t>
            </a:r>
            <a:r>
              <a:rPr lang="zh-CN" altLang="en-US" sz="2400" b="1">
                <a:ea typeface="微软雅黑" pitchFamily="34" charset="-122"/>
              </a:rPr>
              <a:t>一个也</a:t>
            </a:r>
          </a:p>
          <a:p>
            <a:pPr algn="just">
              <a:lnSpc>
                <a:spcPct val="130000"/>
              </a:lnSpc>
            </a:pPr>
            <a:r>
              <a:rPr lang="zh-CN" altLang="en-US" sz="2400" b="1">
                <a:ea typeface="微软雅黑" pitchFamily="34" charset="-122"/>
              </a:rPr>
              <a:t>不能少</a:t>
            </a:r>
            <a:r>
              <a:rPr lang="en-US" altLang="zh-CN" sz="2400" b="1">
                <a:ea typeface="微软雅黑" pitchFamily="34" charset="-122"/>
              </a:rPr>
              <a:t>”</a:t>
            </a:r>
            <a:r>
              <a:rPr lang="zh-CN" altLang="en-US" sz="2400" b="1">
                <a:ea typeface="微软雅黑" pitchFamily="34" charset="-122"/>
              </a:rPr>
              <a:t>。看到大家都在坚持我也坚持</a:t>
            </a:r>
          </a:p>
          <a:p>
            <a:pPr algn="just">
              <a:lnSpc>
                <a:spcPct val="130000"/>
              </a:lnSpc>
            </a:pPr>
            <a:r>
              <a:rPr lang="zh-CN" altLang="en-US" sz="2400" b="1">
                <a:ea typeface="微软雅黑" pitchFamily="34" charset="-122"/>
              </a:rPr>
              <a:t>   跑完了全程。</a:t>
            </a:r>
          </a:p>
        </p:txBody>
      </p:sp>
    </p:spTree>
    <p:custDataLst>
      <p:tags r:id="rId1"/>
    </p:custDataLst>
  </p:cSld>
  <p:clrMapOvr>
    <a:masterClrMapping/>
  </p:clrMapOvr>
  <p:transition>
    <p:zoom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7903" y="768350"/>
            <a:ext cx="7832725" cy="914400"/>
          </a:xfrm>
          <a:prstGeom prst="rect">
            <a:avLst/>
          </a:prstGeom>
          <a:noFill/>
          <a:ln>
            <a:noFill/>
          </a:ln>
        </p:spPr>
        <p:txBody>
          <a:bodyPr wrap="none">
            <a:spAutoFit/>
          </a:bodyPr>
          <a:lstStyle/>
          <a:p>
            <a:pPr algn="ctr">
              <a:defRPr/>
            </a:pPr>
            <a:r>
              <a:rPr lang="zh-CN" alt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宋体" panose="02010600030101010101" pitchFamily="2" charset="-122"/>
              </a:rPr>
              <a:t>总结</a:t>
            </a:r>
            <a:r>
              <a:rPr lang="en-US" altLang="zh-CN"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宋体" panose="02010600030101010101" pitchFamily="2" charset="-122"/>
              </a:rPr>
              <a:t>:</a:t>
            </a:r>
            <a:r>
              <a:rPr lang="zh-CN" alt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宋体" panose="02010600030101010101" pitchFamily="2" charset="-122"/>
              </a:rPr>
              <a:t>美好集体的作用</a:t>
            </a:r>
            <a:r>
              <a:rPr lang="en-US" altLang="zh-CN"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宋体" panose="02010600030101010101" pitchFamily="2" charset="-122"/>
              </a:rPr>
              <a:t>P73</a:t>
            </a:r>
          </a:p>
        </p:txBody>
      </p:sp>
      <p:sp>
        <p:nvSpPr>
          <p:cNvPr id="3" name="文本框 2"/>
          <p:cNvSpPr txBox="1"/>
          <p:nvPr/>
        </p:nvSpPr>
        <p:spPr>
          <a:xfrm>
            <a:off x="382270" y="2096135"/>
            <a:ext cx="8310880" cy="3260090"/>
          </a:xfrm>
          <a:prstGeom prst="rect">
            <a:avLst/>
          </a:prstGeom>
          <a:noFill/>
        </p:spPr>
        <p:txBody>
          <a:bodyPr wrap="none">
            <a:spAutoFit/>
          </a:bodyPr>
          <a:lstStyle/>
          <a:p>
            <a:pPr>
              <a:lnSpc>
                <a:spcPct val="130000"/>
              </a:lnSpc>
              <a:defRPr/>
            </a:pPr>
            <a:r>
              <a:rPr lang="zh-CN" altLang="en-US" sz="3200" b="1" dirty="0">
                <a:ln>
                  <a:solidFill>
                    <a:schemeClr val="tx1"/>
                  </a:solidFill>
                </a:ln>
                <a:latin typeface="Arial" panose="020B0604020202020204" pitchFamily="34" charset="0"/>
                <a:ea typeface="微软雅黑" panose="020B0503020204020204" charset="-122"/>
              </a:rPr>
              <a:t>美好的集体是我们共同学习，共同生活的精神</a:t>
            </a:r>
          </a:p>
          <a:p>
            <a:pPr>
              <a:lnSpc>
                <a:spcPct val="130000"/>
              </a:lnSpc>
              <a:defRPr/>
            </a:pPr>
            <a:r>
              <a:rPr lang="zh-CN" altLang="en-US" sz="3200" b="1" dirty="0">
                <a:ln>
                  <a:solidFill>
                    <a:schemeClr val="tx1"/>
                  </a:solidFill>
                </a:ln>
                <a:latin typeface="Arial" panose="020B0604020202020204" pitchFamily="34" charset="0"/>
                <a:ea typeface="微软雅黑" panose="020B0503020204020204" charset="-122"/>
              </a:rPr>
              <a:t>家园，引领我们成才。在美好集体中，每个人</a:t>
            </a:r>
          </a:p>
          <a:p>
            <a:pPr>
              <a:lnSpc>
                <a:spcPct val="130000"/>
              </a:lnSpc>
              <a:defRPr/>
            </a:pPr>
            <a:r>
              <a:rPr lang="zh-CN" altLang="en-US" sz="3200" b="1" dirty="0">
                <a:ln>
                  <a:solidFill>
                    <a:schemeClr val="tx1"/>
                  </a:solidFill>
                </a:ln>
                <a:latin typeface="Arial" panose="020B0604020202020204" pitchFamily="34" charset="0"/>
                <a:ea typeface="微软雅黑" panose="020B0503020204020204" charset="-122"/>
              </a:rPr>
              <a:t>都能在其中</a:t>
            </a:r>
            <a:r>
              <a:rPr lang="zh-CN" altLang="en-US" sz="3200" b="1" dirty="0">
                <a:ln>
                  <a:solidFill>
                    <a:schemeClr val="tx1"/>
                  </a:solidFill>
                </a:ln>
                <a:solidFill>
                  <a:schemeClr val="bg2"/>
                </a:solidFill>
                <a:latin typeface="Arial" panose="020B0604020202020204" pitchFamily="34" charset="0"/>
                <a:ea typeface="微软雅黑" panose="020B0503020204020204" charset="-122"/>
              </a:rPr>
              <a:t>获得丰富的精神养料</a:t>
            </a:r>
            <a:r>
              <a:rPr lang="zh-CN" altLang="en-US" sz="3200" b="1" dirty="0">
                <a:ln>
                  <a:solidFill>
                    <a:schemeClr val="tx1"/>
                  </a:solidFill>
                </a:ln>
                <a:latin typeface="Arial" panose="020B0604020202020204" pitchFamily="34" charset="0"/>
                <a:ea typeface="微软雅黑" panose="020B0503020204020204" charset="-122"/>
              </a:rPr>
              <a:t>，</a:t>
            </a:r>
            <a:r>
              <a:rPr lang="zh-CN" altLang="en-US" sz="3200" b="1" dirty="0">
                <a:ln>
                  <a:solidFill>
                    <a:schemeClr val="tx1"/>
                  </a:solidFill>
                </a:ln>
                <a:solidFill>
                  <a:schemeClr val="bg2"/>
                </a:solidFill>
                <a:latin typeface="Arial" panose="020B0604020202020204" pitchFamily="34" charset="0"/>
                <a:ea typeface="微软雅黑" panose="020B0503020204020204" charset="-122"/>
              </a:rPr>
              <a:t>拥有充实的</a:t>
            </a:r>
          </a:p>
          <a:p>
            <a:pPr>
              <a:lnSpc>
                <a:spcPct val="130000"/>
              </a:lnSpc>
              <a:defRPr/>
            </a:pPr>
            <a:r>
              <a:rPr lang="zh-CN" altLang="en-US" sz="3200" b="1" dirty="0">
                <a:ln>
                  <a:solidFill>
                    <a:schemeClr val="tx1"/>
                  </a:solidFill>
                </a:ln>
                <a:solidFill>
                  <a:schemeClr val="bg2"/>
                </a:solidFill>
                <a:latin typeface="Arial" panose="020B0604020202020204" pitchFamily="34" charset="0"/>
                <a:ea typeface="微软雅黑" panose="020B0503020204020204" charset="-122"/>
              </a:rPr>
              <a:t>精神生活</a:t>
            </a:r>
            <a:r>
              <a:rPr lang="zh-CN" altLang="en-US" sz="3200" b="1" dirty="0">
                <a:ln>
                  <a:solidFill>
                    <a:schemeClr val="tx1"/>
                  </a:solidFill>
                </a:ln>
                <a:latin typeface="Arial" panose="020B0604020202020204" pitchFamily="34" charset="0"/>
                <a:ea typeface="微软雅黑" panose="020B0503020204020204" charset="-122"/>
              </a:rPr>
              <a:t>，</a:t>
            </a:r>
            <a:r>
              <a:rPr lang="zh-CN" altLang="en-US" sz="3200" b="1" dirty="0">
                <a:ln>
                  <a:solidFill>
                    <a:schemeClr val="tx1"/>
                  </a:solidFill>
                </a:ln>
                <a:solidFill>
                  <a:schemeClr val="bg2"/>
                </a:solidFill>
                <a:latin typeface="Arial" panose="020B0604020202020204" pitchFamily="34" charset="0"/>
                <a:ea typeface="微软雅黑" panose="020B0503020204020204" charset="-122"/>
              </a:rPr>
              <a:t>感受集体的关爱和吸引</a:t>
            </a:r>
            <a:r>
              <a:rPr lang="zh-CN" altLang="en-US" sz="3200" b="1" dirty="0">
                <a:ln>
                  <a:solidFill>
                    <a:schemeClr val="tx1"/>
                  </a:solidFill>
                </a:ln>
                <a:latin typeface="Arial" panose="020B0604020202020204" pitchFamily="34" charset="0"/>
                <a:ea typeface="微软雅黑" panose="020B0503020204020204" charset="-122"/>
              </a:rPr>
              <a:t>，</a:t>
            </a:r>
            <a:r>
              <a:rPr lang="zh-CN" altLang="en-US" sz="3200" b="1" dirty="0">
                <a:ln>
                  <a:solidFill>
                    <a:schemeClr val="tx1"/>
                  </a:solidFill>
                </a:ln>
                <a:solidFill>
                  <a:schemeClr val="bg2"/>
                </a:solidFill>
                <a:latin typeface="Arial" panose="020B0604020202020204" pitchFamily="34" charset="0"/>
                <a:ea typeface="微软雅黑" panose="020B0503020204020204" charset="-122"/>
              </a:rPr>
              <a:t>凝聚拼搏</a:t>
            </a:r>
          </a:p>
          <a:p>
            <a:pPr>
              <a:lnSpc>
                <a:spcPct val="130000"/>
              </a:lnSpc>
              <a:defRPr/>
            </a:pPr>
            <a:r>
              <a:rPr lang="zh-CN" altLang="en-US" sz="3200" b="1" dirty="0">
                <a:ln>
                  <a:solidFill>
                    <a:schemeClr val="tx1"/>
                  </a:solidFill>
                </a:ln>
                <a:solidFill>
                  <a:schemeClr val="bg2"/>
                </a:solidFill>
                <a:latin typeface="Arial" panose="020B0604020202020204" pitchFamily="34" charset="0"/>
                <a:ea typeface="微软雅黑" panose="020B0503020204020204" charset="-122"/>
              </a:rPr>
              <a:t>向上的力量</a:t>
            </a:r>
            <a:r>
              <a:rPr lang="zh-CN" altLang="en-US" sz="3200" b="1" dirty="0">
                <a:ln>
                  <a:solidFill>
                    <a:schemeClr val="tx1"/>
                  </a:solidFill>
                </a:ln>
                <a:latin typeface="Arial" panose="020B0604020202020204" pitchFamily="34" charset="0"/>
                <a:ea typeface="微软雅黑" panose="020B0503020204020204" charset="-122"/>
              </a:rPr>
              <a:t>，</a:t>
            </a:r>
            <a:r>
              <a:rPr lang="zh-CN" altLang="en-US" sz="3200" b="1" dirty="0">
                <a:ln>
                  <a:solidFill>
                    <a:schemeClr val="tx1"/>
                  </a:solidFill>
                </a:ln>
                <a:solidFill>
                  <a:schemeClr val="bg2"/>
                </a:solidFill>
                <a:latin typeface="Arial" panose="020B0604020202020204" pitchFamily="34" charset="0"/>
                <a:ea typeface="微软雅黑" panose="020B0503020204020204" charset="-122"/>
              </a:rPr>
              <a:t>坚定自己的生活信念</a:t>
            </a:r>
            <a:r>
              <a:rPr lang="zh-CN" altLang="en-US" sz="3200" b="1" dirty="0">
                <a:ln>
                  <a:solidFill>
                    <a:schemeClr val="tx1"/>
                  </a:solidFill>
                </a:ln>
                <a:latin typeface="Arial" panose="020B0604020202020204" pitchFamily="34" charset="0"/>
                <a:ea typeface="微软雅黑" panose="020B0503020204020204" charset="-122"/>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596900" y="1554163"/>
            <a:ext cx="7224713" cy="1708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400" dirty="0">
                <a:solidFill>
                  <a:srgbClr val="FFFFFF"/>
                </a:solidFill>
              </a:rPr>
              <a:t>我们现在的班集体做的好的有哪些方面，不好的有哪些方面？你还希望我们的班集体在哪些方面有所突破？</a:t>
            </a:r>
          </a:p>
        </p:txBody>
      </p:sp>
      <p:sp>
        <p:nvSpPr>
          <p:cNvPr id="3" name="文本框 2"/>
          <p:cNvSpPr txBox="1"/>
          <p:nvPr>
            <p:custDataLst>
              <p:tags r:id="rId3"/>
            </p:custDataLst>
          </p:nvPr>
        </p:nvSpPr>
        <p:spPr>
          <a:xfrm>
            <a:off x="1966595" y="553715"/>
            <a:ext cx="6496049" cy="699594"/>
          </a:xfrm>
          <a:prstGeom prst="rect">
            <a:avLst/>
          </a:prstGeom>
        </p:spPr>
        <p:txBody>
          <a:bodyPr anchor="b"/>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lang="zh-CN" sz="5400" smtClean="0">
                <a:ln w="22225">
                  <a:solidFill>
                    <a:schemeClr val="accent2"/>
                  </a:solidFill>
                  <a:prstDash val="solid"/>
                </a:ln>
                <a:solidFill>
                  <a:schemeClr val="accent2">
                    <a:lumMod val="40000"/>
                    <a:lumOff val="60000"/>
                  </a:schemeClr>
                </a:solidFill>
                <a:latin typeface="+mj-lt"/>
                <a:ea typeface="+mj-ea"/>
              </a:rPr>
              <a:t>思考</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1477963" y="1111250"/>
            <a:ext cx="5397500" cy="1735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3200" dirty="0">
                <a:solidFill>
                  <a:srgbClr val="FFFFFF"/>
                </a:solidFill>
              </a:rPr>
              <a:t>请描述你理想中的班级愿景</a:t>
            </a:r>
          </a:p>
        </p:txBody>
      </p:sp>
      <p:pic>
        <p:nvPicPr>
          <p:cNvPr id="9" name="文本框 8"/>
          <p:cNvPicPr>
            <a:picLocks noChangeArrowheads="1"/>
          </p:cNvPicPr>
          <p:nvPr>
            <p:custDataLst>
              <p:tags r:id="rId3"/>
            </p:custDataLst>
          </p:nvPr>
        </p:nvPicPr>
        <p:blipFill>
          <a:blip r:embed="rId6"/>
          <a:srcRect/>
          <a:stretch>
            <a:fillRect/>
          </a:stretch>
        </p:blipFill>
        <p:spPr bwMode="auto">
          <a:xfrm>
            <a:off x="1858963" y="152400"/>
            <a:ext cx="6662737" cy="712788"/>
          </a:xfrm>
          <a:prstGeom prst="rect">
            <a:avLst/>
          </a:prstGeom>
          <a:noFill/>
        </p:spPr>
      </p:pic>
      <p:sp>
        <p:nvSpPr>
          <p:cNvPr id="46083" name="文本框 3"/>
          <p:cNvSpPr txBox="1">
            <a:spLocks noChangeArrowheads="1"/>
          </p:cNvSpPr>
          <p:nvPr/>
        </p:nvSpPr>
        <p:spPr bwMode="auto">
          <a:xfrm>
            <a:off x="971550" y="2828925"/>
            <a:ext cx="7650163" cy="1200150"/>
          </a:xfrm>
          <a:prstGeom prst="rect">
            <a:avLst/>
          </a:prstGeom>
          <a:noFill/>
          <a:ln w="9525">
            <a:noFill/>
            <a:miter lim="800000"/>
            <a:headEnd/>
            <a:tailEnd/>
          </a:ln>
        </p:spPr>
        <p:txBody>
          <a:bodyPr wrap="none">
            <a:spAutoFit/>
          </a:bodyPr>
          <a:lstStyle/>
          <a:p>
            <a:pPr>
              <a:lnSpc>
                <a:spcPct val="130000"/>
              </a:lnSpc>
            </a:pPr>
            <a:r>
              <a:rPr lang="zh-CN" altLang="en-US" sz="2800">
                <a:ea typeface="微软雅黑" pitchFamily="34" charset="-122"/>
              </a:rPr>
              <a:t>如：</a:t>
            </a:r>
          </a:p>
          <a:p>
            <a:pPr>
              <a:lnSpc>
                <a:spcPct val="130000"/>
              </a:lnSpc>
            </a:pPr>
            <a:r>
              <a:rPr lang="zh-CN" altLang="en-US" sz="2800">
                <a:ea typeface="微软雅黑" pitchFamily="34" charset="-122"/>
              </a:rPr>
              <a:t>合作，相互融洽，一致的目标，共担责任。。。</a:t>
            </a:r>
          </a:p>
        </p:txBody>
      </p:sp>
      <p:pic>
        <p:nvPicPr>
          <p:cNvPr id="46084" name="Picture 2" descr="https://timgsa.baidu.com/timg?image&amp;quality=80&amp;size=b9999_10000&amp;sec=1493193989139&amp;di=cf317e5d086a82d8f39a6c2e59e60db1&amp;imgtype=0&amp;src=http%3A%2F%2Ff1.diyitui.com%2Fae%2F07%2Ff9%2Fc5%2F12%2Fde%2F9e%2F0b%2F90%2Fd1%2F59%2Fa8%2F1d%2F4d%2F5a%2Fcf.jpg"/>
          <p:cNvPicPr>
            <a:picLocks noChangeAspect="1"/>
          </p:cNvPicPr>
          <p:nvPr/>
        </p:nvPicPr>
        <p:blipFill>
          <a:blip r:embed="rId7"/>
          <a:srcRect/>
          <a:stretch>
            <a:fillRect/>
          </a:stretch>
        </p:blipFill>
        <p:spPr bwMode="auto">
          <a:xfrm>
            <a:off x="6875463" y="4445000"/>
            <a:ext cx="2220912" cy="22002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a:grpSpLocks/>
          </p:cNvGrpSpPr>
          <p:nvPr>
            <p:custDataLst>
              <p:tags r:id="rId2"/>
            </p:custDataLst>
          </p:nvPr>
        </p:nvGrpSpPr>
        <p:grpSpPr bwMode="auto">
          <a:xfrm>
            <a:off x="7302500" y="1752600"/>
            <a:ext cx="2289175" cy="4502150"/>
            <a:chOff x="1001713" y="2111375"/>
            <a:chExt cx="2116137" cy="4176422"/>
          </a:xfrm>
        </p:grpSpPr>
        <p:sp>
          <p:nvSpPr>
            <p:cNvPr id="21" name="文本框 19"/>
            <p:cNvSpPr txBox="1">
              <a:spLocks noChangeArrowheads="1"/>
            </p:cNvSpPr>
            <p:nvPr>
              <p:custDataLst>
                <p:tags r:id="rId24"/>
              </p:custDataLst>
            </p:nvPr>
          </p:nvSpPr>
          <p:spPr bwMode="auto">
            <a:xfrm>
              <a:off x="1215968" y="4310035"/>
              <a:ext cx="1480709" cy="1977762"/>
            </a:xfrm>
            <a:prstGeom prst="rect">
              <a:avLst/>
            </a:prstGeom>
            <a:noFill/>
            <a:ln>
              <a:noFill/>
            </a:ln>
            <a:extLst>
              <a:ext uri="{909E8E84-426E-40DD-AFC4-6F175D3DCCD1}"/>
              <a:ext uri="{91240B29-F687-4F45-9708-019B960494DF}"/>
            </a:extLst>
          </p:spPr>
          <p:txBody>
            <a:bodyPr lIns="0" tIns="0" rIns="0" bIns="0">
              <a:normAutofit/>
            </a:bodyP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fontAlgn="base">
                <a:spcBef>
                  <a:spcPct val="0"/>
                </a:spcBef>
                <a:spcAft>
                  <a:spcPct val="0"/>
                </a:spcAft>
                <a:defRPr>
                  <a:solidFill>
                    <a:schemeClr val="tx1"/>
                  </a:solidFill>
                  <a:latin typeface="Arial" panose="020B0604020202020204" pitchFamily="34" charset="0"/>
                  <a:ea typeface="幼圆" pitchFamily="49" charset="-122"/>
                </a:defRPr>
              </a:lvl6pPr>
              <a:lvl7pPr marL="2971800" indent="-228600" fontAlgn="base">
                <a:spcBef>
                  <a:spcPct val="0"/>
                </a:spcBef>
                <a:spcAft>
                  <a:spcPct val="0"/>
                </a:spcAft>
                <a:defRPr>
                  <a:solidFill>
                    <a:schemeClr val="tx1"/>
                  </a:solidFill>
                  <a:latin typeface="Arial" panose="020B0604020202020204" pitchFamily="34" charset="0"/>
                  <a:ea typeface="幼圆" pitchFamily="49" charset="-122"/>
                </a:defRPr>
              </a:lvl7pPr>
              <a:lvl8pPr marL="3429000" indent="-228600" fontAlgn="base">
                <a:spcBef>
                  <a:spcPct val="0"/>
                </a:spcBef>
                <a:spcAft>
                  <a:spcPct val="0"/>
                </a:spcAft>
                <a:defRPr>
                  <a:solidFill>
                    <a:schemeClr val="tx1"/>
                  </a:solidFill>
                  <a:latin typeface="Arial" panose="020B0604020202020204" pitchFamily="34" charset="0"/>
                  <a:ea typeface="幼圆" pitchFamily="49" charset="-122"/>
                </a:defRPr>
              </a:lvl8pPr>
              <a:lvl9pPr marL="3886200" indent="-228600" fontAlgn="base">
                <a:spcBef>
                  <a:spcPct val="0"/>
                </a:spcBef>
                <a:spcAft>
                  <a:spcPct val="0"/>
                </a:spcAft>
                <a:defRPr>
                  <a:solidFill>
                    <a:schemeClr val="tx1"/>
                  </a:solidFill>
                  <a:latin typeface="Arial" panose="020B0604020202020204" pitchFamily="34" charset="0"/>
                  <a:ea typeface="幼圆" pitchFamily="49" charset="-122"/>
                </a:defRPr>
              </a:lvl9pPr>
            </a:lstStyle>
            <a:p>
              <a:pPr algn="ctr">
                <a:lnSpc>
                  <a:spcPct val="130000"/>
                </a:lnSpc>
                <a:defRPr/>
              </a:pPr>
              <a:r>
                <a:rPr lang="en-US" altLang="zh-CN" dirty="0">
                  <a:latin typeface="+mn-lt"/>
                  <a:ea typeface="+mn-ea"/>
                </a:rPr>
                <a:t>5</a:t>
              </a:r>
            </a:p>
          </p:txBody>
        </p:sp>
        <p:grpSp>
          <p:nvGrpSpPr>
            <p:cNvPr id="48169" name="组合 21"/>
            <p:cNvGrpSpPr>
              <a:grpSpLocks/>
            </p:cNvGrpSpPr>
            <p:nvPr/>
          </p:nvGrpSpPr>
          <p:grpSpPr bwMode="auto">
            <a:xfrm>
              <a:off x="1001713" y="2111375"/>
              <a:ext cx="2116137" cy="1903413"/>
              <a:chOff x="1001713" y="2111375"/>
              <a:chExt cx="2116137" cy="1903413"/>
            </a:xfrm>
          </p:grpSpPr>
          <p:grpSp>
            <p:nvGrpSpPr>
              <p:cNvPr id="48170" name="组合 1"/>
              <p:cNvGrpSpPr>
                <a:grpSpLocks/>
              </p:cNvGrpSpPr>
              <p:nvPr/>
            </p:nvGrpSpPr>
            <p:grpSpPr bwMode="auto">
              <a:xfrm>
                <a:off x="1001713" y="2111375"/>
                <a:ext cx="2116137" cy="1903413"/>
                <a:chOff x="1001713" y="2313998"/>
                <a:chExt cx="2116137" cy="1903990"/>
              </a:xfrm>
            </p:grpSpPr>
            <p:grpSp>
              <p:nvGrpSpPr>
                <p:cNvPr id="24" name="Freeform 46"/>
                <p:cNvGrpSpPr>
                  <a:grpSpLocks/>
                </p:cNvGrpSpPr>
                <p:nvPr>
                  <p:custDataLst>
                    <p:tags r:id="rId26"/>
                  </p:custDataLst>
                </p:nvPr>
              </p:nvGrpSpPr>
              <p:grpSpPr bwMode="auto">
                <a:xfrm>
                  <a:off x="997136" y="2300449"/>
                  <a:ext cx="2022478" cy="1922726"/>
                  <a:chOff x="7296912" y="1737360"/>
                  <a:chExt cx="2188464" cy="2072640"/>
                </a:xfrm>
              </p:grpSpPr>
              <p:pic>
                <p:nvPicPr>
                  <p:cNvPr id="48172" name="Freeform 46"/>
                  <p:cNvPicPr>
                    <a:picLocks noChangeArrowheads="1"/>
                  </p:cNvPicPr>
                  <p:nvPr/>
                </p:nvPicPr>
                <p:blipFill>
                  <a:blip r:embed="rId30"/>
                  <a:srcRect/>
                  <a:stretch>
                    <a:fillRect/>
                  </a:stretch>
                </p:blipFill>
                <p:spPr bwMode="auto">
                  <a:xfrm>
                    <a:off x="7296912" y="1737360"/>
                    <a:ext cx="2188464" cy="2072640"/>
                  </a:xfrm>
                  <a:prstGeom prst="rect">
                    <a:avLst/>
                  </a:prstGeom>
                  <a:noFill/>
                </p:spPr>
              </p:pic>
              <p:sp>
                <p:nvSpPr>
                  <p:cNvPr id="48173" name="Text Box 45"/>
                  <p:cNvSpPr txBox="1">
                    <a:spLocks noChangeArrowheads="1"/>
                  </p:cNvSpPr>
                  <p:nvPr/>
                </p:nvSpPr>
                <p:spPr bwMode="auto">
                  <a:xfrm>
                    <a:off x="7311926" y="1751965"/>
                    <a:ext cx="2154186" cy="2037362"/>
                  </a:xfrm>
                  <a:prstGeom prst="rect">
                    <a:avLst/>
                  </a:prstGeom>
                  <a:noFill/>
                  <a:ln w="9525">
                    <a:noFill/>
                    <a:miter lim="800000"/>
                    <a:headEnd/>
                    <a:tailEnd/>
                  </a:ln>
                </p:spPr>
                <p:txBody>
                  <a:bodyPr anchor="ctr"/>
                  <a:lstStyle/>
                  <a:p>
                    <a:pPr algn="ctr"/>
                    <a:endParaRPr lang="zh-CN" altLang="en-US" sz="1600">
                      <a:solidFill>
                        <a:srgbClr val="FFFFFF"/>
                      </a:solidFill>
                      <a:ea typeface="黑体" pitchFamily="49" charset="-122"/>
                    </a:endParaRPr>
                  </a:p>
                </p:txBody>
              </p:sp>
            </p:grpSp>
            <p:sp>
              <p:nvSpPr>
                <p:cNvPr id="25" name="Freeform 47"/>
                <p:cNvSpPr>
                  <a:spLocks noEditPoints="1"/>
                </p:cNvSpPr>
                <p:nvPr>
                  <p:custDataLst>
                    <p:tags r:id="rId27"/>
                  </p:custDataLst>
                </p:nvPr>
              </p:nvSpPr>
              <p:spPr bwMode="auto">
                <a:xfrm>
                  <a:off x="1001713" y="2313998"/>
                  <a:ext cx="2116137" cy="190470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1"/>
                </a:solidFill>
                <a:ln>
                  <a:noFill/>
                </a:ln>
                <a:effectLst>
                  <a:outerShdw blurRad="50800" dist="38100" algn="l" rotWithShape="0">
                    <a:prstClr val="black">
                      <a:alpha val="40000"/>
                    </a:prstClr>
                  </a:outerShdw>
                </a:effectLst>
              </p:spPr>
              <p:txBody>
                <a:bodyPr>
                  <a:normAutofit/>
                </a:bodyPr>
                <a:lstStyle/>
                <a:p>
                  <a:pPr>
                    <a:spcBef>
                      <a:spcPts val="0"/>
                    </a:spcBef>
                    <a:spcAft>
                      <a:spcPts val="0"/>
                    </a:spcAft>
                    <a:defRPr/>
                  </a:pPr>
                  <a:endParaRPr lang="zh-CN" altLang="en-US" sz="1600">
                    <a:latin typeface="+mn-lt"/>
                    <a:ea typeface="+mn-ea"/>
                  </a:endParaRPr>
                </a:p>
              </p:txBody>
            </p:sp>
          </p:grpSp>
          <p:sp>
            <p:nvSpPr>
              <p:cNvPr id="26" name="文本框 14"/>
              <p:cNvSpPr txBox="1">
                <a:spLocks noChangeArrowheads="1"/>
              </p:cNvSpPr>
              <p:nvPr>
                <p:custDataLst>
                  <p:tags r:id="rId25"/>
                </p:custDataLst>
              </p:nvPr>
            </p:nvSpPr>
            <p:spPr bwMode="auto">
              <a:xfrm>
                <a:off x="1408211" y="2743140"/>
                <a:ext cx="1049263" cy="656800"/>
              </a:xfrm>
              <a:prstGeom prst="rect">
                <a:avLst/>
              </a:prstGeom>
              <a:noFill/>
              <a:ln>
                <a:noFill/>
              </a:ln>
              <a:extLst>
                <a:ext uri="{909E8E84-426E-40DD-AFC4-6F175D3DCCD1}"/>
                <a:ext uri="{91240B29-F687-4F45-9708-019B960494DF}"/>
              </a:extLst>
            </p:spPr>
            <p:txBody>
              <a:bodyPr lIns="0" tIns="0" rIns="0" bIns="0" anchor="ctr"/>
              <a:lstStyle>
                <a:lvl1pPr algn="just">
                  <a:lnSpc>
                    <a:spcPct val="110000"/>
                  </a:lnSpc>
                  <a:spcBef>
                    <a:spcPts val="600"/>
                  </a:spcBef>
                  <a:buClr>
                    <a:schemeClr val="accent1"/>
                  </a:buClr>
                  <a:buSzPct val="70000"/>
                  <a:buFont typeface="Wingdings 2" pitchFamily="18" charset="2"/>
                  <a:buChar char="!"/>
                  <a:defRPr sz="2400">
                    <a:solidFill>
                      <a:srgbClr val="976A4F"/>
                    </a:solidFill>
                    <a:latin typeface="幼圆" pitchFamily="49" charset="-122"/>
                    <a:ea typeface="幼圆" pitchFamily="49" charset="-122"/>
                  </a:defRPr>
                </a:lvl1pPr>
                <a:lvl2pPr marL="742950" indent="-285750" algn="just">
                  <a:lnSpc>
                    <a:spcPct val="120000"/>
                  </a:lnSpc>
                  <a:spcAft>
                    <a:spcPts val="600"/>
                  </a:spcAft>
                  <a:buClr>
                    <a:srgbClr val="D5BDAF"/>
                  </a:buClr>
                  <a:buFont typeface="幼圆" pitchFamily="49" charset="-122"/>
                  <a:buChar char=" "/>
                  <a:defRPr sz="1600">
                    <a:solidFill>
                      <a:schemeClr val="tx1"/>
                    </a:solidFill>
                    <a:latin typeface="幼圆" pitchFamily="49" charset="-122"/>
                    <a:ea typeface="幼圆"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9pPr>
              </a:lstStyle>
              <a:p>
                <a:pPr algn="ctr">
                  <a:spcBef>
                    <a:spcPct val="0"/>
                  </a:spcBef>
                  <a:buClrTx/>
                  <a:buSzTx/>
                  <a:buFontTx/>
                  <a:buNone/>
                  <a:defRPr/>
                </a:pPr>
                <a:r>
                  <a:rPr lang="zh-CN" altLang="en-US" sz="2500" dirty="0">
                    <a:solidFill>
                      <a:schemeClr val="accent1"/>
                    </a:solidFill>
                    <a:latin typeface="+mj-lt"/>
                    <a:ea typeface="+mj-ea"/>
                    <a:cs typeface="+mj-cs"/>
                  </a:rPr>
                  <a:t>一致的目标和追求</a:t>
                </a:r>
              </a:p>
            </p:txBody>
          </p:sp>
        </p:grpSp>
      </p:grpSp>
      <p:grpSp>
        <p:nvGrpSpPr>
          <p:cNvPr id="14" name="组合 13"/>
          <p:cNvGrpSpPr>
            <a:grpSpLocks/>
          </p:cNvGrpSpPr>
          <p:nvPr>
            <p:custDataLst>
              <p:tags r:id="rId3"/>
            </p:custDataLst>
          </p:nvPr>
        </p:nvGrpSpPr>
        <p:grpSpPr bwMode="auto">
          <a:xfrm>
            <a:off x="5573713" y="1743075"/>
            <a:ext cx="2292350" cy="4529138"/>
            <a:chOff x="5945188" y="2111375"/>
            <a:chExt cx="2117725" cy="4200525"/>
          </a:xfrm>
        </p:grpSpPr>
        <p:sp>
          <p:nvSpPr>
            <p:cNvPr id="22538" name="文本框 22"/>
            <p:cNvSpPr txBox="1">
              <a:spLocks noChangeArrowheads="1"/>
            </p:cNvSpPr>
            <p:nvPr>
              <p:custDataLst>
                <p:tags r:id="rId20"/>
              </p:custDataLst>
            </p:nvPr>
          </p:nvSpPr>
          <p:spPr bwMode="auto">
            <a:xfrm>
              <a:off x="6201837" y="4328687"/>
              <a:ext cx="1481234" cy="1983213"/>
            </a:xfrm>
            <a:prstGeom prst="rect">
              <a:avLst/>
            </a:prstGeom>
            <a:noFill/>
            <a:ln>
              <a:noFill/>
            </a:ln>
            <a:extLst>
              <a:ext uri="{909E8E84-426E-40DD-AFC4-6F175D3DCCD1}"/>
              <a:ext uri="{91240B29-F687-4F45-9708-019B960494DF}"/>
            </a:extLst>
          </p:spPr>
          <p:txBody>
            <a:bodyPr lIns="0" tIns="0" rIns="0" bIns="0">
              <a:normAutofit/>
            </a:bodyP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fontAlgn="base">
                <a:spcBef>
                  <a:spcPct val="0"/>
                </a:spcBef>
                <a:spcAft>
                  <a:spcPct val="0"/>
                </a:spcAft>
                <a:defRPr>
                  <a:solidFill>
                    <a:schemeClr val="tx1"/>
                  </a:solidFill>
                  <a:latin typeface="Arial" panose="020B0604020202020204" pitchFamily="34" charset="0"/>
                  <a:ea typeface="幼圆" pitchFamily="49" charset="-122"/>
                </a:defRPr>
              </a:lvl6pPr>
              <a:lvl7pPr marL="2971800" indent="-228600" fontAlgn="base">
                <a:spcBef>
                  <a:spcPct val="0"/>
                </a:spcBef>
                <a:spcAft>
                  <a:spcPct val="0"/>
                </a:spcAft>
                <a:defRPr>
                  <a:solidFill>
                    <a:schemeClr val="tx1"/>
                  </a:solidFill>
                  <a:latin typeface="Arial" panose="020B0604020202020204" pitchFamily="34" charset="0"/>
                  <a:ea typeface="幼圆" pitchFamily="49" charset="-122"/>
                </a:defRPr>
              </a:lvl7pPr>
              <a:lvl8pPr marL="3429000" indent="-228600" fontAlgn="base">
                <a:spcBef>
                  <a:spcPct val="0"/>
                </a:spcBef>
                <a:spcAft>
                  <a:spcPct val="0"/>
                </a:spcAft>
                <a:defRPr>
                  <a:solidFill>
                    <a:schemeClr val="tx1"/>
                  </a:solidFill>
                  <a:latin typeface="Arial" panose="020B0604020202020204" pitchFamily="34" charset="0"/>
                  <a:ea typeface="幼圆" pitchFamily="49" charset="-122"/>
                </a:defRPr>
              </a:lvl8pPr>
              <a:lvl9pPr marL="3886200" indent="-228600" fontAlgn="base">
                <a:spcBef>
                  <a:spcPct val="0"/>
                </a:spcBef>
                <a:spcAft>
                  <a:spcPct val="0"/>
                </a:spcAft>
                <a:defRPr>
                  <a:solidFill>
                    <a:schemeClr val="tx1"/>
                  </a:solidFill>
                  <a:latin typeface="Arial" panose="020B0604020202020204" pitchFamily="34" charset="0"/>
                  <a:ea typeface="幼圆" pitchFamily="49" charset="-122"/>
                </a:defRPr>
              </a:lvl9pPr>
            </a:lstStyle>
            <a:p>
              <a:pPr algn="ctr">
                <a:lnSpc>
                  <a:spcPct val="130000"/>
                </a:lnSpc>
                <a:defRPr/>
              </a:pPr>
              <a:r>
                <a:rPr lang="en-US" altLang="zh-CN" dirty="0">
                  <a:latin typeface="+mn-lt"/>
                  <a:ea typeface="+mn-ea"/>
                </a:rPr>
                <a:t>4</a:t>
              </a:r>
            </a:p>
          </p:txBody>
        </p:sp>
        <p:grpSp>
          <p:nvGrpSpPr>
            <p:cNvPr id="48161" name="组合 1"/>
            <p:cNvGrpSpPr>
              <a:grpSpLocks/>
            </p:cNvGrpSpPr>
            <p:nvPr/>
          </p:nvGrpSpPr>
          <p:grpSpPr bwMode="auto">
            <a:xfrm>
              <a:off x="5945188" y="2111375"/>
              <a:ext cx="2117725" cy="1903413"/>
              <a:chOff x="5945188" y="2111375"/>
              <a:chExt cx="2117725" cy="1903413"/>
            </a:xfrm>
          </p:grpSpPr>
          <p:grpSp>
            <p:nvGrpSpPr>
              <p:cNvPr id="48162" name="组合 12"/>
              <p:cNvGrpSpPr>
                <a:grpSpLocks/>
              </p:cNvGrpSpPr>
              <p:nvPr/>
            </p:nvGrpSpPr>
            <p:grpSpPr bwMode="auto">
              <a:xfrm>
                <a:off x="5945188" y="2111375"/>
                <a:ext cx="2117725" cy="1903413"/>
                <a:chOff x="5945188" y="2313998"/>
                <a:chExt cx="2117725" cy="1903990"/>
              </a:xfrm>
            </p:grpSpPr>
            <p:grpSp>
              <p:nvGrpSpPr>
                <p:cNvPr id="3" name="Freeform 40"/>
                <p:cNvGrpSpPr>
                  <a:grpSpLocks/>
                </p:cNvGrpSpPr>
                <p:nvPr>
                  <p:custDataLst>
                    <p:tags r:id="rId22"/>
                  </p:custDataLst>
                </p:nvPr>
              </p:nvGrpSpPr>
              <p:grpSpPr bwMode="auto">
                <a:xfrm>
                  <a:off x="5943076" y="2303041"/>
                  <a:ext cx="2022313" cy="1917052"/>
                  <a:chOff x="5571744" y="1731264"/>
                  <a:chExt cx="2188464" cy="2066544"/>
                </a:xfrm>
              </p:grpSpPr>
              <p:pic>
                <p:nvPicPr>
                  <p:cNvPr id="48164" name="Freeform 40"/>
                  <p:cNvPicPr>
                    <a:picLocks noChangeArrowheads="1"/>
                  </p:cNvPicPr>
                  <p:nvPr/>
                </p:nvPicPr>
                <p:blipFill>
                  <a:blip r:embed="rId31"/>
                  <a:srcRect/>
                  <a:stretch>
                    <a:fillRect/>
                  </a:stretch>
                </p:blipFill>
                <p:spPr bwMode="auto">
                  <a:xfrm>
                    <a:off x="5571744" y="1731264"/>
                    <a:ext cx="2188464" cy="2066544"/>
                  </a:xfrm>
                  <a:prstGeom prst="rect">
                    <a:avLst/>
                  </a:prstGeom>
                  <a:noFill/>
                </p:spPr>
              </p:pic>
              <p:sp>
                <p:nvSpPr>
                  <p:cNvPr id="48165" name="Text Box 37"/>
                  <p:cNvSpPr txBox="1">
                    <a:spLocks noChangeArrowheads="1"/>
                  </p:cNvSpPr>
                  <p:nvPr/>
                </p:nvSpPr>
                <p:spPr bwMode="auto">
                  <a:xfrm>
                    <a:off x="5585128" y="1743075"/>
                    <a:ext cx="2154362" cy="2037382"/>
                  </a:xfrm>
                  <a:prstGeom prst="rect">
                    <a:avLst/>
                  </a:prstGeom>
                  <a:noFill/>
                  <a:ln w="9525">
                    <a:noFill/>
                    <a:miter lim="800000"/>
                    <a:headEnd/>
                    <a:tailEnd/>
                  </a:ln>
                </p:spPr>
                <p:txBody>
                  <a:bodyPr anchor="ctr"/>
                  <a:lstStyle/>
                  <a:p>
                    <a:pPr algn="ctr"/>
                    <a:endParaRPr lang="zh-CN" altLang="en-US" sz="1600">
                      <a:solidFill>
                        <a:srgbClr val="FFFFFF"/>
                      </a:solidFill>
                      <a:ea typeface="黑体" pitchFamily="49" charset="-122"/>
                    </a:endParaRPr>
                  </a:p>
                </p:txBody>
              </p:sp>
            </p:grpSp>
            <p:sp>
              <p:nvSpPr>
                <p:cNvPr id="4" name="Freeform 41"/>
                <p:cNvSpPr>
                  <a:spLocks noEditPoints="1"/>
                </p:cNvSpPr>
                <p:nvPr>
                  <p:custDataLst>
                    <p:tags r:id="rId23"/>
                  </p:custDataLst>
                </p:nvPr>
              </p:nvSpPr>
              <p:spPr bwMode="auto">
                <a:xfrm>
                  <a:off x="5945188" y="2313998"/>
                  <a:ext cx="2117725" cy="1904285"/>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3"/>
                </a:solidFill>
                <a:ln>
                  <a:noFill/>
                </a:ln>
                <a:effectLst>
                  <a:outerShdw blurRad="50800" dist="38100" algn="l" rotWithShape="0">
                    <a:prstClr val="black">
                      <a:alpha val="40000"/>
                    </a:prstClr>
                  </a:outerShdw>
                </a:effectLst>
              </p:spPr>
              <p:txBody>
                <a:bodyPr>
                  <a:normAutofit/>
                </a:bodyPr>
                <a:lstStyle/>
                <a:p>
                  <a:pPr>
                    <a:spcBef>
                      <a:spcPts val="0"/>
                    </a:spcBef>
                    <a:spcAft>
                      <a:spcPts val="0"/>
                    </a:spcAft>
                    <a:defRPr/>
                  </a:pPr>
                  <a:endParaRPr lang="zh-CN" altLang="en-US" sz="1600">
                    <a:solidFill>
                      <a:srgbClr val="CDB7CD"/>
                    </a:solidFill>
                    <a:latin typeface="+mn-lt"/>
                    <a:ea typeface="+mn-ea"/>
                  </a:endParaRPr>
                </a:p>
              </p:txBody>
            </p:sp>
          </p:grpSp>
          <p:sp>
            <p:nvSpPr>
              <p:cNvPr id="22542" name="文本框 17"/>
              <p:cNvSpPr txBox="1">
                <a:spLocks noChangeArrowheads="1"/>
              </p:cNvSpPr>
              <p:nvPr>
                <p:custDataLst>
                  <p:tags r:id="rId21"/>
                </p:custDataLst>
              </p:nvPr>
            </p:nvSpPr>
            <p:spPr bwMode="auto">
              <a:xfrm>
                <a:off x="6449688" y="2743000"/>
                <a:ext cx="1092593" cy="656654"/>
              </a:xfrm>
              <a:prstGeom prst="rect">
                <a:avLst/>
              </a:prstGeom>
              <a:noFill/>
              <a:ln>
                <a:noFill/>
              </a:ln>
              <a:extLst>
                <a:ext uri="{909E8E84-426E-40DD-AFC4-6F175D3DCCD1}"/>
                <a:ext uri="{91240B29-F687-4F45-9708-019B960494DF}"/>
              </a:extLst>
            </p:spPr>
            <p:txBody>
              <a:bodyPr lIns="0" tIns="0" rIns="0" bIns="0" anchor="ctr"/>
              <a:lstStyle>
                <a:lvl1pPr algn="just">
                  <a:lnSpc>
                    <a:spcPct val="110000"/>
                  </a:lnSpc>
                  <a:spcBef>
                    <a:spcPts val="600"/>
                  </a:spcBef>
                  <a:buClr>
                    <a:schemeClr val="accent1"/>
                  </a:buClr>
                  <a:buSzPct val="70000"/>
                  <a:buFont typeface="Wingdings 2" pitchFamily="18" charset="2"/>
                  <a:buChar char="!"/>
                  <a:defRPr sz="2400">
                    <a:solidFill>
                      <a:srgbClr val="976A4F"/>
                    </a:solidFill>
                    <a:latin typeface="幼圆" pitchFamily="49" charset="-122"/>
                    <a:ea typeface="幼圆" pitchFamily="49" charset="-122"/>
                  </a:defRPr>
                </a:lvl1pPr>
                <a:lvl2pPr marL="742950" indent="-285750" algn="just">
                  <a:lnSpc>
                    <a:spcPct val="120000"/>
                  </a:lnSpc>
                  <a:spcAft>
                    <a:spcPts val="600"/>
                  </a:spcAft>
                  <a:buClr>
                    <a:srgbClr val="D5BDAF"/>
                  </a:buClr>
                  <a:buFont typeface="幼圆" pitchFamily="49" charset="-122"/>
                  <a:buChar char=" "/>
                  <a:defRPr sz="1600">
                    <a:solidFill>
                      <a:schemeClr val="tx1"/>
                    </a:solidFill>
                    <a:latin typeface="幼圆" pitchFamily="49" charset="-122"/>
                    <a:ea typeface="幼圆"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9pPr>
              </a:lstStyle>
              <a:p>
                <a:pPr algn="ctr">
                  <a:spcBef>
                    <a:spcPct val="0"/>
                  </a:spcBef>
                  <a:buClrTx/>
                  <a:buSzTx/>
                  <a:buFontTx/>
                  <a:buNone/>
                  <a:defRPr/>
                </a:pPr>
                <a:r>
                  <a:rPr lang="zh-CN" altLang="en-US" sz="2500" dirty="0">
                    <a:solidFill>
                      <a:schemeClr val="accent3"/>
                    </a:solidFill>
                    <a:latin typeface="+mj-lt"/>
                    <a:ea typeface="+mj-ea"/>
                    <a:cs typeface="+mj-cs"/>
                  </a:rPr>
                  <a:t>认同正确的价值观</a:t>
                </a:r>
              </a:p>
            </p:txBody>
          </p:sp>
        </p:grpSp>
      </p:grpSp>
      <p:pic>
        <p:nvPicPr>
          <p:cNvPr id="15" name="文本框 14"/>
          <p:cNvPicPr>
            <a:picLocks noChangeArrowheads="1"/>
          </p:cNvPicPr>
          <p:nvPr>
            <p:custDataLst>
              <p:tags r:id="rId4"/>
            </p:custDataLst>
          </p:nvPr>
        </p:nvPicPr>
        <p:blipFill>
          <a:blip r:embed="rId32"/>
          <a:srcRect/>
          <a:stretch>
            <a:fillRect/>
          </a:stretch>
        </p:blipFill>
        <p:spPr bwMode="auto">
          <a:xfrm>
            <a:off x="1901825" y="457200"/>
            <a:ext cx="6656388" cy="706438"/>
          </a:xfrm>
          <a:prstGeom prst="rect">
            <a:avLst/>
          </a:prstGeom>
          <a:noFill/>
        </p:spPr>
      </p:pic>
      <p:grpSp>
        <p:nvGrpSpPr>
          <p:cNvPr id="16" name="组合 15"/>
          <p:cNvGrpSpPr>
            <a:grpSpLocks/>
          </p:cNvGrpSpPr>
          <p:nvPr>
            <p:custDataLst>
              <p:tags r:id="rId5"/>
            </p:custDataLst>
          </p:nvPr>
        </p:nvGrpSpPr>
        <p:grpSpPr bwMode="auto">
          <a:xfrm>
            <a:off x="3790950" y="1743075"/>
            <a:ext cx="2292350" cy="4518025"/>
            <a:chOff x="4297363" y="2111375"/>
            <a:chExt cx="2117725" cy="4189122"/>
          </a:xfrm>
        </p:grpSpPr>
        <p:sp>
          <p:nvSpPr>
            <p:cNvPr id="22537" name="文本框 21"/>
            <p:cNvSpPr txBox="1">
              <a:spLocks noChangeArrowheads="1"/>
            </p:cNvSpPr>
            <p:nvPr>
              <p:custDataLst>
                <p:tags r:id="rId16"/>
              </p:custDataLst>
            </p:nvPr>
          </p:nvSpPr>
          <p:spPr bwMode="auto">
            <a:xfrm>
              <a:off x="4540813" y="4322219"/>
              <a:ext cx="1481234" cy="1978278"/>
            </a:xfrm>
            <a:prstGeom prst="rect">
              <a:avLst/>
            </a:prstGeom>
            <a:noFill/>
            <a:ln>
              <a:noFill/>
            </a:ln>
            <a:extLst>
              <a:ext uri="{909E8E84-426E-40DD-AFC4-6F175D3DCCD1}"/>
              <a:ext uri="{91240B29-F687-4F45-9708-019B960494DF}"/>
            </a:extLst>
          </p:spPr>
          <p:txBody>
            <a:bodyPr lIns="0" tIns="0" rIns="0" bIns="0">
              <a:normAutofit/>
            </a:bodyP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fontAlgn="base">
                <a:spcBef>
                  <a:spcPct val="0"/>
                </a:spcBef>
                <a:spcAft>
                  <a:spcPct val="0"/>
                </a:spcAft>
                <a:defRPr>
                  <a:solidFill>
                    <a:schemeClr val="tx1"/>
                  </a:solidFill>
                  <a:latin typeface="Arial" panose="020B0604020202020204" pitchFamily="34" charset="0"/>
                  <a:ea typeface="幼圆" pitchFamily="49" charset="-122"/>
                </a:defRPr>
              </a:lvl6pPr>
              <a:lvl7pPr marL="2971800" indent="-228600" fontAlgn="base">
                <a:spcBef>
                  <a:spcPct val="0"/>
                </a:spcBef>
                <a:spcAft>
                  <a:spcPct val="0"/>
                </a:spcAft>
                <a:defRPr>
                  <a:solidFill>
                    <a:schemeClr val="tx1"/>
                  </a:solidFill>
                  <a:latin typeface="Arial" panose="020B0604020202020204" pitchFamily="34" charset="0"/>
                  <a:ea typeface="幼圆" pitchFamily="49" charset="-122"/>
                </a:defRPr>
              </a:lvl7pPr>
              <a:lvl8pPr marL="3429000" indent="-228600" fontAlgn="base">
                <a:spcBef>
                  <a:spcPct val="0"/>
                </a:spcBef>
                <a:spcAft>
                  <a:spcPct val="0"/>
                </a:spcAft>
                <a:defRPr>
                  <a:solidFill>
                    <a:schemeClr val="tx1"/>
                  </a:solidFill>
                  <a:latin typeface="Arial" panose="020B0604020202020204" pitchFamily="34" charset="0"/>
                  <a:ea typeface="幼圆" pitchFamily="49" charset="-122"/>
                </a:defRPr>
              </a:lvl8pPr>
              <a:lvl9pPr marL="3886200" indent="-228600" fontAlgn="base">
                <a:spcBef>
                  <a:spcPct val="0"/>
                </a:spcBef>
                <a:spcAft>
                  <a:spcPct val="0"/>
                </a:spcAft>
                <a:defRPr>
                  <a:solidFill>
                    <a:schemeClr val="tx1"/>
                  </a:solidFill>
                  <a:latin typeface="Arial" panose="020B0604020202020204" pitchFamily="34" charset="0"/>
                  <a:ea typeface="幼圆" pitchFamily="49" charset="-122"/>
                </a:defRPr>
              </a:lvl9pPr>
            </a:lstStyle>
            <a:p>
              <a:pPr algn="ctr">
                <a:lnSpc>
                  <a:spcPct val="130000"/>
                </a:lnSpc>
                <a:defRPr/>
              </a:pPr>
              <a:r>
                <a:rPr lang="en-US" altLang="zh-CN" dirty="0">
                  <a:latin typeface="+mn-lt"/>
                  <a:ea typeface="+mn-ea"/>
                </a:rPr>
                <a:t>3</a:t>
              </a:r>
            </a:p>
          </p:txBody>
        </p:sp>
        <p:grpSp>
          <p:nvGrpSpPr>
            <p:cNvPr id="48153" name="组合 10"/>
            <p:cNvGrpSpPr>
              <a:grpSpLocks/>
            </p:cNvGrpSpPr>
            <p:nvPr/>
          </p:nvGrpSpPr>
          <p:grpSpPr bwMode="auto">
            <a:xfrm>
              <a:off x="4297363" y="2111375"/>
              <a:ext cx="2117725" cy="1903413"/>
              <a:chOff x="4297363" y="2111375"/>
              <a:chExt cx="2117725" cy="1903413"/>
            </a:xfrm>
          </p:grpSpPr>
          <p:grpSp>
            <p:nvGrpSpPr>
              <p:cNvPr id="48154" name="组合 11"/>
              <p:cNvGrpSpPr>
                <a:grpSpLocks/>
              </p:cNvGrpSpPr>
              <p:nvPr/>
            </p:nvGrpSpPr>
            <p:grpSpPr bwMode="auto">
              <a:xfrm>
                <a:off x="4297363" y="2111375"/>
                <a:ext cx="2117725" cy="1903413"/>
                <a:chOff x="4297363" y="2313998"/>
                <a:chExt cx="2117725" cy="1903990"/>
              </a:xfrm>
            </p:grpSpPr>
            <p:grpSp>
              <p:nvGrpSpPr>
                <p:cNvPr id="5" name="Freeform 42"/>
                <p:cNvGrpSpPr>
                  <a:grpSpLocks/>
                </p:cNvGrpSpPr>
                <p:nvPr>
                  <p:custDataLst>
                    <p:tags r:id="rId18"/>
                  </p:custDataLst>
                </p:nvPr>
              </p:nvGrpSpPr>
              <p:grpSpPr bwMode="auto">
                <a:xfrm>
                  <a:off x="4298067" y="2303042"/>
                  <a:ext cx="2016680" cy="1916954"/>
                  <a:chOff x="3791712" y="1731264"/>
                  <a:chExt cx="2182368" cy="2066544"/>
                </a:xfrm>
              </p:grpSpPr>
              <p:pic>
                <p:nvPicPr>
                  <p:cNvPr id="48156" name="Freeform 42"/>
                  <p:cNvPicPr>
                    <a:picLocks noChangeArrowheads="1"/>
                  </p:cNvPicPr>
                  <p:nvPr/>
                </p:nvPicPr>
                <p:blipFill>
                  <a:blip r:embed="rId33"/>
                  <a:srcRect/>
                  <a:stretch>
                    <a:fillRect/>
                  </a:stretch>
                </p:blipFill>
                <p:spPr bwMode="auto">
                  <a:xfrm>
                    <a:off x="3791712" y="1731264"/>
                    <a:ext cx="2182368" cy="2066544"/>
                  </a:xfrm>
                  <a:prstGeom prst="rect">
                    <a:avLst/>
                  </a:prstGeom>
                  <a:noFill/>
                </p:spPr>
              </p:pic>
              <p:sp>
                <p:nvSpPr>
                  <p:cNvPr id="48157" name="Text Box 29"/>
                  <p:cNvSpPr txBox="1">
                    <a:spLocks noChangeArrowheads="1"/>
                  </p:cNvSpPr>
                  <p:nvPr/>
                </p:nvSpPr>
                <p:spPr bwMode="auto">
                  <a:xfrm>
                    <a:off x="3802708" y="1743075"/>
                    <a:ext cx="2154362" cy="2037486"/>
                  </a:xfrm>
                  <a:prstGeom prst="rect">
                    <a:avLst/>
                  </a:prstGeom>
                  <a:noFill/>
                  <a:ln w="9525">
                    <a:noFill/>
                    <a:miter lim="800000"/>
                    <a:headEnd/>
                    <a:tailEnd/>
                  </a:ln>
                </p:spPr>
                <p:txBody>
                  <a:bodyPr anchor="ctr"/>
                  <a:lstStyle/>
                  <a:p>
                    <a:pPr algn="ctr"/>
                    <a:endParaRPr lang="zh-CN" altLang="en-US" sz="1600">
                      <a:solidFill>
                        <a:srgbClr val="FFFFFF"/>
                      </a:solidFill>
                      <a:ea typeface="黑体" pitchFamily="49" charset="-122"/>
                    </a:endParaRPr>
                  </a:p>
                </p:txBody>
              </p:sp>
            </p:grpSp>
            <p:sp>
              <p:nvSpPr>
                <p:cNvPr id="6" name="Freeform 43"/>
                <p:cNvSpPr>
                  <a:spLocks noEditPoints="1"/>
                </p:cNvSpPr>
                <p:nvPr>
                  <p:custDataLst>
                    <p:tags r:id="rId19"/>
                  </p:custDataLst>
                </p:nvPr>
              </p:nvSpPr>
              <p:spPr bwMode="auto">
                <a:xfrm>
                  <a:off x="4297363" y="2313998"/>
                  <a:ext cx="2117725" cy="1903787"/>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1"/>
                </a:solidFill>
                <a:ln>
                  <a:noFill/>
                </a:ln>
                <a:effectLst>
                  <a:outerShdw blurRad="50800" dist="38100" algn="l" rotWithShape="0">
                    <a:prstClr val="black">
                      <a:alpha val="40000"/>
                    </a:prstClr>
                  </a:outerShdw>
                </a:effectLst>
              </p:spPr>
              <p:txBody>
                <a:bodyPr>
                  <a:normAutofit/>
                </a:bodyPr>
                <a:lstStyle/>
                <a:p>
                  <a:pPr>
                    <a:spcBef>
                      <a:spcPts val="0"/>
                    </a:spcBef>
                    <a:spcAft>
                      <a:spcPts val="0"/>
                    </a:spcAft>
                    <a:defRPr/>
                  </a:pPr>
                  <a:endParaRPr lang="zh-CN" altLang="en-US" sz="1600">
                    <a:solidFill>
                      <a:schemeClr val="accent4"/>
                    </a:solidFill>
                    <a:latin typeface="+mn-lt"/>
                    <a:ea typeface="+mn-ea"/>
                  </a:endParaRPr>
                </a:p>
              </p:txBody>
            </p:sp>
          </p:grpSp>
          <p:sp>
            <p:nvSpPr>
              <p:cNvPr id="22541" name="文本框 16"/>
              <p:cNvSpPr txBox="1">
                <a:spLocks noChangeArrowheads="1"/>
              </p:cNvSpPr>
              <p:nvPr>
                <p:custDataLst>
                  <p:tags r:id="rId17"/>
                </p:custDataLst>
              </p:nvPr>
            </p:nvSpPr>
            <p:spPr bwMode="auto">
              <a:xfrm>
                <a:off x="4772531" y="2742835"/>
                <a:ext cx="1101393" cy="656482"/>
              </a:xfrm>
              <a:prstGeom prst="rect">
                <a:avLst/>
              </a:prstGeom>
              <a:noFill/>
              <a:ln>
                <a:noFill/>
              </a:ln>
              <a:extLst>
                <a:ext uri="{909E8E84-426E-40DD-AFC4-6F175D3DCCD1}"/>
                <a:ext uri="{91240B29-F687-4F45-9708-019B960494DF}"/>
              </a:extLst>
            </p:spPr>
            <p:txBody>
              <a:bodyPr lIns="0" tIns="0" rIns="0" bIns="0" anchor="ctr"/>
              <a:lstStyle>
                <a:lvl1pPr algn="just">
                  <a:lnSpc>
                    <a:spcPct val="110000"/>
                  </a:lnSpc>
                  <a:spcBef>
                    <a:spcPts val="600"/>
                  </a:spcBef>
                  <a:buClr>
                    <a:schemeClr val="accent1"/>
                  </a:buClr>
                  <a:buSzPct val="70000"/>
                  <a:buFont typeface="Wingdings 2" pitchFamily="18" charset="2"/>
                  <a:buChar char="!"/>
                  <a:defRPr sz="2400">
                    <a:solidFill>
                      <a:srgbClr val="976A4F"/>
                    </a:solidFill>
                    <a:latin typeface="幼圆" pitchFamily="49" charset="-122"/>
                    <a:ea typeface="幼圆" pitchFamily="49" charset="-122"/>
                  </a:defRPr>
                </a:lvl1pPr>
                <a:lvl2pPr marL="742950" indent="-285750" algn="just">
                  <a:lnSpc>
                    <a:spcPct val="120000"/>
                  </a:lnSpc>
                  <a:spcAft>
                    <a:spcPts val="600"/>
                  </a:spcAft>
                  <a:buClr>
                    <a:srgbClr val="D5BDAF"/>
                  </a:buClr>
                  <a:buFont typeface="幼圆" pitchFamily="49" charset="-122"/>
                  <a:buChar char=" "/>
                  <a:defRPr sz="1600">
                    <a:solidFill>
                      <a:schemeClr val="tx1"/>
                    </a:solidFill>
                    <a:latin typeface="幼圆" pitchFamily="49" charset="-122"/>
                    <a:ea typeface="幼圆"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9pPr>
              </a:lstStyle>
              <a:p>
                <a:pPr algn="ctr">
                  <a:spcBef>
                    <a:spcPct val="0"/>
                  </a:spcBef>
                  <a:buClrTx/>
                  <a:buSzTx/>
                  <a:buFontTx/>
                  <a:buNone/>
                  <a:defRPr/>
                </a:pPr>
                <a:r>
                  <a:rPr lang="zh-CN" altLang="en-US" sz="2500" dirty="0">
                    <a:solidFill>
                      <a:schemeClr val="accent1"/>
                    </a:solidFill>
                    <a:latin typeface="+mj-lt"/>
                    <a:ea typeface="+mj-ea"/>
                    <a:cs typeface="+mj-cs"/>
                  </a:rPr>
                  <a:t>承担共同的使命</a:t>
                </a:r>
              </a:p>
            </p:txBody>
          </p:sp>
        </p:grpSp>
      </p:grpSp>
      <p:grpSp>
        <p:nvGrpSpPr>
          <p:cNvPr id="17" name="组合 16"/>
          <p:cNvGrpSpPr>
            <a:grpSpLocks/>
          </p:cNvGrpSpPr>
          <p:nvPr>
            <p:custDataLst>
              <p:tags r:id="rId6"/>
            </p:custDataLst>
          </p:nvPr>
        </p:nvGrpSpPr>
        <p:grpSpPr bwMode="auto">
          <a:xfrm>
            <a:off x="2008188" y="1743075"/>
            <a:ext cx="2289175" cy="4510088"/>
            <a:chOff x="2649538" y="2111375"/>
            <a:chExt cx="2116137" cy="4182772"/>
          </a:xfrm>
        </p:grpSpPr>
        <p:sp>
          <p:nvSpPr>
            <p:cNvPr id="22536" name="文本框 20"/>
            <p:cNvSpPr txBox="1">
              <a:spLocks noChangeArrowheads="1"/>
            </p:cNvSpPr>
            <p:nvPr>
              <p:custDataLst>
                <p:tags r:id="rId12"/>
              </p:custDataLst>
            </p:nvPr>
          </p:nvSpPr>
          <p:spPr bwMode="auto">
            <a:xfrm>
              <a:off x="2878468" y="4316863"/>
              <a:ext cx="1480708" cy="1977284"/>
            </a:xfrm>
            <a:prstGeom prst="rect">
              <a:avLst/>
            </a:prstGeom>
            <a:noFill/>
            <a:ln>
              <a:noFill/>
            </a:ln>
            <a:extLst>
              <a:ext uri="{909E8E84-426E-40DD-AFC4-6F175D3DCCD1}"/>
              <a:ext uri="{91240B29-F687-4F45-9708-019B960494DF}"/>
            </a:extLst>
          </p:spPr>
          <p:txBody>
            <a:bodyPr lIns="0" tIns="0" rIns="0" bIns="0">
              <a:normAutofit/>
            </a:bodyP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fontAlgn="base">
                <a:spcBef>
                  <a:spcPct val="0"/>
                </a:spcBef>
                <a:spcAft>
                  <a:spcPct val="0"/>
                </a:spcAft>
                <a:defRPr>
                  <a:solidFill>
                    <a:schemeClr val="tx1"/>
                  </a:solidFill>
                  <a:latin typeface="Arial" panose="020B0604020202020204" pitchFamily="34" charset="0"/>
                  <a:ea typeface="幼圆" pitchFamily="49" charset="-122"/>
                </a:defRPr>
              </a:lvl6pPr>
              <a:lvl7pPr marL="2971800" indent="-228600" fontAlgn="base">
                <a:spcBef>
                  <a:spcPct val="0"/>
                </a:spcBef>
                <a:spcAft>
                  <a:spcPct val="0"/>
                </a:spcAft>
                <a:defRPr>
                  <a:solidFill>
                    <a:schemeClr val="tx1"/>
                  </a:solidFill>
                  <a:latin typeface="Arial" panose="020B0604020202020204" pitchFamily="34" charset="0"/>
                  <a:ea typeface="幼圆" pitchFamily="49" charset="-122"/>
                </a:defRPr>
              </a:lvl7pPr>
              <a:lvl8pPr marL="3429000" indent="-228600" fontAlgn="base">
                <a:spcBef>
                  <a:spcPct val="0"/>
                </a:spcBef>
                <a:spcAft>
                  <a:spcPct val="0"/>
                </a:spcAft>
                <a:defRPr>
                  <a:solidFill>
                    <a:schemeClr val="tx1"/>
                  </a:solidFill>
                  <a:latin typeface="Arial" panose="020B0604020202020204" pitchFamily="34" charset="0"/>
                  <a:ea typeface="幼圆" pitchFamily="49" charset="-122"/>
                </a:defRPr>
              </a:lvl8pPr>
              <a:lvl9pPr marL="3886200" indent="-228600" fontAlgn="base">
                <a:spcBef>
                  <a:spcPct val="0"/>
                </a:spcBef>
                <a:spcAft>
                  <a:spcPct val="0"/>
                </a:spcAft>
                <a:defRPr>
                  <a:solidFill>
                    <a:schemeClr val="tx1"/>
                  </a:solidFill>
                  <a:latin typeface="Arial" panose="020B0604020202020204" pitchFamily="34" charset="0"/>
                  <a:ea typeface="幼圆" pitchFamily="49" charset="-122"/>
                </a:defRPr>
              </a:lvl9pPr>
            </a:lstStyle>
            <a:p>
              <a:pPr algn="ctr">
                <a:lnSpc>
                  <a:spcPct val="130000"/>
                </a:lnSpc>
                <a:defRPr/>
              </a:pPr>
              <a:r>
                <a:rPr lang="en-US" altLang="zh-CN" dirty="0">
                  <a:latin typeface="+mn-lt"/>
                  <a:ea typeface="+mn-ea"/>
                </a:rPr>
                <a:t>2</a:t>
              </a:r>
            </a:p>
          </p:txBody>
        </p:sp>
        <p:grpSp>
          <p:nvGrpSpPr>
            <p:cNvPr id="48145" name="组合 11"/>
            <p:cNvGrpSpPr>
              <a:grpSpLocks/>
            </p:cNvGrpSpPr>
            <p:nvPr/>
          </p:nvGrpSpPr>
          <p:grpSpPr bwMode="auto">
            <a:xfrm>
              <a:off x="2649538" y="2111375"/>
              <a:ext cx="2116137" cy="1903413"/>
              <a:chOff x="2649538" y="2111375"/>
              <a:chExt cx="2116137" cy="1903413"/>
            </a:xfrm>
          </p:grpSpPr>
          <p:grpSp>
            <p:nvGrpSpPr>
              <p:cNvPr id="48146" name="组合 10"/>
              <p:cNvGrpSpPr>
                <a:grpSpLocks/>
              </p:cNvGrpSpPr>
              <p:nvPr/>
            </p:nvGrpSpPr>
            <p:grpSpPr bwMode="auto">
              <a:xfrm>
                <a:off x="2649538" y="2111375"/>
                <a:ext cx="2116137" cy="1903413"/>
                <a:chOff x="2649538" y="2313998"/>
                <a:chExt cx="2116137" cy="1903990"/>
              </a:xfrm>
            </p:grpSpPr>
            <p:grpSp>
              <p:nvGrpSpPr>
                <p:cNvPr id="7" name="Freeform 44"/>
                <p:cNvGrpSpPr>
                  <a:grpSpLocks/>
                </p:cNvGrpSpPr>
                <p:nvPr>
                  <p:custDataLst>
                    <p:tags r:id="rId14"/>
                  </p:custDataLst>
                </p:nvPr>
              </p:nvGrpSpPr>
              <p:grpSpPr bwMode="auto">
                <a:xfrm>
                  <a:off x="2647425" y="2303042"/>
                  <a:ext cx="2022478" cy="1917012"/>
                  <a:chOff x="2005584" y="1731264"/>
                  <a:chExt cx="2188464" cy="2066544"/>
                </a:xfrm>
              </p:grpSpPr>
              <p:pic>
                <p:nvPicPr>
                  <p:cNvPr id="48148" name="Freeform 44"/>
                  <p:cNvPicPr>
                    <a:picLocks noChangeArrowheads="1"/>
                  </p:cNvPicPr>
                  <p:nvPr/>
                </p:nvPicPr>
                <p:blipFill>
                  <a:blip r:embed="rId34"/>
                  <a:srcRect/>
                  <a:stretch>
                    <a:fillRect/>
                  </a:stretch>
                </p:blipFill>
                <p:spPr bwMode="auto">
                  <a:xfrm>
                    <a:off x="2005584" y="1731264"/>
                    <a:ext cx="2188464" cy="2066544"/>
                  </a:xfrm>
                  <a:prstGeom prst="rect">
                    <a:avLst/>
                  </a:prstGeom>
                  <a:noFill/>
                </p:spPr>
              </p:pic>
              <p:sp>
                <p:nvSpPr>
                  <p:cNvPr id="48149" name="Text Box 21"/>
                  <p:cNvSpPr txBox="1">
                    <a:spLocks noChangeArrowheads="1"/>
                  </p:cNvSpPr>
                  <p:nvPr/>
                </p:nvSpPr>
                <p:spPr bwMode="auto">
                  <a:xfrm>
                    <a:off x="2019282" y="1743075"/>
                    <a:ext cx="2154186" cy="2037425"/>
                  </a:xfrm>
                  <a:prstGeom prst="rect">
                    <a:avLst/>
                  </a:prstGeom>
                  <a:noFill/>
                  <a:ln w="9525">
                    <a:noFill/>
                    <a:miter lim="800000"/>
                    <a:headEnd/>
                    <a:tailEnd/>
                  </a:ln>
                </p:spPr>
                <p:txBody>
                  <a:bodyPr anchor="ctr"/>
                  <a:lstStyle/>
                  <a:p>
                    <a:pPr algn="ctr"/>
                    <a:endParaRPr lang="zh-CN" altLang="en-US" sz="1600">
                      <a:solidFill>
                        <a:srgbClr val="FFFFFF"/>
                      </a:solidFill>
                      <a:ea typeface="黑体" pitchFamily="49" charset="-122"/>
                    </a:endParaRPr>
                  </a:p>
                </p:txBody>
              </p:sp>
            </p:grpSp>
            <p:sp>
              <p:nvSpPr>
                <p:cNvPr id="8" name="Freeform 45"/>
                <p:cNvSpPr>
                  <a:spLocks noEditPoints="1"/>
                </p:cNvSpPr>
                <p:nvPr>
                  <p:custDataLst>
                    <p:tags r:id="rId15"/>
                  </p:custDataLst>
                </p:nvPr>
              </p:nvSpPr>
              <p:spPr bwMode="auto">
                <a:xfrm>
                  <a:off x="2649538" y="2313998"/>
                  <a:ext cx="2116137" cy="1904247"/>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accent3"/>
                </a:solidFill>
                <a:ln>
                  <a:noFill/>
                </a:ln>
                <a:effectLst>
                  <a:outerShdw blurRad="50800" dist="38100" algn="l" rotWithShape="0">
                    <a:prstClr val="black">
                      <a:alpha val="40000"/>
                    </a:prstClr>
                  </a:outerShdw>
                </a:effectLst>
              </p:spPr>
              <p:txBody>
                <a:bodyPr>
                  <a:normAutofit/>
                </a:bodyPr>
                <a:lstStyle/>
                <a:p>
                  <a:pPr>
                    <a:spcBef>
                      <a:spcPts val="0"/>
                    </a:spcBef>
                    <a:spcAft>
                      <a:spcPts val="0"/>
                    </a:spcAft>
                    <a:defRPr/>
                  </a:pPr>
                  <a:endParaRPr lang="zh-CN" altLang="en-US" sz="1600">
                    <a:latin typeface="+mn-lt"/>
                    <a:ea typeface="+mn-ea"/>
                  </a:endParaRPr>
                </a:p>
              </p:txBody>
            </p:sp>
          </p:grpSp>
          <p:sp>
            <p:nvSpPr>
              <p:cNvPr id="22540" name="文本框 15"/>
              <p:cNvSpPr txBox="1">
                <a:spLocks noChangeArrowheads="1"/>
              </p:cNvSpPr>
              <p:nvPr>
                <p:custDataLst>
                  <p:tags r:id="rId13"/>
                </p:custDataLst>
              </p:nvPr>
            </p:nvSpPr>
            <p:spPr bwMode="auto">
              <a:xfrm>
                <a:off x="3091255" y="2742987"/>
                <a:ext cx="1091821" cy="656641"/>
              </a:xfrm>
              <a:prstGeom prst="rect">
                <a:avLst/>
              </a:prstGeom>
              <a:noFill/>
              <a:ln>
                <a:noFill/>
              </a:ln>
              <a:extLst>
                <a:ext uri="{909E8E84-426E-40DD-AFC4-6F175D3DCCD1}"/>
                <a:ext uri="{91240B29-F687-4F45-9708-019B960494DF}"/>
              </a:extLst>
            </p:spPr>
            <p:txBody>
              <a:bodyPr lIns="0" tIns="0" rIns="0" bIns="0" anchor="ctr"/>
              <a:lstStyle>
                <a:lvl1pPr algn="just">
                  <a:lnSpc>
                    <a:spcPct val="110000"/>
                  </a:lnSpc>
                  <a:spcBef>
                    <a:spcPts val="600"/>
                  </a:spcBef>
                  <a:buClr>
                    <a:schemeClr val="accent1"/>
                  </a:buClr>
                  <a:buSzPct val="70000"/>
                  <a:buFont typeface="Wingdings 2" pitchFamily="18" charset="2"/>
                  <a:buChar char="!"/>
                  <a:defRPr sz="2400">
                    <a:solidFill>
                      <a:srgbClr val="976A4F"/>
                    </a:solidFill>
                    <a:latin typeface="幼圆" pitchFamily="49" charset="-122"/>
                    <a:ea typeface="幼圆" pitchFamily="49" charset="-122"/>
                  </a:defRPr>
                </a:lvl1pPr>
                <a:lvl2pPr marL="742950" indent="-285750" algn="just">
                  <a:lnSpc>
                    <a:spcPct val="120000"/>
                  </a:lnSpc>
                  <a:spcAft>
                    <a:spcPts val="600"/>
                  </a:spcAft>
                  <a:buClr>
                    <a:srgbClr val="D5BDAF"/>
                  </a:buClr>
                  <a:buFont typeface="幼圆" pitchFamily="49" charset="-122"/>
                  <a:buChar char=" "/>
                  <a:defRPr sz="1600">
                    <a:solidFill>
                      <a:schemeClr val="tx1"/>
                    </a:solidFill>
                    <a:latin typeface="幼圆" pitchFamily="49" charset="-122"/>
                    <a:ea typeface="幼圆"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9pPr>
              </a:lstStyle>
              <a:p>
                <a:pPr algn="ctr">
                  <a:spcBef>
                    <a:spcPct val="0"/>
                  </a:spcBef>
                  <a:buClrTx/>
                  <a:buSzTx/>
                  <a:buFontTx/>
                  <a:buNone/>
                  <a:defRPr/>
                </a:pPr>
                <a:r>
                  <a:rPr lang="zh-CN" altLang="en-US" sz="2500" dirty="0">
                    <a:solidFill>
                      <a:schemeClr val="accent3"/>
                    </a:solidFill>
                    <a:latin typeface="+mj-lt"/>
                    <a:ea typeface="+mj-ea"/>
                    <a:cs typeface="+mj-cs"/>
                  </a:rPr>
                  <a:t>向往美好的前景</a:t>
                </a:r>
              </a:p>
            </p:txBody>
          </p:sp>
        </p:grpSp>
      </p:grpSp>
      <p:grpSp>
        <p:nvGrpSpPr>
          <p:cNvPr id="18" name="组合 17"/>
          <p:cNvGrpSpPr>
            <a:grpSpLocks/>
          </p:cNvGrpSpPr>
          <p:nvPr>
            <p:custDataLst>
              <p:tags r:id="rId7"/>
            </p:custDataLst>
          </p:nvPr>
        </p:nvGrpSpPr>
        <p:grpSpPr bwMode="auto">
          <a:xfrm>
            <a:off x="225425" y="1743075"/>
            <a:ext cx="2289175" cy="4503738"/>
            <a:chOff x="1001713" y="2111375"/>
            <a:chExt cx="2116137" cy="4176422"/>
          </a:xfrm>
        </p:grpSpPr>
        <p:sp>
          <p:nvSpPr>
            <p:cNvPr id="22535" name="文本框 19"/>
            <p:cNvSpPr txBox="1">
              <a:spLocks noChangeArrowheads="1"/>
            </p:cNvSpPr>
            <p:nvPr>
              <p:custDataLst>
                <p:tags r:id="rId8"/>
              </p:custDataLst>
            </p:nvPr>
          </p:nvSpPr>
          <p:spPr bwMode="auto">
            <a:xfrm>
              <a:off x="1215968" y="4310731"/>
              <a:ext cx="1480709" cy="1977066"/>
            </a:xfrm>
            <a:prstGeom prst="rect">
              <a:avLst/>
            </a:prstGeom>
            <a:noFill/>
            <a:ln>
              <a:noFill/>
            </a:ln>
            <a:extLst>
              <a:ext uri="{909E8E84-426E-40DD-AFC4-6F175D3DCCD1}"/>
              <a:ext uri="{91240B29-F687-4F45-9708-019B960494DF}"/>
            </a:extLst>
          </p:spPr>
          <p:txBody>
            <a:bodyPr lIns="0" tIns="0" rIns="0" bIns="0">
              <a:normAutofit/>
            </a:bodyP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fontAlgn="base">
                <a:spcBef>
                  <a:spcPct val="0"/>
                </a:spcBef>
                <a:spcAft>
                  <a:spcPct val="0"/>
                </a:spcAft>
                <a:defRPr>
                  <a:solidFill>
                    <a:schemeClr val="tx1"/>
                  </a:solidFill>
                  <a:latin typeface="Arial" panose="020B0604020202020204" pitchFamily="34" charset="0"/>
                  <a:ea typeface="幼圆" pitchFamily="49" charset="-122"/>
                </a:defRPr>
              </a:lvl6pPr>
              <a:lvl7pPr marL="2971800" indent="-228600" fontAlgn="base">
                <a:spcBef>
                  <a:spcPct val="0"/>
                </a:spcBef>
                <a:spcAft>
                  <a:spcPct val="0"/>
                </a:spcAft>
                <a:defRPr>
                  <a:solidFill>
                    <a:schemeClr val="tx1"/>
                  </a:solidFill>
                  <a:latin typeface="Arial" panose="020B0604020202020204" pitchFamily="34" charset="0"/>
                  <a:ea typeface="幼圆" pitchFamily="49" charset="-122"/>
                </a:defRPr>
              </a:lvl7pPr>
              <a:lvl8pPr marL="3429000" indent="-228600" fontAlgn="base">
                <a:spcBef>
                  <a:spcPct val="0"/>
                </a:spcBef>
                <a:spcAft>
                  <a:spcPct val="0"/>
                </a:spcAft>
                <a:defRPr>
                  <a:solidFill>
                    <a:schemeClr val="tx1"/>
                  </a:solidFill>
                  <a:latin typeface="Arial" panose="020B0604020202020204" pitchFamily="34" charset="0"/>
                  <a:ea typeface="幼圆" pitchFamily="49" charset="-122"/>
                </a:defRPr>
              </a:lvl8pPr>
              <a:lvl9pPr marL="3886200" indent="-228600" fontAlgn="base">
                <a:spcBef>
                  <a:spcPct val="0"/>
                </a:spcBef>
                <a:spcAft>
                  <a:spcPct val="0"/>
                </a:spcAft>
                <a:defRPr>
                  <a:solidFill>
                    <a:schemeClr val="tx1"/>
                  </a:solidFill>
                  <a:latin typeface="Arial" panose="020B0604020202020204" pitchFamily="34" charset="0"/>
                  <a:ea typeface="幼圆" pitchFamily="49" charset="-122"/>
                </a:defRPr>
              </a:lvl9pPr>
            </a:lstStyle>
            <a:p>
              <a:pPr algn="ctr">
                <a:lnSpc>
                  <a:spcPct val="130000"/>
                </a:lnSpc>
                <a:defRPr/>
              </a:pPr>
              <a:r>
                <a:rPr lang="en-US" altLang="zh-CN" dirty="0">
                  <a:latin typeface="+mn-lt"/>
                  <a:ea typeface="+mn-ea"/>
                </a:rPr>
                <a:t>1</a:t>
              </a:r>
            </a:p>
          </p:txBody>
        </p:sp>
        <p:grpSp>
          <p:nvGrpSpPr>
            <p:cNvPr id="48137" name="组合 12"/>
            <p:cNvGrpSpPr>
              <a:grpSpLocks/>
            </p:cNvGrpSpPr>
            <p:nvPr/>
          </p:nvGrpSpPr>
          <p:grpSpPr bwMode="auto">
            <a:xfrm>
              <a:off x="1001713" y="2111375"/>
              <a:ext cx="2116137" cy="1903413"/>
              <a:chOff x="1001713" y="2111375"/>
              <a:chExt cx="2116137" cy="1903413"/>
            </a:xfrm>
          </p:grpSpPr>
          <p:grpSp>
            <p:nvGrpSpPr>
              <p:cNvPr id="48138" name="组合 1"/>
              <p:cNvGrpSpPr>
                <a:grpSpLocks/>
              </p:cNvGrpSpPr>
              <p:nvPr/>
            </p:nvGrpSpPr>
            <p:grpSpPr bwMode="auto">
              <a:xfrm>
                <a:off x="1001713" y="2111375"/>
                <a:ext cx="2116137" cy="1903413"/>
                <a:chOff x="1001713" y="2313998"/>
                <a:chExt cx="2116137" cy="1903990"/>
              </a:xfrm>
            </p:grpSpPr>
            <p:grpSp>
              <p:nvGrpSpPr>
                <p:cNvPr id="9" name="Freeform 46"/>
                <p:cNvGrpSpPr>
                  <a:grpSpLocks/>
                </p:cNvGrpSpPr>
                <p:nvPr>
                  <p:custDataLst>
                    <p:tags r:id="rId10"/>
                  </p:custDataLst>
                </p:nvPr>
              </p:nvGrpSpPr>
              <p:grpSpPr bwMode="auto">
                <a:xfrm>
                  <a:off x="1002417" y="2303041"/>
                  <a:ext cx="2016844" cy="1917071"/>
                  <a:chOff x="225552" y="1731264"/>
                  <a:chExt cx="2182368" cy="2066544"/>
                </a:xfrm>
              </p:grpSpPr>
              <p:pic>
                <p:nvPicPr>
                  <p:cNvPr id="48140" name="Freeform 46"/>
                  <p:cNvPicPr>
                    <a:picLocks noChangeArrowheads="1"/>
                  </p:cNvPicPr>
                  <p:nvPr/>
                </p:nvPicPr>
                <p:blipFill>
                  <a:blip r:embed="rId35"/>
                  <a:srcRect/>
                  <a:stretch>
                    <a:fillRect/>
                  </a:stretch>
                </p:blipFill>
                <p:spPr bwMode="auto">
                  <a:xfrm>
                    <a:off x="225552" y="1731264"/>
                    <a:ext cx="2182368" cy="2066544"/>
                  </a:xfrm>
                  <a:prstGeom prst="rect">
                    <a:avLst/>
                  </a:prstGeom>
                  <a:noFill/>
                </p:spPr>
              </p:pic>
              <p:sp>
                <p:nvSpPr>
                  <p:cNvPr id="48141" name="Text Box 13"/>
                  <p:cNvSpPr txBox="1">
                    <a:spLocks noChangeArrowheads="1"/>
                  </p:cNvSpPr>
                  <p:nvPr/>
                </p:nvSpPr>
                <p:spPr bwMode="auto">
                  <a:xfrm>
                    <a:off x="234851" y="1743075"/>
                    <a:ext cx="2154186" cy="2037362"/>
                  </a:xfrm>
                  <a:prstGeom prst="rect">
                    <a:avLst/>
                  </a:prstGeom>
                  <a:noFill/>
                  <a:ln w="9525">
                    <a:noFill/>
                    <a:miter lim="800000"/>
                    <a:headEnd/>
                    <a:tailEnd/>
                  </a:ln>
                </p:spPr>
                <p:txBody>
                  <a:bodyPr anchor="ctr"/>
                  <a:lstStyle/>
                  <a:p>
                    <a:pPr algn="ctr"/>
                    <a:endParaRPr lang="zh-CN" altLang="en-US" sz="1600">
                      <a:solidFill>
                        <a:srgbClr val="FFFFFF"/>
                      </a:solidFill>
                      <a:ea typeface="黑体" pitchFamily="49" charset="-122"/>
                    </a:endParaRPr>
                  </a:p>
                </p:txBody>
              </p:sp>
            </p:grpSp>
            <p:sp>
              <p:nvSpPr>
                <p:cNvPr id="10" name="Freeform 47"/>
                <p:cNvSpPr>
                  <a:spLocks noEditPoints="1"/>
                </p:cNvSpPr>
                <p:nvPr>
                  <p:custDataLst>
                    <p:tags r:id="rId11"/>
                  </p:custDataLst>
                </p:nvPr>
              </p:nvSpPr>
              <p:spPr bwMode="auto">
                <a:xfrm>
                  <a:off x="1001713" y="2313998"/>
                  <a:ext cx="2116137" cy="1904036"/>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1"/>
                </a:solidFill>
                <a:ln>
                  <a:noFill/>
                </a:ln>
                <a:effectLst>
                  <a:outerShdw blurRad="50800" dist="38100" algn="l" rotWithShape="0">
                    <a:prstClr val="black">
                      <a:alpha val="40000"/>
                    </a:prstClr>
                  </a:outerShdw>
                </a:effectLst>
              </p:spPr>
              <p:txBody>
                <a:bodyPr>
                  <a:normAutofit/>
                </a:bodyPr>
                <a:lstStyle/>
                <a:p>
                  <a:pPr>
                    <a:spcBef>
                      <a:spcPts val="0"/>
                    </a:spcBef>
                    <a:spcAft>
                      <a:spcPts val="0"/>
                    </a:spcAft>
                    <a:defRPr/>
                  </a:pPr>
                  <a:endParaRPr lang="zh-CN" altLang="en-US" sz="1600">
                    <a:latin typeface="+mn-lt"/>
                    <a:ea typeface="+mn-ea"/>
                  </a:endParaRPr>
                </a:p>
              </p:txBody>
            </p:sp>
          </p:grpSp>
          <p:sp>
            <p:nvSpPr>
              <p:cNvPr id="22539" name="文本框 14"/>
              <p:cNvSpPr txBox="1">
                <a:spLocks noChangeArrowheads="1"/>
              </p:cNvSpPr>
              <p:nvPr>
                <p:custDataLst>
                  <p:tags r:id="rId9"/>
                </p:custDataLst>
              </p:nvPr>
            </p:nvSpPr>
            <p:spPr bwMode="auto">
              <a:xfrm>
                <a:off x="1408211" y="2742918"/>
                <a:ext cx="1049263" cy="656568"/>
              </a:xfrm>
              <a:prstGeom prst="rect">
                <a:avLst/>
              </a:prstGeom>
              <a:noFill/>
              <a:ln>
                <a:noFill/>
              </a:ln>
              <a:extLst>
                <a:ext uri="{909E8E84-426E-40DD-AFC4-6F175D3DCCD1}"/>
                <a:ext uri="{91240B29-F687-4F45-9708-019B960494DF}"/>
              </a:extLst>
            </p:spPr>
            <p:txBody>
              <a:bodyPr lIns="0" tIns="0" rIns="0" bIns="0" anchor="ctr"/>
              <a:lstStyle>
                <a:lvl1pPr algn="just">
                  <a:lnSpc>
                    <a:spcPct val="110000"/>
                  </a:lnSpc>
                  <a:spcBef>
                    <a:spcPts val="600"/>
                  </a:spcBef>
                  <a:buClr>
                    <a:schemeClr val="accent1"/>
                  </a:buClr>
                  <a:buSzPct val="70000"/>
                  <a:buFont typeface="Wingdings 2" pitchFamily="18" charset="2"/>
                  <a:buChar char="!"/>
                  <a:defRPr sz="2400">
                    <a:solidFill>
                      <a:srgbClr val="976A4F"/>
                    </a:solidFill>
                    <a:latin typeface="幼圆" pitchFamily="49" charset="-122"/>
                    <a:ea typeface="幼圆" pitchFamily="49" charset="-122"/>
                  </a:defRPr>
                </a:lvl1pPr>
                <a:lvl2pPr marL="742950" indent="-285750" algn="just">
                  <a:lnSpc>
                    <a:spcPct val="120000"/>
                  </a:lnSpc>
                  <a:spcAft>
                    <a:spcPts val="600"/>
                  </a:spcAft>
                  <a:buClr>
                    <a:srgbClr val="D5BDAF"/>
                  </a:buClr>
                  <a:buFont typeface="幼圆" pitchFamily="49" charset="-122"/>
                  <a:buChar char=" "/>
                  <a:defRPr sz="1600">
                    <a:solidFill>
                      <a:schemeClr val="tx1"/>
                    </a:solidFill>
                    <a:latin typeface="幼圆" pitchFamily="49" charset="-122"/>
                    <a:ea typeface="幼圆" pitchFamily="49"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幼圆" pitchFamily="49"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幼圆"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9pPr>
              </a:lstStyle>
              <a:p>
                <a:pPr algn="ctr">
                  <a:spcBef>
                    <a:spcPct val="0"/>
                  </a:spcBef>
                  <a:buClrTx/>
                  <a:buSzTx/>
                  <a:buFontTx/>
                  <a:buNone/>
                  <a:defRPr/>
                </a:pPr>
                <a:r>
                  <a:rPr lang="zh-CN" altLang="en-US" sz="2500" dirty="0">
                    <a:solidFill>
                      <a:schemeClr val="accent1"/>
                    </a:solidFill>
                    <a:latin typeface="+mj-lt"/>
                    <a:ea typeface="+mj-ea"/>
                    <a:cs typeface="+mj-cs"/>
                  </a:rPr>
                  <a:t>共同的目标</a:t>
                </a:r>
              </a:p>
            </p:txBody>
          </p:sp>
        </p:grpSp>
      </p:grpSp>
      <p:sp>
        <p:nvSpPr>
          <p:cNvPr id="28" name="文本框 27"/>
          <p:cNvSpPr txBox="1"/>
          <p:nvPr/>
        </p:nvSpPr>
        <p:spPr>
          <a:xfrm>
            <a:off x="222250" y="4592638"/>
            <a:ext cx="9191625" cy="1754187"/>
          </a:xfrm>
          <a:prstGeom prst="rect">
            <a:avLst/>
          </a:prstGeom>
          <a:noFill/>
        </p:spPr>
        <p:txBody>
          <a:bodyPr wrap="none">
            <a:spAutoFit/>
          </a:bodyPr>
          <a:lstStyle/>
          <a:p>
            <a:pPr>
              <a:lnSpc>
                <a:spcPct val="130000"/>
              </a:lnSpc>
              <a:defRPr/>
            </a:pPr>
            <a:r>
              <a:rPr lang="zh-CN" altLang="en-US" sz="2800" dirty="0">
                <a:solidFill>
                  <a:srgbClr val="FF0000"/>
                </a:solidFill>
                <a:latin typeface="Arial" panose="020B0604020202020204" pitchFamily="34" charset="0"/>
                <a:ea typeface="微软雅黑" panose="020B0503020204020204" charset="-122"/>
              </a:rPr>
              <a:t>什么是集体的愿景</a:t>
            </a:r>
            <a:r>
              <a:rPr lang="en-US" altLang="zh-CN" sz="2800" dirty="0">
                <a:solidFill>
                  <a:srgbClr val="FF0000"/>
                </a:solidFill>
                <a:latin typeface="Arial" panose="020B0604020202020204" pitchFamily="34" charset="0"/>
                <a:ea typeface="微软雅黑" panose="020B0503020204020204" charset="-122"/>
              </a:rPr>
              <a:t>/</a:t>
            </a:r>
            <a:r>
              <a:rPr lang="zh-CN" altLang="en-US" sz="2800" dirty="0">
                <a:solidFill>
                  <a:srgbClr val="FF0000"/>
                </a:solidFill>
                <a:latin typeface="Arial" panose="020B0604020202020204" pitchFamily="34" charset="0"/>
                <a:ea typeface="微软雅黑" panose="020B0503020204020204" charset="-122"/>
              </a:rPr>
              <a:t>含义：</a:t>
            </a:r>
            <a:r>
              <a:rPr lang="en-US" altLang="zh-CN" sz="2800" dirty="0">
                <a:solidFill>
                  <a:srgbClr val="FF0000"/>
                </a:solidFill>
                <a:latin typeface="Arial" panose="020B0604020202020204" pitchFamily="34" charset="0"/>
                <a:ea typeface="微软雅黑" panose="020B0503020204020204" charset="-122"/>
              </a:rPr>
              <a:t>P72</a:t>
            </a:r>
            <a:r>
              <a:rPr lang="en-US" altLang="zh-CN" sz="2800" dirty="0">
                <a:latin typeface="Arial" panose="020B0604020202020204" pitchFamily="34" charset="0"/>
                <a:ea typeface="微软雅黑" panose="020B0503020204020204" charset="-122"/>
              </a:rPr>
              <a:t> </a:t>
            </a:r>
            <a:r>
              <a:rPr lang="zh-CN" altLang="en-US" sz="2800" dirty="0">
                <a:latin typeface="华文行楷" pitchFamily="2" charset="-122"/>
                <a:ea typeface="华文行楷" pitchFamily="2" charset="-122"/>
                <a:sym typeface="+mn-ea"/>
              </a:rPr>
              <a:t>美好集体</a:t>
            </a:r>
            <a:r>
              <a:rPr lang="zh-CN" altLang="en-US" sz="2800" dirty="0">
                <a:solidFill>
                  <a:schemeClr val="accent4">
                    <a:lumMod val="50000"/>
                  </a:schemeClr>
                </a:solidFill>
                <a:latin typeface="华文行楷" pitchFamily="2" charset="-122"/>
                <a:ea typeface="华文行楷" pitchFamily="2" charset="-122"/>
                <a:sym typeface="+mn-ea"/>
              </a:rPr>
              <a:t>拥有</a:t>
            </a:r>
            <a:r>
              <a:rPr lang="zh-CN" altLang="en-US" sz="2800" dirty="0">
                <a:latin typeface="华文行楷" pitchFamily="2" charset="-122"/>
                <a:ea typeface="华文行楷" pitchFamily="2" charset="-122"/>
                <a:sym typeface="+mn-ea"/>
              </a:rPr>
              <a:t>共同的梦想，</a:t>
            </a:r>
          </a:p>
          <a:p>
            <a:pPr>
              <a:lnSpc>
                <a:spcPct val="130000"/>
              </a:lnSpc>
              <a:defRPr/>
            </a:pPr>
            <a:r>
              <a:rPr lang="zh-CN" altLang="en-US" sz="2800" dirty="0">
                <a:solidFill>
                  <a:schemeClr val="accent4">
                    <a:lumMod val="50000"/>
                  </a:schemeClr>
                </a:solidFill>
                <a:latin typeface="华文行楷" pitchFamily="2" charset="-122"/>
                <a:ea typeface="华文行楷" pitchFamily="2" charset="-122"/>
                <a:sym typeface="+mn-ea"/>
              </a:rPr>
              <a:t>向往</a:t>
            </a:r>
            <a:r>
              <a:rPr lang="zh-CN" altLang="en-US" sz="2800" dirty="0">
                <a:latin typeface="华文行楷" pitchFamily="2" charset="-122"/>
                <a:ea typeface="华文行楷" pitchFamily="2" charset="-122"/>
                <a:sym typeface="+mn-ea"/>
              </a:rPr>
              <a:t>美好的前景，</a:t>
            </a:r>
            <a:r>
              <a:rPr lang="zh-CN" altLang="en-US" sz="2800" dirty="0">
                <a:solidFill>
                  <a:schemeClr val="accent4">
                    <a:lumMod val="50000"/>
                  </a:schemeClr>
                </a:solidFill>
                <a:latin typeface="华文行楷" pitchFamily="2" charset="-122"/>
                <a:ea typeface="华文行楷" pitchFamily="2" charset="-122"/>
                <a:sym typeface="+mn-ea"/>
              </a:rPr>
              <a:t>承担</a:t>
            </a:r>
            <a:r>
              <a:rPr lang="zh-CN" altLang="en-US" sz="2800" dirty="0">
                <a:latin typeface="华文行楷" pitchFamily="2" charset="-122"/>
                <a:ea typeface="华文行楷" pitchFamily="2" charset="-122"/>
                <a:sym typeface="+mn-ea"/>
              </a:rPr>
              <a:t>共同的使命，</a:t>
            </a:r>
            <a:r>
              <a:rPr lang="zh-CN" altLang="en-US" sz="2800" dirty="0">
                <a:solidFill>
                  <a:schemeClr val="accent4">
                    <a:lumMod val="50000"/>
                  </a:schemeClr>
                </a:solidFill>
                <a:latin typeface="华文行楷" pitchFamily="2" charset="-122"/>
                <a:ea typeface="华文行楷" pitchFamily="2" charset="-122"/>
                <a:sym typeface="+mn-ea"/>
              </a:rPr>
              <a:t>认同</a:t>
            </a:r>
            <a:r>
              <a:rPr lang="zh-CN" altLang="en-US" sz="2800" dirty="0">
                <a:latin typeface="华文行楷" pitchFamily="2" charset="-122"/>
                <a:ea typeface="华文行楷" pitchFamily="2" charset="-122"/>
                <a:sym typeface="+mn-ea"/>
              </a:rPr>
              <a:t>正确的价值</a:t>
            </a:r>
          </a:p>
          <a:p>
            <a:pPr>
              <a:lnSpc>
                <a:spcPct val="130000"/>
              </a:lnSpc>
              <a:defRPr/>
            </a:pPr>
            <a:r>
              <a:rPr lang="zh-CN" altLang="en-US" sz="2800" dirty="0">
                <a:latin typeface="华文行楷" pitchFamily="2" charset="-122"/>
                <a:ea typeface="华文行楷" pitchFamily="2" charset="-122"/>
                <a:sym typeface="+mn-ea"/>
              </a:rPr>
              <a:t>观，</a:t>
            </a:r>
            <a:r>
              <a:rPr lang="zh-CN" altLang="en-US" sz="2800" dirty="0">
                <a:solidFill>
                  <a:schemeClr val="accent4">
                    <a:lumMod val="50000"/>
                  </a:schemeClr>
                </a:solidFill>
                <a:latin typeface="华文行楷" pitchFamily="2" charset="-122"/>
                <a:ea typeface="华文行楷" pitchFamily="2" charset="-122"/>
                <a:sym typeface="+mn-ea"/>
              </a:rPr>
              <a:t>形成</a:t>
            </a:r>
            <a:r>
              <a:rPr lang="zh-CN" altLang="en-US" sz="2800" dirty="0">
                <a:latin typeface="华文行楷" pitchFamily="2" charset="-122"/>
                <a:ea typeface="华文行楷" pitchFamily="2" charset="-122"/>
                <a:sym typeface="+mn-ea"/>
              </a:rPr>
              <a:t>一致的目标和追求，这就是</a:t>
            </a:r>
            <a:r>
              <a:rPr lang="zh-CN" altLang="en-US" sz="2800" dirty="0">
                <a:solidFill>
                  <a:schemeClr val="accent4">
                    <a:lumMod val="50000"/>
                  </a:schemeClr>
                </a:solidFill>
                <a:latin typeface="华文行楷" pitchFamily="2" charset="-122"/>
                <a:ea typeface="华文行楷" pitchFamily="2" charset="-122"/>
                <a:sym typeface="+mn-ea"/>
              </a:rPr>
              <a:t>集体的愿景</a:t>
            </a:r>
            <a:r>
              <a:rPr lang="zh-CN" altLang="en-US" sz="2800" dirty="0">
                <a:latin typeface="华文行楷" pitchFamily="2" charset="-122"/>
                <a:ea typeface="华文行楷" pitchFamily="2" charset="-122"/>
                <a:sym typeface="+mn-ea"/>
              </a:rPr>
              <a:t>。</a:t>
            </a:r>
            <a:endParaRPr lang="zh-CN" altLang="en-US" sz="2800" dirty="0">
              <a:latin typeface="华文行楷" pitchFamily="2" charset="-122"/>
              <a:ea typeface="华文行楷"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ox(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ox(in)">
                                      <p:cBhvr>
                                        <p:cTn id="23" dur="2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diamond(in)">
                                      <p:cBhvr>
                                        <p:cTn id="33"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custDataLst>
              <p:tags r:id="rId2"/>
            </p:custDataLst>
          </p:nvPr>
        </p:nvGrpSpPr>
        <p:grpSpPr bwMode="auto">
          <a:xfrm>
            <a:off x="2189163" y="2209800"/>
            <a:ext cx="5227637" cy="755650"/>
            <a:chOff x="2189163" y="2697163"/>
            <a:chExt cx="4621212" cy="755650"/>
          </a:xfrm>
        </p:grpSpPr>
        <p:sp>
          <p:nvSpPr>
            <p:cNvPr id="50" name="任意多边形 49"/>
            <p:cNvSpPr/>
            <p:nvPr>
              <p:custDataLst>
                <p:tags r:id="rId10"/>
              </p:custDataLst>
            </p:nvPr>
          </p:nvSpPr>
          <p:spPr bwMode="auto">
            <a:xfrm>
              <a:off x="2189163" y="2697163"/>
              <a:ext cx="753595" cy="755650"/>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01</a:t>
              </a:r>
              <a:endParaRPr lang="zh-CN" altLang="en-US" sz="2800" dirty="0">
                <a:solidFill>
                  <a:srgbClr val="FFFFFF"/>
                </a:solidFill>
              </a:endParaRPr>
            </a:p>
          </p:txBody>
        </p:sp>
        <p:sp>
          <p:nvSpPr>
            <p:cNvPr id="8" name="矩形 7"/>
            <p:cNvSpPr/>
            <p:nvPr>
              <p:custDataLst>
                <p:tags r:id="rId11"/>
              </p:custDataLst>
            </p:nvPr>
          </p:nvSpPr>
          <p:spPr bwMode="auto">
            <a:xfrm>
              <a:off x="3004506" y="2697163"/>
              <a:ext cx="3805869"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2400" b="1" dirty="0">
                  <a:solidFill>
                    <a:srgbClr val="FFFFFF"/>
                  </a:solidFill>
                </a:rPr>
                <a:t>精神动力之源</a:t>
              </a:r>
            </a:p>
          </p:txBody>
        </p:sp>
      </p:grpSp>
      <p:grpSp>
        <p:nvGrpSpPr>
          <p:cNvPr id="3" name="组合 2"/>
          <p:cNvGrpSpPr>
            <a:grpSpLocks/>
          </p:cNvGrpSpPr>
          <p:nvPr>
            <p:custDataLst>
              <p:tags r:id="rId3"/>
            </p:custDataLst>
          </p:nvPr>
        </p:nvGrpSpPr>
        <p:grpSpPr bwMode="auto">
          <a:xfrm>
            <a:off x="2189163" y="3403600"/>
            <a:ext cx="5330825" cy="795338"/>
            <a:chOff x="2189163" y="3786188"/>
            <a:chExt cx="4621212" cy="757237"/>
          </a:xfrm>
        </p:grpSpPr>
        <p:sp>
          <p:nvSpPr>
            <p:cNvPr id="51" name="任意多边形 50"/>
            <p:cNvSpPr/>
            <p:nvPr>
              <p:custDataLst>
                <p:tags r:id="rId8"/>
              </p:custDataLst>
            </p:nvPr>
          </p:nvSpPr>
          <p:spPr>
            <a:xfrm>
              <a:off x="2189163" y="3786188"/>
              <a:ext cx="754147" cy="757237"/>
            </a:xfrm>
            <a:custGeom>
              <a:avLst/>
              <a:gdLst>
                <a:gd name="connsiteX0" fmla="*/ 697058 w 800580"/>
                <a:gd name="connsiteY0" fmla="*/ 60232 h 756662"/>
                <a:gd name="connsiteX1" fmla="*/ 653766 w 800580"/>
                <a:gd name="connsiteY1" fmla="*/ 99132 h 756662"/>
                <a:gd name="connsiteX2" fmla="*/ 697058 w 800580"/>
                <a:gd name="connsiteY2" fmla="*/ 138032 h 756662"/>
                <a:gd name="connsiteX3" fmla="*/ 740350 w 800580"/>
                <a:gd name="connsiteY3" fmla="*/ 99132 h 756662"/>
                <a:gd name="connsiteX4" fmla="*/ 697058 w 800580"/>
                <a:gd name="connsiteY4" fmla="*/ 60232 h 756662"/>
                <a:gd name="connsiteX5" fmla="*/ 400291 w 800580"/>
                <a:gd name="connsiteY5" fmla="*/ 0 h 756662"/>
                <a:gd name="connsiteX6" fmla="*/ 800580 w 800580"/>
                <a:gd name="connsiteY6" fmla="*/ 0 h 756662"/>
                <a:gd name="connsiteX7" fmla="*/ 800580 w 800580"/>
                <a:gd name="connsiteY7" fmla="*/ 378331 h 756662"/>
                <a:gd name="connsiteX8" fmla="*/ 400290 w 800580"/>
                <a:gd name="connsiteY8" fmla="*/ 756662 h 756662"/>
                <a:gd name="connsiteX9" fmla="*/ 0 w 800580"/>
                <a:gd name="connsiteY9" fmla="*/ 378331 h 756662"/>
                <a:gd name="connsiteX10" fmla="*/ 1 w 800580"/>
                <a:gd name="connsiteY10" fmla="*/ 378331 h 756662"/>
                <a:gd name="connsiteX11" fmla="*/ 400291 w 800580"/>
                <a:gd name="connsiteY11" fmla="*/ 0 h 75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6662">
                  <a:moveTo>
                    <a:pt x="697058" y="60232"/>
                  </a:moveTo>
                  <a:cubicBezTo>
                    <a:pt x="673148" y="60232"/>
                    <a:pt x="653766" y="77648"/>
                    <a:pt x="653766" y="99132"/>
                  </a:cubicBezTo>
                  <a:cubicBezTo>
                    <a:pt x="653766" y="120616"/>
                    <a:pt x="673148" y="138032"/>
                    <a:pt x="697058" y="138032"/>
                  </a:cubicBezTo>
                  <a:cubicBezTo>
                    <a:pt x="720968" y="138032"/>
                    <a:pt x="740350" y="120616"/>
                    <a:pt x="740350" y="99132"/>
                  </a:cubicBezTo>
                  <a:cubicBezTo>
                    <a:pt x="740350" y="77648"/>
                    <a:pt x="720968" y="60232"/>
                    <a:pt x="697058" y="60232"/>
                  </a:cubicBezTo>
                  <a:close/>
                  <a:moveTo>
                    <a:pt x="400291" y="0"/>
                  </a:moveTo>
                  <a:lnTo>
                    <a:pt x="800580" y="0"/>
                  </a:lnTo>
                  <a:lnTo>
                    <a:pt x="800580" y="378331"/>
                  </a:lnTo>
                  <a:cubicBezTo>
                    <a:pt x="800580" y="587277"/>
                    <a:pt x="621364" y="756662"/>
                    <a:pt x="400290" y="756662"/>
                  </a:cubicBezTo>
                  <a:cubicBezTo>
                    <a:pt x="179216" y="756662"/>
                    <a:pt x="0" y="587277"/>
                    <a:pt x="0" y="378331"/>
                  </a:cubicBezTo>
                  <a:lnTo>
                    <a:pt x="1" y="378331"/>
                  </a:lnTo>
                  <a:cubicBezTo>
                    <a:pt x="1" y="169385"/>
                    <a:pt x="179217" y="0"/>
                    <a:pt x="4002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02</a:t>
              </a:r>
              <a:endParaRPr lang="zh-CN" altLang="en-US" sz="2800" dirty="0">
                <a:solidFill>
                  <a:srgbClr val="FFFFFF"/>
                </a:solidFill>
              </a:endParaRPr>
            </a:p>
          </p:txBody>
        </p:sp>
        <p:sp>
          <p:nvSpPr>
            <p:cNvPr id="15" name="矩形 14"/>
            <p:cNvSpPr/>
            <p:nvPr>
              <p:custDataLst>
                <p:tags r:id="rId9"/>
              </p:custDataLst>
            </p:nvPr>
          </p:nvSpPr>
          <p:spPr>
            <a:xfrm>
              <a:off x="3005237" y="3787700"/>
              <a:ext cx="3805138" cy="4851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2400" b="1" dirty="0">
                  <a:solidFill>
                    <a:srgbClr val="FFFFFF"/>
                  </a:solidFill>
                </a:rPr>
                <a:t>推动集体发展的内驱力</a:t>
              </a:r>
            </a:p>
          </p:txBody>
        </p:sp>
      </p:grpSp>
      <p:grpSp>
        <p:nvGrpSpPr>
          <p:cNvPr id="5" name="组合 4"/>
          <p:cNvGrpSpPr>
            <a:grpSpLocks/>
          </p:cNvGrpSpPr>
          <p:nvPr>
            <p:custDataLst>
              <p:tags r:id="rId4"/>
            </p:custDataLst>
          </p:nvPr>
        </p:nvGrpSpPr>
        <p:grpSpPr bwMode="auto">
          <a:xfrm>
            <a:off x="2189163" y="4479925"/>
            <a:ext cx="5330825" cy="954088"/>
            <a:chOff x="2189163" y="4876800"/>
            <a:chExt cx="4621212" cy="757238"/>
          </a:xfrm>
        </p:grpSpPr>
        <p:sp>
          <p:nvSpPr>
            <p:cNvPr id="52" name="任意多边形 51"/>
            <p:cNvSpPr/>
            <p:nvPr>
              <p:custDataLst>
                <p:tags r:id="rId6"/>
              </p:custDataLst>
            </p:nvPr>
          </p:nvSpPr>
          <p:spPr>
            <a:xfrm>
              <a:off x="2189163" y="4876800"/>
              <a:ext cx="754147" cy="757238"/>
            </a:xfrm>
            <a:custGeom>
              <a:avLst/>
              <a:gdLst>
                <a:gd name="connsiteX0" fmla="*/ 697058 w 800580"/>
                <a:gd name="connsiteY0" fmla="*/ 60232 h 756662"/>
                <a:gd name="connsiteX1" fmla="*/ 653766 w 800580"/>
                <a:gd name="connsiteY1" fmla="*/ 99132 h 756662"/>
                <a:gd name="connsiteX2" fmla="*/ 697058 w 800580"/>
                <a:gd name="connsiteY2" fmla="*/ 138032 h 756662"/>
                <a:gd name="connsiteX3" fmla="*/ 740350 w 800580"/>
                <a:gd name="connsiteY3" fmla="*/ 99132 h 756662"/>
                <a:gd name="connsiteX4" fmla="*/ 697058 w 800580"/>
                <a:gd name="connsiteY4" fmla="*/ 60232 h 756662"/>
                <a:gd name="connsiteX5" fmla="*/ 400291 w 800580"/>
                <a:gd name="connsiteY5" fmla="*/ 0 h 756662"/>
                <a:gd name="connsiteX6" fmla="*/ 800580 w 800580"/>
                <a:gd name="connsiteY6" fmla="*/ 0 h 756662"/>
                <a:gd name="connsiteX7" fmla="*/ 800580 w 800580"/>
                <a:gd name="connsiteY7" fmla="*/ 378331 h 756662"/>
                <a:gd name="connsiteX8" fmla="*/ 400290 w 800580"/>
                <a:gd name="connsiteY8" fmla="*/ 756662 h 756662"/>
                <a:gd name="connsiteX9" fmla="*/ 0 w 800580"/>
                <a:gd name="connsiteY9" fmla="*/ 378331 h 756662"/>
                <a:gd name="connsiteX10" fmla="*/ 1 w 800580"/>
                <a:gd name="connsiteY10" fmla="*/ 378331 h 756662"/>
                <a:gd name="connsiteX11" fmla="*/ 400291 w 800580"/>
                <a:gd name="connsiteY11" fmla="*/ 0 h 75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6662">
                  <a:moveTo>
                    <a:pt x="697058" y="60232"/>
                  </a:moveTo>
                  <a:cubicBezTo>
                    <a:pt x="673148" y="60232"/>
                    <a:pt x="653766" y="77648"/>
                    <a:pt x="653766" y="99132"/>
                  </a:cubicBezTo>
                  <a:cubicBezTo>
                    <a:pt x="653766" y="120616"/>
                    <a:pt x="673148" y="138032"/>
                    <a:pt x="697058" y="138032"/>
                  </a:cubicBezTo>
                  <a:cubicBezTo>
                    <a:pt x="720968" y="138032"/>
                    <a:pt x="740350" y="120616"/>
                    <a:pt x="740350" y="99132"/>
                  </a:cubicBezTo>
                  <a:cubicBezTo>
                    <a:pt x="740350" y="77648"/>
                    <a:pt x="720968" y="60232"/>
                    <a:pt x="697058" y="60232"/>
                  </a:cubicBezTo>
                  <a:close/>
                  <a:moveTo>
                    <a:pt x="400291" y="0"/>
                  </a:moveTo>
                  <a:lnTo>
                    <a:pt x="800580" y="0"/>
                  </a:lnTo>
                  <a:lnTo>
                    <a:pt x="800580" y="378331"/>
                  </a:lnTo>
                  <a:cubicBezTo>
                    <a:pt x="800580" y="587277"/>
                    <a:pt x="621364" y="756662"/>
                    <a:pt x="400290" y="756662"/>
                  </a:cubicBezTo>
                  <a:cubicBezTo>
                    <a:pt x="179216" y="756662"/>
                    <a:pt x="0" y="587277"/>
                    <a:pt x="0" y="378331"/>
                  </a:cubicBezTo>
                  <a:lnTo>
                    <a:pt x="1" y="378331"/>
                  </a:lnTo>
                  <a:cubicBezTo>
                    <a:pt x="1" y="169385"/>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03</a:t>
              </a:r>
              <a:endParaRPr lang="zh-CN" altLang="en-US" sz="2800" dirty="0">
                <a:solidFill>
                  <a:srgbClr val="FFFFFF"/>
                </a:solidFill>
              </a:endParaRPr>
            </a:p>
          </p:txBody>
        </p:sp>
        <p:sp>
          <p:nvSpPr>
            <p:cNvPr id="22" name="矩形 21"/>
            <p:cNvSpPr/>
            <p:nvPr>
              <p:custDataLst>
                <p:tags r:id="rId7"/>
              </p:custDataLst>
            </p:nvPr>
          </p:nvSpPr>
          <p:spPr>
            <a:xfrm>
              <a:off x="3005237" y="4876800"/>
              <a:ext cx="3805138" cy="684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400" b="1" dirty="0">
                  <a:solidFill>
                    <a:srgbClr val="FFFFFF"/>
                  </a:solidFill>
                </a:rPr>
                <a:t>引领集体成员团结一致，开拓进取</a:t>
              </a:r>
            </a:p>
          </p:txBody>
        </p:sp>
      </p:grpSp>
      <p:sp>
        <p:nvSpPr>
          <p:cNvPr id="12" name="文本框 11"/>
          <p:cNvSpPr txBox="1"/>
          <p:nvPr>
            <p:custDataLst>
              <p:tags r:id="rId5"/>
            </p:custDataLst>
          </p:nvPr>
        </p:nvSpPr>
        <p:spPr>
          <a:xfrm>
            <a:off x="1848485" y="882645"/>
            <a:ext cx="6496049" cy="699594"/>
          </a:xfrm>
          <a:prstGeom prst="rect">
            <a:avLst/>
          </a:prstGeom>
        </p:spPr>
        <p:txBody>
          <a:bodyPr anchor="b"/>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lang="zh-CN" sz="2800">
                <a:latin typeface="黑体" panose="02010609060101010101" pitchFamily="49" charset="-122"/>
                <a:sym typeface="+mn-ea"/>
              </a:rPr>
              <a:t>想一想：</a:t>
            </a:r>
          </a:p>
          <a:p>
            <a:pPr>
              <a:defRPr/>
            </a:pPr>
            <a:r>
              <a:rPr lang="zh-CN" sz="2800">
                <a:ln w="22225">
                  <a:solidFill>
                    <a:schemeClr val="accent2"/>
                  </a:solidFill>
                  <a:prstDash val="solid"/>
                </a:ln>
                <a:solidFill>
                  <a:schemeClr val="accent2">
                    <a:lumMod val="40000"/>
                    <a:lumOff val="60000"/>
                  </a:schemeClr>
                </a:solidFill>
                <a:latin typeface="黑体" panose="02010609060101010101" pitchFamily="49" charset="-122"/>
                <a:sym typeface="+mn-ea"/>
              </a:rPr>
              <a:t>愿景对于集体</a:t>
            </a:r>
            <a:r>
              <a:rPr lang="zh-CN" sz="2800">
                <a:latin typeface="黑体" panose="02010609060101010101" pitchFamily="49" charset="-122"/>
                <a:sym typeface="+mn-ea"/>
              </a:rPr>
              <a:t>具有什么样的作用？</a:t>
            </a:r>
            <a:endParaRPr lang="zh-CN" sz="2400">
              <a:latin typeface="黑体" panose="02010609060101010101" pitchFamily="49" charset="-122"/>
              <a:sym typeface="+mn-ea"/>
            </a:endParaRPr>
          </a:p>
          <a:p>
            <a:pPr>
              <a:defRPr/>
            </a:pPr>
            <a:endParaRPr lang="zh-CN" sz="2400" smtClean="0">
              <a:gradFill>
                <a:gsLst>
                  <a:gs pos="0">
                    <a:schemeClr val="accent3"/>
                  </a:gs>
                  <a:gs pos="100000">
                    <a:schemeClr val="accent2"/>
                  </a:gs>
                </a:gsLst>
                <a:lin ang="0" scaled="1"/>
              </a:gradFill>
              <a:latin typeface="黑体" panose="02010609060101010101" pitchFamily="49" charset="-122"/>
              <a:sym typeface="+mn-ea"/>
            </a:endParaRPr>
          </a:p>
        </p:txBody>
      </p:sp>
      <p:sp>
        <p:nvSpPr>
          <p:cNvPr id="4" name="矩形 3"/>
          <p:cNvSpPr/>
          <p:nvPr/>
        </p:nvSpPr>
        <p:spPr>
          <a:xfrm>
            <a:off x="2739390" y="5618480"/>
            <a:ext cx="3849370" cy="1188720"/>
          </a:xfrm>
          <a:prstGeom prst="rect">
            <a:avLst/>
          </a:prstGeom>
          <a:noFill/>
          <a:ln>
            <a:noFill/>
          </a:ln>
        </p:spPr>
        <p:txBody>
          <a:bodyPr wrap="none">
            <a:spAutoFit/>
          </a:bodyPr>
          <a:lstStyle/>
          <a:p>
            <a:pPr algn="ctr">
              <a:defRPr/>
            </a:pPr>
            <a:r>
              <a:rPr lang="en-US" altLang="zh-C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p72 </a:t>
            </a:r>
            <a:r>
              <a:rPr lang="zh-CN" altLang="en-US"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段末</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0" fill="hold"/>
                                        <p:tgtEl>
                                          <p:spTgt spid="4"/>
                                        </p:tgtEl>
                                        <p:attrNameLst>
                                          <p:attrName>ppt_x</p:attrName>
                                        </p:attrNameLst>
                                      </p:cBhvr>
                                      <p:tavLst>
                                        <p:tav tm="0">
                                          <p:val>
                                            <p:strVal val="#ppt_x"/>
                                          </p:val>
                                        </p:tav>
                                        <p:tav tm="100000">
                                          <p:val>
                                            <p:strVal val="#ppt_x"/>
                                          </p:val>
                                        </p:tav>
                                      </p:tavLst>
                                    </p:anim>
                                    <p:anim calcmode="lin" valueType="num">
                                      <p:cBhvr additive="base">
                                        <p:cTn id="23"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629920" y="723900"/>
            <a:ext cx="6316345" cy="1602105"/>
          </a:xfrm>
          <a:prstGeom prst="rect">
            <a:avLst/>
          </a:prstGeom>
        </p:spPr>
        <p:txBody>
          <a:bodyPr anchor="ctr"/>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altLang="zh-CN" sz="4400">
                <a:effectLst>
                  <a:outerShdw blurRad="38100" dist="38100" dir="2700000" algn="tl">
                    <a:srgbClr val="000000">
                      <a:alpha val="43137"/>
                    </a:srgbClr>
                  </a:outerShdw>
                </a:effectLst>
                <a:latin typeface="Microsoft New Tai Lue" panose="020B0502040204020203" charset="0"/>
                <a:ea typeface="+mj-ea"/>
              </a:rPr>
              <a:t> </a:t>
            </a:r>
          </a:p>
        </p:txBody>
      </p:sp>
      <p:sp>
        <p:nvSpPr>
          <p:cNvPr id="8" name="矩形 7"/>
          <p:cNvSpPr/>
          <p:nvPr>
            <p:custDataLst>
              <p:tags r:id="rId3"/>
            </p:custDataLst>
          </p:nvPr>
        </p:nvSpPr>
        <p:spPr>
          <a:xfrm>
            <a:off x="958850" y="3176588"/>
            <a:ext cx="6294438" cy="3452812"/>
          </a:xfrm>
          <a:prstGeom prst="rect">
            <a:avLst/>
          </a:prstGeom>
          <a:blipFill dpi="0" rotWithShape="1">
            <a:blip r:embed="rId7" cstate="print">
              <a:extLst>
                <a:ext uri="{28A0092B-C50C-407E-A947-70E740481C1C}"/>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a:p>
        </p:txBody>
      </p:sp>
      <p:sp>
        <p:nvSpPr>
          <p:cNvPr id="52227" name="文本框 1"/>
          <p:cNvSpPr txBox="1">
            <a:spLocks noChangeArrowheads="1"/>
          </p:cNvSpPr>
          <p:nvPr>
            <p:custDataLst>
              <p:tags r:id="rId4"/>
            </p:custDataLst>
          </p:nvPr>
        </p:nvSpPr>
        <p:spPr bwMode="auto">
          <a:xfrm>
            <a:off x="628650" y="2324100"/>
            <a:ext cx="3195638" cy="3811588"/>
          </a:xfrm>
          <a:prstGeom prst="rect">
            <a:avLst/>
          </a:prstGeom>
          <a:noFill/>
          <a:ln w="9525">
            <a:noFill/>
            <a:miter lim="800000"/>
            <a:headEnd/>
            <a:tailEnd/>
          </a:ln>
        </p:spPr>
        <p:txBody>
          <a:bodyPr/>
          <a:lstStyle/>
          <a:p>
            <a:r>
              <a:rPr lang="en-US" altLang="zh-CN" sz="2000">
                <a:solidFill>
                  <a:schemeClr val="tx2"/>
                </a:solidFill>
                <a:ea typeface="黑体" pitchFamily="49" charset="-122"/>
              </a:rPr>
              <a:t> </a:t>
            </a:r>
          </a:p>
          <a:p>
            <a:endParaRPr lang="en-US" altLang="zh-CN" sz="2000">
              <a:solidFill>
                <a:schemeClr val="tx2"/>
              </a:solidFill>
              <a:ea typeface="黑体" pitchFamily="49" charset="-122"/>
            </a:endParaRPr>
          </a:p>
        </p:txBody>
      </p:sp>
      <p:sp>
        <p:nvSpPr>
          <p:cNvPr id="3" name="矩形 2"/>
          <p:cNvSpPr/>
          <p:nvPr/>
        </p:nvSpPr>
        <p:spPr>
          <a:xfrm>
            <a:off x="692785" y="840740"/>
            <a:ext cx="7061835" cy="2335530"/>
          </a:xfrm>
          <a:prstGeom prst="rect">
            <a:avLst/>
          </a:prstGeom>
          <a:noFill/>
          <a:ln>
            <a:noFill/>
          </a:ln>
        </p:spPr>
        <p:txBody>
          <a:bodyPr>
            <a:spAutoFit/>
          </a:bodyPr>
          <a:lstStyle/>
          <a:p>
            <a:pPr algn="ctr">
              <a:defRPr/>
            </a:pPr>
            <a:r>
              <a:rPr altLang="zh-CN" sz="7200" b="1" dirty="0">
                <a:ln w="22225">
                  <a:solidFill>
                    <a:schemeClr val="accent2"/>
                  </a:solidFill>
                  <a:prstDash val="solid"/>
                </a:ln>
                <a:solidFill>
                  <a:schemeClr val="accent2">
                    <a:lumMod val="40000"/>
                    <a:lumOff val="60000"/>
                  </a:schemeClr>
                </a:solidFill>
                <a:latin typeface="Microsoft New Tai Lue" panose="020B0502040204020203" charset="0"/>
                <a:ea typeface="+mj-ea"/>
              </a:rPr>
              <a:t>    </a:t>
            </a:r>
            <a:r>
              <a:rPr lang="zh-CN" altLang="en-US" sz="7200" b="1" dirty="0">
                <a:ln w="22225">
                  <a:solidFill>
                    <a:schemeClr val="accent2"/>
                  </a:solidFill>
                  <a:prstDash val="solid"/>
                </a:ln>
                <a:solidFill>
                  <a:schemeClr val="accent2">
                    <a:lumMod val="40000"/>
                    <a:lumOff val="60000"/>
                  </a:schemeClr>
                </a:solidFill>
                <a:latin typeface="Microsoft New Tai Lue" panose="020B0502040204020203" charset="0"/>
                <a:ea typeface="+mj-ea"/>
              </a:rPr>
              <a:t>板块二</a:t>
            </a:r>
          </a:p>
          <a:p>
            <a:pPr algn="ctr">
              <a:defRPr/>
            </a:pPr>
            <a:r>
              <a:rPr lang="zh-CN" altLang="en-US" sz="7200" b="1" dirty="0">
                <a:ln w="22225">
                  <a:solidFill>
                    <a:schemeClr val="accent2"/>
                  </a:solidFill>
                  <a:prstDash val="solid"/>
                </a:ln>
                <a:solidFill>
                  <a:schemeClr val="accent2">
                    <a:lumMod val="40000"/>
                    <a:lumOff val="60000"/>
                  </a:schemeClr>
                </a:solidFill>
                <a:latin typeface="Microsoft New Tai Lue" panose="020B0502040204020203" charset="0"/>
                <a:ea typeface="+mj-ea"/>
              </a:rPr>
              <a:t>  良好的氛围</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2" descr="C:\Users\lenovo\Desktop\QQ截图20170426135242.jpg"/>
          <p:cNvPicPr>
            <a:picLocks noChangeAspect="1"/>
          </p:cNvPicPr>
          <p:nvPr/>
        </p:nvPicPr>
        <p:blipFill>
          <a:blip r:embed="rId2"/>
          <a:srcRect/>
          <a:stretch>
            <a:fillRect/>
          </a:stretch>
        </p:blipFill>
        <p:spPr bwMode="auto">
          <a:xfrm>
            <a:off x="-71438" y="812800"/>
            <a:ext cx="9297988" cy="4043363"/>
          </a:xfrm>
          <a:prstGeom prst="rect">
            <a:avLst/>
          </a:prstGeom>
          <a:noFill/>
          <a:ln w="9525">
            <a:noFill/>
            <a:miter lim="800000"/>
            <a:headEnd/>
            <a:tailEnd/>
          </a:ln>
        </p:spPr>
      </p:pic>
      <p:sp>
        <p:nvSpPr>
          <p:cNvPr id="2" name="矩形 1"/>
          <p:cNvSpPr/>
          <p:nvPr/>
        </p:nvSpPr>
        <p:spPr>
          <a:xfrm>
            <a:off x="2914650" y="-8255"/>
            <a:ext cx="3646170" cy="1188720"/>
          </a:xfrm>
          <a:prstGeom prst="rect">
            <a:avLst/>
          </a:prstGeom>
          <a:noFill/>
          <a:ln>
            <a:noFill/>
          </a:ln>
        </p:spPr>
        <p:txBody>
          <a:bodyPr wrap="none">
            <a:spAutoFit/>
            <a:scene3d>
              <a:camera prst="orthographicFront"/>
              <a:lightRig rig="threePt" dir="t"/>
            </a:scene3d>
          </a:bodyPr>
          <a:lstStyle/>
          <a:p>
            <a:pPr algn="ctr">
              <a:defRPr/>
            </a:pPr>
            <a:r>
              <a:rPr lang="zh-CN" altLang="en-US" sz="7200" b="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探究</a:t>
            </a:r>
            <a:r>
              <a:rPr lang="en-US" altLang="zh-CN" sz="7200" b="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P74</a:t>
            </a:r>
          </a:p>
        </p:txBody>
      </p:sp>
      <p:sp>
        <p:nvSpPr>
          <p:cNvPr id="54275" name="文本框 2"/>
          <p:cNvSpPr txBox="1">
            <a:spLocks noChangeArrowheads="1"/>
          </p:cNvSpPr>
          <p:nvPr/>
        </p:nvSpPr>
        <p:spPr bwMode="auto">
          <a:xfrm>
            <a:off x="141288" y="3784600"/>
            <a:ext cx="8901112" cy="1198563"/>
          </a:xfrm>
          <a:prstGeom prst="rect">
            <a:avLst/>
          </a:prstGeom>
          <a:solidFill>
            <a:schemeClr val="bg1"/>
          </a:solidFill>
          <a:ln w="9525">
            <a:noFill/>
            <a:miter lim="800000"/>
            <a:headEnd/>
            <a:tailEnd/>
          </a:ln>
        </p:spPr>
        <p:txBody>
          <a:bodyPr wrap="none">
            <a:spAutoFit/>
          </a:bodyPr>
          <a:lstStyle/>
          <a:p>
            <a:pPr>
              <a:lnSpc>
                <a:spcPct val="130000"/>
              </a:lnSpc>
            </a:pPr>
            <a:r>
              <a:rPr lang="en-US" altLang="zh-CN" sz="1400">
                <a:ea typeface="微软雅黑" pitchFamily="34" charset="-122"/>
              </a:rPr>
              <a:t>                                                                                                                                                                                </a:t>
            </a:r>
          </a:p>
          <a:p>
            <a:pPr>
              <a:lnSpc>
                <a:spcPct val="130000"/>
              </a:lnSpc>
            </a:pPr>
            <a:r>
              <a:rPr lang="en-US" altLang="zh-CN" sz="1400">
                <a:ea typeface="微软雅黑" pitchFamily="34" charset="-122"/>
              </a:rPr>
              <a:t> </a:t>
            </a:r>
          </a:p>
          <a:p>
            <a:pPr>
              <a:lnSpc>
                <a:spcPct val="130000"/>
              </a:lnSpc>
            </a:pPr>
            <a:endParaRPr lang="en-US" altLang="zh-CN" sz="1400">
              <a:ea typeface="微软雅黑" pitchFamily="34" charset="-122"/>
            </a:endParaRPr>
          </a:p>
          <a:p>
            <a:pPr>
              <a:lnSpc>
                <a:spcPct val="130000"/>
              </a:lnSpc>
            </a:pPr>
            <a:endParaRPr lang="en-US" altLang="zh-CN" sz="1400">
              <a:ea typeface="微软雅黑" pitchFamily="34" charset="-122"/>
            </a:endParaRPr>
          </a:p>
        </p:txBody>
      </p:sp>
      <p:sp>
        <p:nvSpPr>
          <p:cNvPr id="4" name="矩形 3"/>
          <p:cNvSpPr/>
          <p:nvPr/>
        </p:nvSpPr>
        <p:spPr>
          <a:xfrm>
            <a:off x="-71437" y="3672205"/>
            <a:ext cx="9285605" cy="3139440"/>
          </a:xfrm>
          <a:prstGeom prst="rect">
            <a:avLst/>
          </a:prstGeom>
          <a:noFill/>
          <a:ln>
            <a:noFill/>
          </a:ln>
        </p:spPr>
        <p:txBody>
          <a:bodyPr wrap="none">
            <a:spAutoFit/>
          </a:bodyPr>
          <a:lstStyle/>
          <a:p>
            <a:pPr algn="ctr">
              <a:defRPr/>
            </a:pPr>
            <a:r>
              <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思考：</a:t>
            </a:r>
            <a:r>
              <a:rPr lang="en-US" altLang="zh-CN"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1.</a:t>
            </a:r>
            <a:r>
              <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张聪积极为班级提出合理化建议</a:t>
            </a:r>
          </a:p>
          <a:p>
            <a:pPr algn="ctr">
              <a:defRPr/>
            </a:pPr>
            <a:r>
              <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对班级有哪些影响？</a:t>
            </a:r>
          </a:p>
          <a:p>
            <a:pPr algn="ctr">
              <a:defRPr/>
            </a:pPr>
            <a:r>
              <a:rPr lang="en-US" altLang="zh-CN"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2.</a:t>
            </a:r>
            <a:r>
              <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同学们都为班级出谋划策会对</a:t>
            </a:r>
          </a:p>
          <a:p>
            <a:pPr algn="ctr">
              <a:defRPr/>
            </a:pPr>
            <a:r>
              <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班级产生什么影响？</a:t>
            </a:r>
          </a:p>
          <a:p>
            <a:pPr algn="ctr">
              <a:defRPr/>
            </a:pPr>
            <a:r>
              <a:rPr lang="en-US" altLang="zh-CN"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3.</a:t>
            </a:r>
            <a:r>
              <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ea typeface="宋体" panose="02010600030101010101" pitchFamily="2" charset="-122"/>
              </a:rPr>
              <a:t>小组讨论，为班级提出两条合理化建议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9360" y="636905"/>
            <a:ext cx="3855720" cy="1188720"/>
          </a:xfrm>
          <a:prstGeom prst="rect">
            <a:avLst/>
          </a:prstGeom>
          <a:noFill/>
          <a:ln>
            <a:noFill/>
          </a:ln>
        </p:spPr>
        <p:txBody>
          <a:bodyPr wrap="none">
            <a:spAutoFit/>
          </a:bodyPr>
          <a:lstStyle/>
          <a:p>
            <a:pPr algn="ctr">
              <a:defRPr/>
            </a:pPr>
            <a:r>
              <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ea typeface="宋体" panose="02010600030101010101" pitchFamily="2" charset="-122"/>
              </a:rPr>
              <a:t>身临其境</a:t>
            </a:r>
          </a:p>
        </p:txBody>
      </p:sp>
      <p:pic>
        <p:nvPicPr>
          <p:cNvPr id="55298" name="图片 2"/>
          <p:cNvPicPr>
            <a:picLocks noChangeAspect="1"/>
          </p:cNvPicPr>
          <p:nvPr/>
        </p:nvPicPr>
        <p:blipFill>
          <a:blip r:embed="rId2"/>
          <a:srcRect/>
          <a:stretch>
            <a:fillRect/>
          </a:stretch>
        </p:blipFill>
        <p:spPr bwMode="auto">
          <a:xfrm>
            <a:off x="269875" y="1825625"/>
            <a:ext cx="8313738" cy="448627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矩形 1"/>
          <p:cNvPicPr>
            <a:picLocks noChangeArrowheads="1"/>
          </p:cNvPicPr>
          <p:nvPr/>
        </p:nvPicPr>
        <p:blipFill>
          <a:blip r:embed="rId5"/>
          <a:srcRect/>
          <a:stretch>
            <a:fillRect/>
          </a:stretch>
        </p:blipFill>
        <p:spPr bwMode="auto">
          <a:xfrm>
            <a:off x="-579438" y="354013"/>
            <a:ext cx="7834313" cy="1230312"/>
          </a:xfrm>
          <a:prstGeom prst="rect">
            <a:avLst/>
          </a:prstGeom>
          <a:noFill/>
        </p:spPr>
      </p:pic>
      <p:grpSp>
        <p:nvGrpSpPr>
          <p:cNvPr id="56322" name="组合 2"/>
          <p:cNvGrpSpPr>
            <a:grpSpLocks/>
          </p:cNvGrpSpPr>
          <p:nvPr>
            <p:custDataLst>
              <p:tags r:id="rId1"/>
            </p:custDataLst>
          </p:nvPr>
        </p:nvGrpSpPr>
        <p:grpSpPr bwMode="auto">
          <a:xfrm>
            <a:off x="2189163" y="1695450"/>
            <a:ext cx="4976812" cy="827088"/>
            <a:chOff x="2189163" y="1974533"/>
            <a:chExt cx="4976495" cy="827405"/>
          </a:xfrm>
        </p:grpSpPr>
        <p:sp>
          <p:nvSpPr>
            <p:cNvPr id="50" name="任意多边形 49"/>
            <p:cNvSpPr/>
            <p:nvPr>
              <p:custDataLst>
                <p:tags r:id="rId2"/>
              </p:custDataLst>
            </p:nvPr>
          </p:nvSpPr>
          <p:spPr bwMode="auto">
            <a:xfrm>
              <a:off x="2189163" y="2011060"/>
              <a:ext cx="754014" cy="755940"/>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01</a:t>
              </a:r>
              <a:endParaRPr lang="zh-CN" altLang="en-US" sz="2800" dirty="0">
                <a:solidFill>
                  <a:srgbClr val="FFFFFF"/>
                </a:solidFill>
              </a:endParaRPr>
            </a:p>
          </p:txBody>
        </p:sp>
        <p:sp>
          <p:nvSpPr>
            <p:cNvPr id="8" name="矩形 7"/>
            <p:cNvSpPr/>
            <p:nvPr>
              <p:custDataLst>
                <p:tags r:id="rId3"/>
              </p:custDataLst>
            </p:nvPr>
          </p:nvSpPr>
          <p:spPr bwMode="auto">
            <a:xfrm>
              <a:off x="3005086" y="1974533"/>
              <a:ext cx="4160572" cy="82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400" b="1" dirty="0">
                  <a:solidFill>
                    <a:srgbClr val="FFFFFF"/>
                  </a:solidFill>
                </a:rPr>
                <a:t>美好的集体是民主的，公正的</a:t>
              </a:r>
            </a:p>
          </p:txBody>
        </p:sp>
      </p:grpSp>
      <p:pic>
        <p:nvPicPr>
          <p:cNvPr id="56323" name="图片 5"/>
          <p:cNvPicPr>
            <a:picLocks noChangeAspect="1"/>
          </p:cNvPicPr>
          <p:nvPr/>
        </p:nvPicPr>
        <p:blipFill>
          <a:blip r:embed="rId6"/>
          <a:srcRect/>
          <a:stretch>
            <a:fillRect/>
          </a:stretch>
        </p:blipFill>
        <p:spPr bwMode="auto">
          <a:xfrm>
            <a:off x="352425" y="2619375"/>
            <a:ext cx="8439150" cy="3436938"/>
          </a:xfrm>
          <a:prstGeom prst="rect">
            <a:avLst/>
          </a:prstGeom>
          <a:noFill/>
          <a:ln w="9525">
            <a:noFill/>
            <a:miter lim="800000"/>
            <a:headEnd/>
            <a:tailEnd/>
          </a:ln>
        </p:spPr>
      </p:pic>
      <p:sp>
        <p:nvSpPr>
          <p:cNvPr id="7" name="矩形 6"/>
          <p:cNvSpPr/>
          <p:nvPr/>
        </p:nvSpPr>
        <p:spPr>
          <a:xfrm>
            <a:off x="6523990" y="507365"/>
            <a:ext cx="2019300" cy="1188720"/>
          </a:xfrm>
          <a:prstGeom prst="rect">
            <a:avLst/>
          </a:prstGeom>
          <a:noFill/>
          <a:ln>
            <a:noFill/>
          </a:ln>
        </p:spPr>
        <p:txBody>
          <a:bodyPr wrap="none">
            <a:spAutoFit/>
          </a:bodyPr>
          <a:lstStyle/>
          <a:p>
            <a:pPr algn="ctr">
              <a:defRPr/>
            </a:pPr>
            <a:r>
              <a:rPr lang="zh-CN" altLang="en-US"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宋体" panose="02010600030101010101" pitchFamily="2" charset="-122"/>
              </a:rPr>
              <a:t>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989330" y="4006850"/>
            <a:ext cx="7246620" cy="467360"/>
          </a:xfrm>
        </p:spPr>
        <p:txBody>
          <a:bodyPr rtlCol="0">
            <a:noAutofit/>
          </a:bodyPr>
          <a:lstStyle/>
          <a:p>
            <a:pPr fontAlgn="auto">
              <a:spcAft>
                <a:spcPts val="0"/>
              </a:spcAft>
              <a:defRPr/>
            </a:pPr>
            <a:r>
              <a:rPr lang="en-US" altLang="zh-CN" sz="3600" b="1">
                <a:ln w="22225">
                  <a:solidFill>
                    <a:schemeClr val="accent2"/>
                  </a:solidFill>
                  <a:prstDash val="solid"/>
                </a:ln>
                <a:solidFill>
                  <a:schemeClr val="bg2"/>
                </a:solidFill>
              </a:rPr>
              <a:t>1.</a:t>
            </a:r>
            <a:r>
              <a:rPr lang="zh-CN" altLang="en-US" sz="3600" b="1">
                <a:ln w="22225">
                  <a:solidFill>
                    <a:schemeClr val="accent2"/>
                  </a:solidFill>
                  <a:prstDash val="solid"/>
                </a:ln>
                <a:solidFill>
                  <a:schemeClr val="bg2"/>
                </a:solidFill>
              </a:rPr>
              <a:t>集体中的小群体是怎样形成的？</a:t>
            </a:r>
          </a:p>
          <a:p>
            <a:pPr fontAlgn="auto">
              <a:spcAft>
                <a:spcPts val="0"/>
              </a:spcAft>
              <a:defRPr/>
            </a:pPr>
            <a:r>
              <a:rPr lang="en-US" altLang="zh-CN" sz="3600" b="1">
                <a:ln w="22225">
                  <a:solidFill>
                    <a:schemeClr val="accent2"/>
                  </a:solidFill>
                  <a:prstDash val="solid"/>
                </a:ln>
                <a:solidFill>
                  <a:schemeClr val="bg2"/>
                </a:solidFill>
              </a:rPr>
              <a:t>2.</a:t>
            </a:r>
            <a:r>
              <a:rPr lang="zh-CN" altLang="en-US" sz="3600" b="1">
                <a:ln w="22225">
                  <a:solidFill>
                    <a:schemeClr val="accent2"/>
                  </a:solidFill>
                  <a:prstDash val="solid"/>
                </a:ln>
                <a:solidFill>
                  <a:schemeClr val="bg2"/>
                </a:solidFill>
              </a:rPr>
              <a:t>小群体的积极作用</a:t>
            </a:r>
          </a:p>
        </p:txBody>
      </p:sp>
      <p:pic>
        <p:nvPicPr>
          <p:cNvPr id="3" name="标题 2"/>
          <p:cNvPicPr>
            <a:picLocks noGrp="1" noChangeArrowheads="1"/>
          </p:cNvPicPr>
          <p:nvPr>
            <p:ph type="title"/>
          </p:nvPr>
        </p:nvPicPr>
        <p:blipFill>
          <a:blip r:embed="rId2"/>
          <a:srcRect/>
          <a:stretch>
            <a:fillRect/>
          </a:stretch>
        </p:blipFill>
        <p:spPr bwMode="auto">
          <a:xfrm>
            <a:off x="2736850" y="2170113"/>
            <a:ext cx="4572000" cy="1474787"/>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图片 1"/>
          <p:cNvPicPr>
            <a:picLocks noChangeAspect="1"/>
          </p:cNvPicPr>
          <p:nvPr/>
        </p:nvPicPr>
        <p:blipFill>
          <a:blip r:embed="rId2"/>
          <a:srcRect/>
          <a:stretch>
            <a:fillRect/>
          </a:stretch>
        </p:blipFill>
        <p:spPr bwMode="auto">
          <a:xfrm>
            <a:off x="333375" y="1897063"/>
            <a:ext cx="8477250" cy="4275137"/>
          </a:xfrm>
          <a:prstGeom prst="rect">
            <a:avLst/>
          </a:prstGeom>
          <a:noFill/>
          <a:ln w="9525">
            <a:noFill/>
            <a:miter lim="800000"/>
            <a:headEnd/>
            <a:tailEnd/>
          </a:ln>
        </p:spPr>
      </p:pic>
      <p:pic>
        <p:nvPicPr>
          <p:cNvPr id="7" name="矩形 6"/>
          <p:cNvPicPr>
            <a:picLocks noChangeArrowheads="1"/>
          </p:cNvPicPr>
          <p:nvPr/>
        </p:nvPicPr>
        <p:blipFill>
          <a:blip r:embed="rId3"/>
          <a:srcRect/>
          <a:stretch>
            <a:fillRect/>
          </a:stretch>
        </p:blipFill>
        <p:spPr bwMode="auto">
          <a:xfrm>
            <a:off x="2359025" y="-66675"/>
            <a:ext cx="4791075" cy="1474788"/>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组合 2"/>
          <p:cNvGrpSpPr>
            <a:grpSpLocks/>
          </p:cNvGrpSpPr>
          <p:nvPr>
            <p:custDataLst>
              <p:tags r:id="rId1"/>
            </p:custDataLst>
          </p:nvPr>
        </p:nvGrpSpPr>
        <p:grpSpPr bwMode="auto">
          <a:xfrm>
            <a:off x="1898650" y="423863"/>
            <a:ext cx="4976813" cy="868362"/>
            <a:chOff x="2189163" y="3026410"/>
            <a:chExt cx="4976495" cy="868998"/>
          </a:xfrm>
        </p:grpSpPr>
        <p:sp>
          <p:nvSpPr>
            <p:cNvPr id="51" name="任意多边形 50"/>
            <p:cNvSpPr/>
            <p:nvPr>
              <p:custDataLst>
                <p:tags r:id="rId2"/>
              </p:custDataLst>
            </p:nvPr>
          </p:nvSpPr>
          <p:spPr>
            <a:xfrm>
              <a:off x="2189163" y="3137616"/>
              <a:ext cx="754015" cy="757792"/>
            </a:xfrm>
            <a:custGeom>
              <a:avLst/>
              <a:gdLst>
                <a:gd name="connsiteX0" fmla="*/ 697058 w 800580"/>
                <a:gd name="connsiteY0" fmla="*/ 60232 h 756662"/>
                <a:gd name="connsiteX1" fmla="*/ 653766 w 800580"/>
                <a:gd name="connsiteY1" fmla="*/ 99132 h 756662"/>
                <a:gd name="connsiteX2" fmla="*/ 697058 w 800580"/>
                <a:gd name="connsiteY2" fmla="*/ 138032 h 756662"/>
                <a:gd name="connsiteX3" fmla="*/ 740350 w 800580"/>
                <a:gd name="connsiteY3" fmla="*/ 99132 h 756662"/>
                <a:gd name="connsiteX4" fmla="*/ 697058 w 800580"/>
                <a:gd name="connsiteY4" fmla="*/ 60232 h 756662"/>
                <a:gd name="connsiteX5" fmla="*/ 400291 w 800580"/>
                <a:gd name="connsiteY5" fmla="*/ 0 h 756662"/>
                <a:gd name="connsiteX6" fmla="*/ 800580 w 800580"/>
                <a:gd name="connsiteY6" fmla="*/ 0 h 756662"/>
                <a:gd name="connsiteX7" fmla="*/ 800580 w 800580"/>
                <a:gd name="connsiteY7" fmla="*/ 378331 h 756662"/>
                <a:gd name="connsiteX8" fmla="*/ 400290 w 800580"/>
                <a:gd name="connsiteY8" fmla="*/ 756662 h 756662"/>
                <a:gd name="connsiteX9" fmla="*/ 0 w 800580"/>
                <a:gd name="connsiteY9" fmla="*/ 378331 h 756662"/>
                <a:gd name="connsiteX10" fmla="*/ 1 w 800580"/>
                <a:gd name="connsiteY10" fmla="*/ 378331 h 756662"/>
                <a:gd name="connsiteX11" fmla="*/ 400291 w 800580"/>
                <a:gd name="connsiteY11" fmla="*/ 0 h 75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6662">
                  <a:moveTo>
                    <a:pt x="697058" y="60232"/>
                  </a:moveTo>
                  <a:cubicBezTo>
                    <a:pt x="673148" y="60232"/>
                    <a:pt x="653766" y="77648"/>
                    <a:pt x="653766" y="99132"/>
                  </a:cubicBezTo>
                  <a:cubicBezTo>
                    <a:pt x="653766" y="120616"/>
                    <a:pt x="673148" y="138032"/>
                    <a:pt x="697058" y="138032"/>
                  </a:cubicBezTo>
                  <a:cubicBezTo>
                    <a:pt x="720968" y="138032"/>
                    <a:pt x="740350" y="120616"/>
                    <a:pt x="740350" y="99132"/>
                  </a:cubicBezTo>
                  <a:cubicBezTo>
                    <a:pt x="740350" y="77648"/>
                    <a:pt x="720968" y="60232"/>
                    <a:pt x="697058" y="60232"/>
                  </a:cubicBezTo>
                  <a:close/>
                  <a:moveTo>
                    <a:pt x="400291" y="0"/>
                  </a:moveTo>
                  <a:lnTo>
                    <a:pt x="800580" y="0"/>
                  </a:lnTo>
                  <a:lnTo>
                    <a:pt x="800580" y="378331"/>
                  </a:lnTo>
                  <a:cubicBezTo>
                    <a:pt x="800580" y="587277"/>
                    <a:pt x="621364" y="756662"/>
                    <a:pt x="400290" y="756662"/>
                  </a:cubicBezTo>
                  <a:cubicBezTo>
                    <a:pt x="179216" y="756662"/>
                    <a:pt x="0" y="587277"/>
                    <a:pt x="0" y="378331"/>
                  </a:cubicBezTo>
                  <a:lnTo>
                    <a:pt x="1" y="378331"/>
                  </a:lnTo>
                  <a:cubicBezTo>
                    <a:pt x="1" y="169385"/>
                    <a:pt x="179217" y="0"/>
                    <a:pt x="4002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02</a:t>
              </a:r>
              <a:endParaRPr lang="zh-CN" altLang="en-US" sz="2800" dirty="0">
                <a:solidFill>
                  <a:srgbClr val="FFFFFF"/>
                </a:solidFill>
              </a:endParaRPr>
            </a:p>
          </p:txBody>
        </p:sp>
        <p:sp>
          <p:nvSpPr>
            <p:cNvPr id="15" name="矩形 14"/>
            <p:cNvSpPr/>
            <p:nvPr>
              <p:custDataLst>
                <p:tags r:id="rId3"/>
              </p:custDataLst>
            </p:nvPr>
          </p:nvSpPr>
          <p:spPr>
            <a:xfrm>
              <a:off x="3005086" y="3026410"/>
              <a:ext cx="4160572" cy="7291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400" b="1" dirty="0">
                  <a:solidFill>
                    <a:srgbClr val="FFFFFF"/>
                  </a:solidFill>
                </a:rPr>
                <a:t>美好的集体是充满关怀与友爱的</a:t>
              </a:r>
            </a:p>
          </p:txBody>
        </p:sp>
      </p:grpSp>
      <p:pic>
        <p:nvPicPr>
          <p:cNvPr id="58370" name="图片 4"/>
          <p:cNvPicPr>
            <a:picLocks noChangeAspect="1"/>
          </p:cNvPicPr>
          <p:nvPr/>
        </p:nvPicPr>
        <p:blipFill>
          <a:blip r:embed="rId5"/>
          <a:srcRect/>
          <a:stretch>
            <a:fillRect/>
          </a:stretch>
        </p:blipFill>
        <p:spPr bwMode="auto">
          <a:xfrm>
            <a:off x="123825" y="1514475"/>
            <a:ext cx="8896350" cy="3829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矩形 1"/>
          <p:cNvPicPr>
            <a:picLocks noChangeArrowheads="1"/>
          </p:cNvPicPr>
          <p:nvPr/>
        </p:nvPicPr>
        <p:blipFill>
          <a:blip r:embed="rId2"/>
          <a:srcRect/>
          <a:stretch>
            <a:fillRect/>
          </a:stretch>
        </p:blipFill>
        <p:spPr bwMode="auto">
          <a:xfrm>
            <a:off x="2554288" y="-249238"/>
            <a:ext cx="4791075" cy="1474788"/>
          </a:xfrm>
          <a:prstGeom prst="rect">
            <a:avLst/>
          </a:prstGeom>
          <a:noFill/>
        </p:spPr>
      </p:pic>
      <p:pic>
        <p:nvPicPr>
          <p:cNvPr id="59394" name="图片 2"/>
          <p:cNvPicPr>
            <a:picLocks noChangeAspect="1"/>
          </p:cNvPicPr>
          <p:nvPr/>
        </p:nvPicPr>
        <p:blipFill>
          <a:blip r:embed="rId3"/>
          <a:srcRect/>
          <a:stretch>
            <a:fillRect/>
          </a:stretch>
        </p:blipFill>
        <p:spPr bwMode="auto">
          <a:xfrm>
            <a:off x="25400" y="1220788"/>
            <a:ext cx="9170988" cy="5395912"/>
          </a:xfrm>
          <a:prstGeom prst="rect">
            <a:avLst/>
          </a:prstGeom>
          <a:noFill/>
          <a:ln w="9525">
            <a:noFill/>
            <a:miter lim="800000"/>
            <a:headEnd/>
            <a:tailEnd/>
          </a:ln>
        </p:spPr>
      </p:pic>
      <p:sp>
        <p:nvSpPr>
          <p:cNvPr id="4" name="文本框 3"/>
          <p:cNvSpPr txBox="1"/>
          <p:nvPr/>
        </p:nvSpPr>
        <p:spPr>
          <a:xfrm>
            <a:off x="290513" y="1220788"/>
            <a:ext cx="3840162" cy="804862"/>
          </a:xfrm>
          <a:prstGeom prst="rect">
            <a:avLst/>
          </a:prstGeom>
          <a:noFill/>
        </p:spPr>
        <p:txBody>
          <a:bodyPr wrap="none">
            <a:spAutoFit/>
          </a:bodyPr>
          <a:lstStyle/>
          <a:p>
            <a:pPr>
              <a:lnSpc>
                <a:spcPct val="130000"/>
              </a:lnSpc>
              <a:defRPr/>
            </a:pPr>
            <a:r>
              <a:rPr lang="zh-CN" altLang="en-US" sz="3600" b="1" dirty="0">
                <a:solidFill>
                  <a:schemeClr val="accent4">
                    <a:lumMod val="50000"/>
                  </a:schemeClr>
                </a:solidFill>
                <a:latin typeface="Arial" panose="020B0604020202020204" pitchFamily="34" charset="0"/>
                <a:ea typeface="微软雅黑" panose="020B0503020204020204" charset="-122"/>
              </a:rPr>
              <a:t>下列竞争正当吗？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1"/>
          <p:cNvPicPr>
            <a:picLocks noChangeAspect="1"/>
          </p:cNvPicPr>
          <p:nvPr/>
        </p:nvPicPr>
        <p:blipFill>
          <a:blip r:embed="rId5"/>
          <a:srcRect/>
          <a:stretch>
            <a:fillRect/>
          </a:stretch>
        </p:blipFill>
        <p:spPr bwMode="auto">
          <a:xfrm>
            <a:off x="195263" y="2054225"/>
            <a:ext cx="8751887" cy="3324225"/>
          </a:xfrm>
          <a:prstGeom prst="rect">
            <a:avLst/>
          </a:prstGeom>
          <a:noFill/>
          <a:ln w="9525">
            <a:noFill/>
            <a:miter lim="800000"/>
            <a:headEnd/>
            <a:tailEnd/>
          </a:ln>
        </p:spPr>
      </p:pic>
      <p:grpSp>
        <p:nvGrpSpPr>
          <p:cNvPr id="6" name="组合 5"/>
          <p:cNvGrpSpPr>
            <a:grpSpLocks/>
          </p:cNvGrpSpPr>
          <p:nvPr>
            <p:custDataLst>
              <p:tags r:id="rId1"/>
            </p:custDataLst>
          </p:nvPr>
        </p:nvGrpSpPr>
        <p:grpSpPr bwMode="auto">
          <a:xfrm>
            <a:off x="2241550" y="504825"/>
            <a:ext cx="4976813" cy="755650"/>
            <a:chOff x="2189163" y="5093970"/>
            <a:chExt cx="4976495" cy="755650"/>
          </a:xfrm>
        </p:grpSpPr>
        <p:sp>
          <p:nvSpPr>
            <p:cNvPr id="7" name="任意多边形 6"/>
            <p:cNvSpPr/>
            <p:nvPr>
              <p:custDataLst>
                <p:tags r:id="rId2"/>
              </p:custDataLst>
            </p:nvPr>
          </p:nvSpPr>
          <p:spPr bwMode="auto">
            <a:xfrm>
              <a:off x="2189163" y="5093970"/>
              <a:ext cx="754015" cy="755650"/>
            </a:xfrm>
            <a:custGeom>
              <a:avLst/>
              <a:gdLst>
                <a:gd name="connsiteX0" fmla="*/ 697056 w 800580"/>
                <a:gd name="connsiteY0" fmla="*/ 58977 h 755406"/>
                <a:gd name="connsiteX1" fmla="*/ 653765 w 800580"/>
                <a:gd name="connsiteY1" fmla="*/ 97877 h 755406"/>
                <a:gd name="connsiteX2" fmla="*/ 697056 w 800580"/>
                <a:gd name="connsiteY2" fmla="*/ 136777 h 755406"/>
                <a:gd name="connsiteX3" fmla="*/ 740347 w 800580"/>
                <a:gd name="connsiteY3" fmla="*/ 97877 h 755406"/>
                <a:gd name="connsiteX4" fmla="*/ 697056 w 800580"/>
                <a:gd name="connsiteY4" fmla="*/ 58977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7"/>
                  </a:moveTo>
                  <a:cubicBezTo>
                    <a:pt x="673147" y="58977"/>
                    <a:pt x="653765" y="76393"/>
                    <a:pt x="653765" y="97877"/>
                  </a:cubicBezTo>
                  <a:cubicBezTo>
                    <a:pt x="653765" y="119361"/>
                    <a:pt x="673147" y="136777"/>
                    <a:pt x="697056" y="136777"/>
                  </a:cubicBezTo>
                  <a:cubicBezTo>
                    <a:pt x="720965" y="136777"/>
                    <a:pt x="740347" y="119361"/>
                    <a:pt x="740347" y="97877"/>
                  </a:cubicBezTo>
                  <a:cubicBezTo>
                    <a:pt x="740347" y="76393"/>
                    <a:pt x="720965" y="58977"/>
                    <a:pt x="697056" y="58977"/>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04</a:t>
              </a:r>
              <a:endParaRPr lang="zh-CN" altLang="en-US" sz="2800" dirty="0">
                <a:solidFill>
                  <a:srgbClr val="FFFFFF"/>
                </a:solidFill>
              </a:endParaRPr>
            </a:p>
          </p:txBody>
        </p:sp>
        <p:sp>
          <p:nvSpPr>
            <p:cNvPr id="8" name="矩形 7"/>
            <p:cNvSpPr/>
            <p:nvPr>
              <p:custDataLst>
                <p:tags r:id="rId3"/>
              </p:custDataLst>
            </p:nvPr>
          </p:nvSpPr>
          <p:spPr bwMode="auto">
            <a:xfrm>
              <a:off x="3005086" y="5093970"/>
              <a:ext cx="4160572" cy="7556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2400" b="1" dirty="0">
                  <a:solidFill>
                    <a:srgbClr val="FFFFFF"/>
                  </a:solidFill>
                </a:rPr>
                <a:t>美好的集体是充满活力的</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9360" y="636905"/>
            <a:ext cx="3855720" cy="1188720"/>
          </a:xfrm>
          <a:prstGeom prst="rect">
            <a:avLst/>
          </a:prstGeom>
          <a:noFill/>
          <a:ln>
            <a:noFill/>
          </a:ln>
        </p:spPr>
        <p:txBody>
          <a:bodyPr wrap="none">
            <a:spAutoFit/>
          </a:bodyPr>
          <a:lstStyle/>
          <a:p>
            <a:pPr algn="ctr">
              <a:defRPr/>
            </a:pPr>
            <a:r>
              <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ea typeface="宋体" panose="02010600030101010101" pitchFamily="2" charset="-122"/>
              </a:rPr>
              <a:t>身临其境</a:t>
            </a:r>
          </a:p>
        </p:txBody>
      </p:sp>
      <p:pic>
        <p:nvPicPr>
          <p:cNvPr id="61442" name="图片 3"/>
          <p:cNvPicPr>
            <a:picLocks noChangeAspect="1"/>
          </p:cNvPicPr>
          <p:nvPr/>
        </p:nvPicPr>
        <p:blipFill>
          <a:blip r:embed="rId2"/>
          <a:srcRect/>
          <a:stretch>
            <a:fillRect/>
          </a:stretch>
        </p:blipFill>
        <p:spPr bwMode="auto">
          <a:xfrm>
            <a:off x="414338" y="1990725"/>
            <a:ext cx="8313737" cy="36671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图片 1"/>
          <p:cNvPicPr>
            <a:picLocks noChangeAspect="1"/>
          </p:cNvPicPr>
          <p:nvPr/>
        </p:nvPicPr>
        <p:blipFill>
          <a:blip r:embed="rId5"/>
          <a:srcRect/>
          <a:stretch>
            <a:fillRect/>
          </a:stretch>
        </p:blipFill>
        <p:spPr bwMode="auto">
          <a:xfrm>
            <a:off x="147638" y="1533525"/>
            <a:ext cx="8847137" cy="3790950"/>
          </a:xfrm>
          <a:prstGeom prst="rect">
            <a:avLst/>
          </a:prstGeom>
          <a:noFill/>
          <a:ln w="9525">
            <a:noFill/>
            <a:miter lim="800000"/>
            <a:headEnd/>
            <a:tailEnd/>
          </a:ln>
        </p:spPr>
      </p:pic>
      <p:grpSp>
        <p:nvGrpSpPr>
          <p:cNvPr id="7" name="组合 6"/>
          <p:cNvGrpSpPr>
            <a:grpSpLocks/>
          </p:cNvGrpSpPr>
          <p:nvPr>
            <p:custDataLst>
              <p:tags r:id="rId1"/>
            </p:custDataLst>
          </p:nvPr>
        </p:nvGrpSpPr>
        <p:grpSpPr bwMode="auto">
          <a:xfrm>
            <a:off x="1835150" y="549275"/>
            <a:ext cx="4976813" cy="901700"/>
            <a:chOff x="2189163" y="3975735"/>
            <a:chExt cx="4976495" cy="902018"/>
          </a:xfrm>
        </p:grpSpPr>
        <p:sp>
          <p:nvSpPr>
            <p:cNvPr id="8" name="任意多边形 7"/>
            <p:cNvSpPr/>
            <p:nvPr>
              <p:custDataLst>
                <p:tags r:id="rId2"/>
              </p:custDataLst>
            </p:nvPr>
          </p:nvSpPr>
          <p:spPr>
            <a:xfrm>
              <a:off x="2189163" y="4120249"/>
              <a:ext cx="754015" cy="757504"/>
            </a:xfrm>
            <a:custGeom>
              <a:avLst/>
              <a:gdLst>
                <a:gd name="connsiteX0" fmla="*/ 697058 w 800580"/>
                <a:gd name="connsiteY0" fmla="*/ 60232 h 756662"/>
                <a:gd name="connsiteX1" fmla="*/ 653766 w 800580"/>
                <a:gd name="connsiteY1" fmla="*/ 99132 h 756662"/>
                <a:gd name="connsiteX2" fmla="*/ 697058 w 800580"/>
                <a:gd name="connsiteY2" fmla="*/ 138032 h 756662"/>
                <a:gd name="connsiteX3" fmla="*/ 740350 w 800580"/>
                <a:gd name="connsiteY3" fmla="*/ 99132 h 756662"/>
                <a:gd name="connsiteX4" fmla="*/ 697058 w 800580"/>
                <a:gd name="connsiteY4" fmla="*/ 60232 h 756662"/>
                <a:gd name="connsiteX5" fmla="*/ 400291 w 800580"/>
                <a:gd name="connsiteY5" fmla="*/ 0 h 756662"/>
                <a:gd name="connsiteX6" fmla="*/ 800580 w 800580"/>
                <a:gd name="connsiteY6" fmla="*/ 0 h 756662"/>
                <a:gd name="connsiteX7" fmla="*/ 800580 w 800580"/>
                <a:gd name="connsiteY7" fmla="*/ 378331 h 756662"/>
                <a:gd name="connsiteX8" fmla="*/ 400290 w 800580"/>
                <a:gd name="connsiteY8" fmla="*/ 756662 h 756662"/>
                <a:gd name="connsiteX9" fmla="*/ 0 w 800580"/>
                <a:gd name="connsiteY9" fmla="*/ 378331 h 756662"/>
                <a:gd name="connsiteX10" fmla="*/ 1 w 800580"/>
                <a:gd name="connsiteY10" fmla="*/ 378331 h 756662"/>
                <a:gd name="connsiteX11" fmla="*/ 400291 w 800580"/>
                <a:gd name="connsiteY11" fmla="*/ 0 h 75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6662">
                  <a:moveTo>
                    <a:pt x="697058" y="60232"/>
                  </a:moveTo>
                  <a:cubicBezTo>
                    <a:pt x="673148" y="60232"/>
                    <a:pt x="653766" y="77648"/>
                    <a:pt x="653766" y="99132"/>
                  </a:cubicBezTo>
                  <a:cubicBezTo>
                    <a:pt x="653766" y="120616"/>
                    <a:pt x="673148" y="138032"/>
                    <a:pt x="697058" y="138032"/>
                  </a:cubicBezTo>
                  <a:cubicBezTo>
                    <a:pt x="720968" y="138032"/>
                    <a:pt x="740350" y="120616"/>
                    <a:pt x="740350" y="99132"/>
                  </a:cubicBezTo>
                  <a:cubicBezTo>
                    <a:pt x="740350" y="77648"/>
                    <a:pt x="720968" y="60232"/>
                    <a:pt x="697058" y="60232"/>
                  </a:cubicBezTo>
                  <a:close/>
                  <a:moveTo>
                    <a:pt x="400291" y="0"/>
                  </a:moveTo>
                  <a:lnTo>
                    <a:pt x="800580" y="0"/>
                  </a:lnTo>
                  <a:lnTo>
                    <a:pt x="800580" y="378331"/>
                  </a:lnTo>
                  <a:cubicBezTo>
                    <a:pt x="800580" y="587277"/>
                    <a:pt x="621364" y="756662"/>
                    <a:pt x="400290" y="756662"/>
                  </a:cubicBezTo>
                  <a:cubicBezTo>
                    <a:pt x="179216" y="756662"/>
                    <a:pt x="0" y="587277"/>
                    <a:pt x="0" y="378331"/>
                  </a:cubicBezTo>
                  <a:lnTo>
                    <a:pt x="1" y="378331"/>
                  </a:lnTo>
                  <a:cubicBezTo>
                    <a:pt x="1" y="169385"/>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03</a:t>
              </a:r>
              <a:endParaRPr lang="zh-CN" altLang="en-US" sz="2800" dirty="0">
                <a:solidFill>
                  <a:srgbClr val="FFFFFF"/>
                </a:solidFill>
              </a:endParaRPr>
            </a:p>
          </p:txBody>
        </p:sp>
        <p:sp>
          <p:nvSpPr>
            <p:cNvPr id="9" name="矩形 8"/>
            <p:cNvSpPr/>
            <p:nvPr>
              <p:custDataLst>
                <p:tags r:id="rId3"/>
              </p:custDataLst>
            </p:nvPr>
          </p:nvSpPr>
          <p:spPr>
            <a:xfrm>
              <a:off x="3005086" y="3975735"/>
              <a:ext cx="4160572" cy="7352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2400" dirty="0">
                  <a:solidFill>
                    <a:srgbClr val="FFFFFF"/>
                  </a:solidFill>
                </a:rPr>
                <a:t>美好的集体是善于合作的</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组合 1"/>
          <p:cNvGrpSpPr>
            <a:grpSpLocks/>
          </p:cNvGrpSpPr>
          <p:nvPr>
            <p:custDataLst>
              <p:tags r:id="rId2"/>
            </p:custDataLst>
          </p:nvPr>
        </p:nvGrpSpPr>
        <p:grpSpPr bwMode="auto">
          <a:xfrm>
            <a:off x="1912938" y="2143125"/>
            <a:ext cx="4976812" cy="827088"/>
            <a:chOff x="2189163" y="1974533"/>
            <a:chExt cx="4976495" cy="827405"/>
          </a:xfrm>
        </p:grpSpPr>
        <p:sp>
          <p:nvSpPr>
            <p:cNvPr id="50" name="任意多边形 49"/>
            <p:cNvSpPr/>
            <p:nvPr>
              <p:custDataLst>
                <p:tags r:id="rId13"/>
              </p:custDataLst>
            </p:nvPr>
          </p:nvSpPr>
          <p:spPr bwMode="auto">
            <a:xfrm>
              <a:off x="2189163" y="2011060"/>
              <a:ext cx="754014" cy="755940"/>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01</a:t>
              </a:r>
              <a:endParaRPr lang="zh-CN" altLang="en-US" sz="2800" dirty="0">
                <a:solidFill>
                  <a:srgbClr val="FFFFFF"/>
                </a:solidFill>
              </a:endParaRPr>
            </a:p>
          </p:txBody>
        </p:sp>
        <p:sp>
          <p:nvSpPr>
            <p:cNvPr id="8" name="矩形 7"/>
            <p:cNvSpPr/>
            <p:nvPr>
              <p:custDataLst>
                <p:tags r:id="rId14"/>
              </p:custDataLst>
            </p:nvPr>
          </p:nvSpPr>
          <p:spPr bwMode="auto">
            <a:xfrm>
              <a:off x="3005086" y="1974533"/>
              <a:ext cx="4160572" cy="82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400" b="1" dirty="0">
                  <a:solidFill>
                    <a:srgbClr val="FFFFFF"/>
                  </a:solidFill>
                </a:rPr>
                <a:t>美好的集体是民主的，公正的</a:t>
              </a:r>
            </a:p>
          </p:txBody>
        </p:sp>
      </p:grpSp>
      <p:grpSp>
        <p:nvGrpSpPr>
          <p:cNvPr id="3" name="组合 2"/>
          <p:cNvGrpSpPr>
            <a:grpSpLocks/>
          </p:cNvGrpSpPr>
          <p:nvPr>
            <p:custDataLst>
              <p:tags r:id="rId3"/>
            </p:custDataLst>
          </p:nvPr>
        </p:nvGrpSpPr>
        <p:grpSpPr bwMode="auto">
          <a:xfrm>
            <a:off x="1912938" y="3241675"/>
            <a:ext cx="4976812" cy="868363"/>
            <a:chOff x="2189163" y="3026410"/>
            <a:chExt cx="4976495" cy="868998"/>
          </a:xfrm>
        </p:grpSpPr>
        <p:sp>
          <p:nvSpPr>
            <p:cNvPr id="51" name="任意多边形 50"/>
            <p:cNvSpPr/>
            <p:nvPr>
              <p:custDataLst>
                <p:tags r:id="rId11"/>
              </p:custDataLst>
            </p:nvPr>
          </p:nvSpPr>
          <p:spPr>
            <a:xfrm>
              <a:off x="2189163" y="3137616"/>
              <a:ext cx="754014" cy="757792"/>
            </a:xfrm>
            <a:custGeom>
              <a:avLst/>
              <a:gdLst>
                <a:gd name="connsiteX0" fmla="*/ 697058 w 800580"/>
                <a:gd name="connsiteY0" fmla="*/ 60232 h 756662"/>
                <a:gd name="connsiteX1" fmla="*/ 653766 w 800580"/>
                <a:gd name="connsiteY1" fmla="*/ 99132 h 756662"/>
                <a:gd name="connsiteX2" fmla="*/ 697058 w 800580"/>
                <a:gd name="connsiteY2" fmla="*/ 138032 h 756662"/>
                <a:gd name="connsiteX3" fmla="*/ 740350 w 800580"/>
                <a:gd name="connsiteY3" fmla="*/ 99132 h 756662"/>
                <a:gd name="connsiteX4" fmla="*/ 697058 w 800580"/>
                <a:gd name="connsiteY4" fmla="*/ 60232 h 756662"/>
                <a:gd name="connsiteX5" fmla="*/ 400291 w 800580"/>
                <a:gd name="connsiteY5" fmla="*/ 0 h 756662"/>
                <a:gd name="connsiteX6" fmla="*/ 800580 w 800580"/>
                <a:gd name="connsiteY6" fmla="*/ 0 h 756662"/>
                <a:gd name="connsiteX7" fmla="*/ 800580 w 800580"/>
                <a:gd name="connsiteY7" fmla="*/ 378331 h 756662"/>
                <a:gd name="connsiteX8" fmla="*/ 400290 w 800580"/>
                <a:gd name="connsiteY8" fmla="*/ 756662 h 756662"/>
                <a:gd name="connsiteX9" fmla="*/ 0 w 800580"/>
                <a:gd name="connsiteY9" fmla="*/ 378331 h 756662"/>
                <a:gd name="connsiteX10" fmla="*/ 1 w 800580"/>
                <a:gd name="connsiteY10" fmla="*/ 378331 h 756662"/>
                <a:gd name="connsiteX11" fmla="*/ 400291 w 800580"/>
                <a:gd name="connsiteY11" fmla="*/ 0 h 75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6662">
                  <a:moveTo>
                    <a:pt x="697058" y="60232"/>
                  </a:moveTo>
                  <a:cubicBezTo>
                    <a:pt x="673148" y="60232"/>
                    <a:pt x="653766" y="77648"/>
                    <a:pt x="653766" y="99132"/>
                  </a:cubicBezTo>
                  <a:cubicBezTo>
                    <a:pt x="653766" y="120616"/>
                    <a:pt x="673148" y="138032"/>
                    <a:pt x="697058" y="138032"/>
                  </a:cubicBezTo>
                  <a:cubicBezTo>
                    <a:pt x="720968" y="138032"/>
                    <a:pt x="740350" y="120616"/>
                    <a:pt x="740350" y="99132"/>
                  </a:cubicBezTo>
                  <a:cubicBezTo>
                    <a:pt x="740350" y="77648"/>
                    <a:pt x="720968" y="60232"/>
                    <a:pt x="697058" y="60232"/>
                  </a:cubicBezTo>
                  <a:close/>
                  <a:moveTo>
                    <a:pt x="400291" y="0"/>
                  </a:moveTo>
                  <a:lnTo>
                    <a:pt x="800580" y="0"/>
                  </a:lnTo>
                  <a:lnTo>
                    <a:pt x="800580" y="378331"/>
                  </a:lnTo>
                  <a:cubicBezTo>
                    <a:pt x="800580" y="587277"/>
                    <a:pt x="621364" y="756662"/>
                    <a:pt x="400290" y="756662"/>
                  </a:cubicBezTo>
                  <a:cubicBezTo>
                    <a:pt x="179216" y="756662"/>
                    <a:pt x="0" y="587277"/>
                    <a:pt x="0" y="378331"/>
                  </a:cubicBezTo>
                  <a:lnTo>
                    <a:pt x="1" y="378331"/>
                  </a:lnTo>
                  <a:cubicBezTo>
                    <a:pt x="1" y="169385"/>
                    <a:pt x="179217" y="0"/>
                    <a:pt x="4002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02</a:t>
              </a:r>
              <a:endParaRPr lang="zh-CN" altLang="en-US" sz="2800" dirty="0">
                <a:solidFill>
                  <a:srgbClr val="FFFFFF"/>
                </a:solidFill>
              </a:endParaRPr>
            </a:p>
          </p:txBody>
        </p:sp>
        <p:sp>
          <p:nvSpPr>
            <p:cNvPr id="15" name="矩形 14"/>
            <p:cNvSpPr/>
            <p:nvPr>
              <p:custDataLst>
                <p:tags r:id="rId12"/>
              </p:custDataLst>
            </p:nvPr>
          </p:nvSpPr>
          <p:spPr>
            <a:xfrm>
              <a:off x="3005086" y="3026410"/>
              <a:ext cx="4160572" cy="7291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400" b="1" dirty="0">
                  <a:solidFill>
                    <a:srgbClr val="FFFFFF"/>
                  </a:solidFill>
                </a:rPr>
                <a:t>美好的集体是充满关怀与友爱的</a:t>
              </a:r>
            </a:p>
          </p:txBody>
        </p:sp>
      </p:grpSp>
      <p:grpSp>
        <p:nvGrpSpPr>
          <p:cNvPr id="5" name="组合 4"/>
          <p:cNvGrpSpPr>
            <a:grpSpLocks/>
          </p:cNvGrpSpPr>
          <p:nvPr>
            <p:custDataLst>
              <p:tags r:id="rId4"/>
            </p:custDataLst>
          </p:nvPr>
        </p:nvGrpSpPr>
        <p:grpSpPr bwMode="auto">
          <a:xfrm>
            <a:off x="1912938" y="4232275"/>
            <a:ext cx="4976812" cy="901700"/>
            <a:chOff x="2189163" y="3975735"/>
            <a:chExt cx="4976495" cy="902018"/>
          </a:xfrm>
        </p:grpSpPr>
        <p:sp>
          <p:nvSpPr>
            <p:cNvPr id="52" name="任意多边形 51"/>
            <p:cNvSpPr/>
            <p:nvPr>
              <p:custDataLst>
                <p:tags r:id="rId9"/>
              </p:custDataLst>
            </p:nvPr>
          </p:nvSpPr>
          <p:spPr>
            <a:xfrm>
              <a:off x="2189163" y="4120249"/>
              <a:ext cx="754014" cy="757504"/>
            </a:xfrm>
            <a:custGeom>
              <a:avLst/>
              <a:gdLst>
                <a:gd name="connsiteX0" fmla="*/ 697058 w 800580"/>
                <a:gd name="connsiteY0" fmla="*/ 60232 h 756662"/>
                <a:gd name="connsiteX1" fmla="*/ 653766 w 800580"/>
                <a:gd name="connsiteY1" fmla="*/ 99132 h 756662"/>
                <a:gd name="connsiteX2" fmla="*/ 697058 w 800580"/>
                <a:gd name="connsiteY2" fmla="*/ 138032 h 756662"/>
                <a:gd name="connsiteX3" fmla="*/ 740350 w 800580"/>
                <a:gd name="connsiteY3" fmla="*/ 99132 h 756662"/>
                <a:gd name="connsiteX4" fmla="*/ 697058 w 800580"/>
                <a:gd name="connsiteY4" fmla="*/ 60232 h 756662"/>
                <a:gd name="connsiteX5" fmla="*/ 400291 w 800580"/>
                <a:gd name="connsiteY5" fmla="*/ 0 h 756662"/>
                <a:gd name="connsiteX6" fmla="*/ 800580 w 800580"/>
                <a:gd name="connsiteY6" fmla="*/ 0 h 756662"/>
                <a:gd name="connsiteX7" fmla="*/ 800580 w 800580"/>
                <a:gd name="connsiteY7" fmla="*/ 378331 h 756662"/>
                <a:gd name="connsiteX8" fmla="*/ 400290 w 800580"/>
                <a:gd name="connsiteY8" fmla="*/ 756662 h 756662"/>
                <a:gd name="connsiteX9" fmla="*/ 0 w 800580"/>
                <a:gd name="connsiteY9" fmla="*/ 378331 h 756662"/>
                <a:gd name="connsiteX10" fmla="*/ 1 w 800580"/>
                <a:gd name="connsiteY10" fmla="*/ 378331 h 756662"/>
                <a:gd name="connsiteX11" fmla="*/ 400291 w 800580"/>
                <a:gd name="connsiteY11" fmla="*/ 0 h 75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6662">
                  <a:moveTo>
                    <a:pt x="697058" y="60232"/>
                  </a:moveTo>
                  <a:cubicBezTo>
                    <a:pt x="673148" y="60232"/>
                    <a:pt x="653766" y="77648"/>
                    <a:pt x="653766" y="99132"/>
                  </a:cubicBezTo>
                  <a:cubicBezTo>
                    <a:pt x="653766" y="120616"/>
                    <a:pt x="673148" y="138032"/>
                    <a:pt x="697058" y="138032"/>
                  </a:cubicBezTo>
                  <a:cubicBezTo>
                    <a:pt x="720968" y="138032"/>
                    <a:pt x="740350" y="120616"/>
                    <a:pt x="740350" y="99132"/>
                  </a:cubicBezTo>
                  <a:cubicBezTo>
                    <a:pt x="740350" y="77648"/>
                    <a:pt x="720968" y="60232"/>
                    <a:pt x="697058" y="60232"/>
                  </a:cubicBezTo>
                  <a:close/>
                  <a:moveTo>
                    <a:pt x="400291" y="0"/>
                  </a:moveTo>
                  <a:lnTo>
                    <a:pt x="800580" y="0"/>
                  </a:lnTo>
                  <a:lnTo>
                    <a:pt x="800580" y="378331"/>
                  </a:lnTo>
                  <a:cubicBezTo>
                    <a:pt x="800580" y="587277"/>
                    <a:pt x="621364" y="756662"/>
                    <a:pt x="400290" y="756662"/>
                  </a:cubicBezTo>
                  <a:cubicBezTo>
                    <a:pt x="179216" y="756662"/>
                    <a:pt x="0" y="587277"/>
                    <a:pt x="0" y="378331"/>
                  </a:cubicBezTo>
                  <a:lnTo>
                    <a:pt x="1" y="378331"/>
                  </a:lnTo>
                  <a:cubicBezTo>
                    <a:pt x="1" y="169385"/>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03</a:t>
              </a:r>
              <a:endParaRPr lang="zh-CN" altLang="en-US" sz="2800" dirty="0">
                <a:solidFill>
                  <a:srgbClr val="FFFFFF"/>
                </a:solidFill>
              </a:endParaRPr>
            </a:p>
          </p:txBody>
        </p:sp>
        <p:sp>
          <p:nvSpPr>
            <p:cNvPr id="22" name="矩形 21"/>
            <p:cNvSpPr/>
            <p:nvPr>
              <p:custDataLst>
                <p:tags r:id="rId10"/>
              </p:custDataLst>
            </p:nvPr>
          </p:nvSpPr>
          <p:spPr>
            <a:xfrm>
              <a:off x="3005086" y="3975735"/>
              <a:ext cx="4160572" cy="7352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2400" dirty="0">
                  <a:solidFill>
                    <a:srgbClr val="FFFFFF"/>
                  </a:solidFill>
                </a:rPr>
                <a:t>美好的集体是善于合作的</a:t>
              </a:r>
            </a:p>
          </p:txBody>
        </p:sp>
      </p:grpSp>
      <p:grpSp>
        <p:nvGrpSpPr>
          <p:cNvPr id="6" name="组合 5"/>
          <p:cNvGrpSpPr>
            <a:grpSpLocks/>
          </p:cNvGrpSpPr>
          <p:nvPr>
            <p:custDataLst>
              <p:tags r:id="rId5"/>
            </p:custDataLst>
          </p:nvPr>
        </p:nvGrpSpPr>
        <p:grpSpPr bwMode="auto">
          <a:xfrm>
            <a:off x="1912938" y="5402263"/>
            <a:ext cx="4976812" cy="755650"/>
            <a:chOff x="2189163" y="5093970"/>
            <a:chExt cx="4976495" cy="755650"/>
          </a:xfrm>
        </p:grpSpPr>
        <p:sp>
          <p:nvSpPr>
            <p:cNvPr id="53" name="任意多边形 52"/>
            <p:cNvSpPr/>
            <p:nvPr>
              <p:custDataLst>
                <p:tags r:id="rId7"/>
              </p:custDataLst>
            </p:nvPr>
          </p:nvSpPr>
          <p:spPr bwMode="auto">
            <a:xfrm>
              <a:off x="2189163" y="5093970"/>
              <a:ext cx="754014" cy="755650"/>
            </a:xfrm>
            <a:custGeom>
              <a:avLst/>
              <a:gdLst>
                <a:gd name="connsiteX0" fmla="*/ 697056 w 800580"/>
                <a:gd name="connsiteY0" fmla="*/ 58977 h 755406"/>
                <a:gd name="connsiteX1" fmla="*/ 653765 w 800580"/>
                <a:gd name="connsiteY1" fmla="*/ 97877 h 755406"/>
                <a:gd name="connsiteX2" fmla="*/ 697056 w 800580"/>
                <a:gd name="connsiteY2" fmla="*/ 136777 h 755406"/>
                <a:gd name="connsiteX3" fmla="*/ 740347 w 800580"/>
                <a:gd name="connsiteY3" fmla="*/ 97877 h 755406"/>
                <a:gd name="connsiteX4" fmla="*/ 697056 w 800580"/>
                <a:gd name="connsiteY4" fmla="*/ 58977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7"/>
                  </a:moveTo>
                  <a:cubicBezTo>
                    <a:pt x="673147" y="58977"/>
                    <a:pt x="653765" y="76393"/>
                    <a:pt x="653765" y="97877"/>
                  </a:cubicBezTo>
                  <a:cubicBezTo>
                    <a:pt x="653765" y="119361"/>
                    <a:pt x="673147" y="136777"/>
                    <a:pt x="697056" y="136777"/>
                  </a:cubicBezTo>
                  <a:cubicBezTo>
                    <a:pt x="720965" y="136777"/>
                    <a:pt x="740347" y="119361"/>
                    <a:pt x="740347" y="97877"/>
                  </a:cubicBezTo>
                  <a:cubicBezTo>
                    <a:pt x="740347" y="76393"/>
                    <a:pt x="720965" y="58977"/>
                    <a:pt x="697056" y="58977"/>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en-US" altLang="zh-CN" sz="2800" dirty="0">
                  <a:solidFill>
                    <a:srgbClr val="FFFFFF"/>
                  </a:solidFill>
                </a:rPr>
                <a:t>04</a:t>
              </a:r>
              <a:endParaRPr lang="zh-CN" altLang="en-US" sz="2800" dirty="0">
                <a:solidFill>
                  <a:srgbClr val="FFFFFF"/>
                </a:solidFill>
              </a:endParaRPr>
            </a:p>
          </p:txBody>
        </p:sp>
        <p:sp>
          <p:nvSpPr>
            <p:cNvPr id="30" name="矩形 29"/>
            <p:cNvSpPr/>
            <p:nvPr>
              <p:custDataLst>
                <p:tags r:id="rId8"/>
              </p:custDataLst>
            </p:nvPr>
          </p:nvSpPr>
          <p:spPr bwMode="auto">
            <a:xfrm>
              <a:off x="3005086" y="5093970"/>
              <a:ext cx="4160572" cy="7556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2400" b="1" dirty="0">
                  <a:solidFill>
                    <a:srgbClr val="FFFFFF"/>
                  </a:solidFill>
                </a:rPr>
                <a:t>美好的集体是充满活力的</a:t>
              </a:r>
            </a:p>
          </p:txBody>
        </p:sp>
      </p:grpSp>
      <p:pic>
        <p:nvPicPr>
          <p:cNvPr id="16" name="文本框 15"/>
          <p:cNvPicPr>
            <a:picLocks noChangeArrowheads="1"/>
          </p:cNvPicPr>
          <p:nvPr>
            <p:custDataLst>
              <p:tags r:id="rId6"/>
            </p:custDataLst>
          </p:nvPr>
        </p:nvPicPr>
        <p:blipFill>
          <a:blip r:embed="rId17"/>
          <a:srcRect/>
          <a:stretch>
            <a:fillRect/>
          </a:stretch>
        </p:blipFill>
        <p:spPr bwMode="auto">
          <a:xfrm>
            <a:off x="1700213" y="19050"/>
            <a:ext cx="6711950" cy="1633538"/>
          </a:xfrm>
          <a:prstGeom prst="rect">
            <a:avLst/>
          </a:prstGeom>
          <a:noFill/>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圆角矩形 125"/>
          <p:cNvSpPr/>
          <p:nvPr>
            <p:custDataLst>
              <p:tags r:id="rId2"/>
            </p:custDataLst>
          </p:nvPr>
        </p:nvSpPr>
        <p:spPr>
          <a:xfrm>
            <a:off x="0" y="2533650"/>
            <a:ext cx="9164638" cy="66675"/>
          </a:xfrm>
          <a:prstGeom prst="roundRect">
            <a:avLst/>
          </a:prstGeom>
          <a:gradFill flip="none" rotWithShape="1">
            <a:gsLst>
              <a:gs pos="0">
                <a:sysClr val="windowText" lastClr="000000">
                  <a:lumMod val="50000"/>
                  <a:lumOff val="50000"/>
                </a:sysClr>
              </a:gs>
              <a:gs pos="100000">
                <a:sysClr val="window" lastClr="FFFFFF">
                  <a:lumMod val="50000"/>
                  <a:shade val="67500"/>
                  <a:satMod val="115000"/>
                </a:sysClr>
              </a:gs>
              <a:gs pos="55000">
                <a:sysClr val="window" lastClr="FFFFFF">
                  <a:lumMod val="75000"/>
                </a:sysClr>
              </a:gs>
            </a:gsLst>
            <a:lin ang="5400000" scaled="1"/>
            <a:tileRect/>
          </a:gradFill>
          <a:ln w="25400" cap="flat" cmpd="sng" algn="ctr">
            <a:noFill/>
            <a:prstDash val="solid"/>
          </a:ln>
          <a:effectLst/>
        </p:spPr>
        <p:txBody>
          <a:bodyPr lIns="68579" tIns="34289" rIns="68579" bIns="34289" anchor="ctr">
            <a:normAutofit fontScale="25000" lnSpcReduction="20000"/>
          </a:bodyPr>
          <a:lstStyle/>
          <a:p>
            <a:pPr algn="ctr">
              <a:spcBef>
                <a:spcPts val="0"/>
              </a:spcBef>
              <a:spcAft>
                <a:spcPts val="0"/>
              </a:spcAft>
              <a:defRPr/>
            </a:pPr>
            <a:endParaRPr lang="zh-CN" altLang="en-US" sz="1350" kern="0">
              <a:solidFill>
                <a:sysClr val="window" lastClr="FFFFFF"/>
              </a:solidFill>
              <a:latin typeface="+mn-lt"/>
              <a:ea typeface="+mn-ea"/>
            </a:endParaRPr>
          </a:p>
        </p:txBody>
      </p:sp>
      <p:grpSp>
        <p:nvGrpSpPr>
          <p:cNvPr id="65538" name="组合 2"/>
          <p:cNvGrpSpPr>
            <a:grpSpLocks/>
          </p:cNvGrpSpPr>
          <p:nvPr>
            <p:custDataLst>
              <p:tags r:id="rId3"/>
            </p:custDataLst>
          </p:nvPr>
        </p:nvGrpSpPr>
        <p:grpSpPr bwMode="auto">
          <a:xfrm>
            <a:off x="4852988" y="2436813"/>
            <a:ext cx="1865312" cy="2697162"/>
            <a:chOff x="4852988" y="2436813"/>
            <a:chExt cx="1865312" cy="2697162"/>
          </a:xfrm>
        </p:grpSpPr>
        <p:pic>
          <p:nvPicPr>
            <p:cNvPr id="65543" name="Picture 4"/>
            <p:cNvPicPr>
              <a:picLocks noChangeAspect="1" noChangeArrowheads="1"/>
            </p:cNvPicPr>
            <p:nvPr>
              <p:custDataLst>
                <p:tags r:id="rId5"/>
              </p:custDataLst>
            </p:nvPr>
          </p:nvPicPr>
          <p:blipFill>
            <a:blip r:embed="rId13"/>
            <a:srcRect l="61087"/>
            <a:stretch>
              <a:fillRect/>
            </a:stretch>
          </p:blipFill>
          <p:spPr bwMode="auto">
            <a:xfrm>
              <a:off x="5907088" y="2436813"/>
              <a:ext cx="146050" cy="481012"/>
            </a:xfrm>
            <a:prstGeom prst="rect">
              <a:avLst/>
            </a:prstGeom>
            <a:noFill/>
            <a:ln w="9525">
              <a:noFill/>
              <a:miter lim="800000"/>
              <a:headEnd/>
              <a:tailEnd/>
            </a:ln>
          </p:spPr>
        </p:pic>
        <p:sp>
          <p:nvSpPr>
            <p:cNvPr id="135" name="圆角矩形 134"/>
            <p:cNvSpPr>
              <a:spLocks noChangeArrowheads="1"/>
            </p:cNvSpPr>
            <p:nvPr>
              <p:custDataLst>
                <p:tags r:id="rId6"/>
              </p:custDataLst>
            </p:nvPr>
          </p:nvSpPr>
          <p:spPr bwMode="auto">
            <a:xfrm rot="3600000">
              <a:off x="4961731" y="3355182"/>
              <a:ext cx="2173287" cy="1003300"/>
            </a:xfrm>
            <a:prstGeom prst="roundRect">
              <a:avLst>
                <a:gd name="adj" fmla="val 16667"/>
              </a:avLst>
            </a:prstGeom>
            <a:solidFill>
              <a:schemeClr val="accent3"/>
            </a:solidFill>
            <a:ln>
              <a:noFill/>
            </a:ln>
          </p:spPr>
          <p:txBody>
            <a:bodyPr rot="10800000" vert="eaVert" lIns="68580" tIns="34290" rIns="68580" bIns="34290" anchor="ctr">
              <a:normAutofit/>
            </a:bodyPr>
            <a:lstStyle/>
            <a:p>
              <a:pPr algn="ctr">
                <a:spcBef>
                  <a:spcPts val="0"/>
                </a:spcBef>
                <a:spcAft>
                  <a:spcPts val="0"/>
                </a:spcAft>
                <a:defRPr/>
              </a:pPr>
              <a:endParaRPr lang="en-US" sz="1350" kern="0">
                <a:solidFill>
                  <a:sysClr val="window" lastClr="FFFFFF"/>
                </a:solidFill>
                <a:latin typeface="+mn-lt"/>
                <a:ea typeface="+mn-ea"/>
              </a:endParaRPr>
            </a:p>
          </p:txBody>
        </p:sp>
        <p:grpSp>
          <p:nvGrpSpPr>
            <p:cNvPr id="65545" name="圆角矩形 137"/>
            <p:cNvGrpSpPr>
              <a:grpSpLocks/>
            </p:cNvGrpSpPr>
            <p:nvPr/>
          </p:nvGrpSpPr>
          <p:grpSpPr bwMode="auto">
            <a:xfrm>
              <a:off x="4852988" y="2627313"/>
              <a:ext cx="1865312" cy="2506662"/>
              <a:chOff x="4852416" y="2627376"/>
              <a:chExt cx="1865376" cy="2505456"/>
            </a:xfrm>
          </p:grpSpPr>
          <p:pic>
            <p:nvPicPr>
              <p:cNvPr id="65548" name="圆角矩形 137"/>
              <p:cNvPicPr>
                <a:picLocks noChangeArrowheads="1"/>
              </p:cNvPicPr>
              <p:nvPr>
                <p:custDataLst>
                  <p:tags r:id="rId9"/>
                </p:custDataLst>
              </p:nvPr>
            </p:nvPicPr>
            <p:blipFill>
              <a:blip r:embed="rId14"/>
              <a:srcRect/>
              <a:stretch>
                <a:fillRect/>
              </a:stretch>
            </p:blipFill>
            <p:spPr bwMode="auto">
              <a:xfrm>
                <a:off x="4852416" y="2627376"/>
                <a:ext cx="1865376" cy="2505456"/>
              </a:xfrm>
              <a:prstGeom prst="rect">
                <a:avLst/>
              </a:prstGeom>
              <a:noFill/>
              <a:ln w="9525">
                <a:noFill/>
                <a:miter lim="800000"/>
                <a:headEnd/>
                <a:tailEnd/>
              </a:ln>
            </p:spPr>
          </p:pic>
          <p:sp>
            <p:nvSpPr>
              <p:cNvPr id="11289" name="Text Box 25"/>
              <p:cNvSpPr txBox="1">
                <a:spLocks noChangeArrowheads="1"/>
              </p:cNvSpPr>
              <p:nvPr>
                <p:custDataLst>
                  <p:tags r:id="rId10"/>
                </p:custDataLst>
              </p:nvPr>
            </p:nvSpPr>
            <p:spPr bwMode="auto">
              <a:xfrm rot="4203309">
                <a:off x="4753725" y="3372086"/>
                <a:ext cx="2062757" cy="1017623"/>
              </a:xfrm>
              <a:prstGeom prst="rect">
                <a:avLst/>
              </a:prstGeom>
              <a:noFill/>
              <a:ln>
                <a:noFill/>
              </a:ln>
              <a:extLst>
                <a:ext uri="{909E8E84-426E-40DD-AFC4-6F175D3DCCD1}"/>
                <a:ext uri="{91240B29-F687-4F45-9708-019B960494DF}"/>
              </a:extLst>
            </p:spPr>
            <p:txBody>
              <a:bodyPr rot="10800000" vert="eaVert" lIns="68580" tIns="34290" rIns="68580" bIns="34290" anchor="ctr">
                <a:normAutofit/>
              </a:bodyP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fontAlgn="base">
                  <a:spcBef>
                    <a:spcPct val="0"/>
                  </a:spcBef>
                  <a:spcAft>
                    <a:spcPct val="0"/>
                  </a:spcAft>
                  <a:defRPr>
                    <a:solidFill>
                      <a:schemeClr val="tx1"/>
                    </a:solidFill>
                    <a:latin typeface="Arial" panose="020B0604020202020204" pitchFamily="34" charset="0"/>
                    <a:ea typeface="幼圆" pitchFamily="49" charset="-122"/>
                  </a:defRPr>
                </a:lvl6pPr>
                <a:lvl7pPr marL="2971800" indent="-228600" fontAlgn="base">
                  <a:spcBef>
                    <a:spcPct val="0"/>
                  </a:spcBef>
                  <a:spcAft>
                    <a:spcPct val="0"/>
                  </a:spcAft>
                  <a:defRPr>
                    <a:solidFill>
                      <a:schemeClr val="tx1"/>
                    </a:solidFill>
                    <a:latin typeface="Arial" panose="020B0604020202020204" pitchFamily="34" charset="0"/>
                    <a:ea typeface="幼圆" pitchFamily="49" charset="-122"/>
                  </a:defRPr>
                </a:lvl7pPr>
                <a:lvl8pPr marL="3429000" indent="-228600" fontAlgn="base">
                  <a:spcBef>
                    <a:spcPct val="0"/>
                  </a:spcBef>
                  <a:spcAft>
                    <a:spcPct val="0"/>
                  </a:spcAft>
                  <a:defRPr>
                    <a:solidFill>
                      <a:schemeClr val="tx1"/>
                    </a:solidFill>
                    <a:latin typeface="Arial" panose="020B0604020202020204" pitchFamily="34" charset="0"/>
                    <a:ea typeface="幼圆" pitchFamily="49" charset="-122"/>
                  </a:defRPr>
                </a:lvl8pPr>
                <a:lvl9pPr marL="3886200" indent="-228600" fontAlgn="base">
                  <a:spcBef>
                    <a:spcPct val="0"/>
                  </a:spcBef>
                  <a:spcAft>
                    <a:spcPct val="0"/>
                  </a:spcAft>
                  <a:defRPr>
                    <a:solidFill>
                      <a:schemeClr val="tx1"/>
                    </a:solidFill>
                    <a:latin typeface="Arial" panose="020B0604020202020204" pitchFamily="34" charset="0"/>
                    <a:ea typeface="幼圆" pitchFamily="49" charset="-122"/>
                  </a:defRPr>
                </a:lvl9pPr>
              </a:lstStyle>
              <a:p>
                <a:pPr algn="ctr">
                  <a:defRPr/>
                </a:pPr>
                <a:endParaRPr lang="en-US" altLang="zh-CN" sz="1300">
                  <a:solidFill>
                    <a:srgbClr val="FFFFFF"/>
                  </a:solidFill>
                  <a:latin typeface="+mn-lt"/>
                  <a:ea typeface="+mn-ea"/>
                </a:endParaRPr>
              </a:p>
            </p:txBody>
          </p:sp>
        </p:grpSp>
        <p:sp>
          <p:nvSpPr>
            <p:cNvPr id="180" name="椭圆 179"/>
            <p:cNvSpPr/>
            <p:nvPr>
              <p:custDataLst>
                <p:tags r:id="rId7"/>
              </p:custDataLst>
            </p:nvPr>
          </p:nvSpPr>
          <p:spPr>
            <a:xfrm>
              <a:off x="5843588" y="2794000"/>
              <a:ext cx="76200"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normAutofit fontScale="25000" lnSpcReduction="20000"/>
            </a:bodyPr>
            <a:lstStyle/>
            <a:p>
              <a:pPr algn="ctr">
                <a:spcBef>
                  <a:spcPts val="0"/>
                </a:spcBef>
                <a:spcAft>
                  <a:spcPts val="0"/>
                </a:spcAft>
                <a:defRPr/>
              </a:pPr>
              <a:endParaRPr lang="zh-CN" altLang="en-US" sz="1350" kern="0">
                <a:solidFill>
                  <a:srgbClr val="333333"/>
                </a:solidFill>
                <a:latin typeface="+mn-lt"/>
                <a:ea typeface="+mn-ea"/>
              </a:endParaRPr>
            </a:p>
          </p:txBody>
        </p:sp>
        <p:pic>
          <p:nvPicPr>
            <p:cNvPr id="65547" name="Picture 4"/>
            <p:cNvPicPr>
              <a:picLocks noChangeAspect="1" noChangeArrowheads="1"/>
            </p:cNvPicPr>
            <p:nvPr>
              <p:custDataLst>
                <p:tags r:id="rId8"/>
              </p:custDataLst>
            </p:nvPr>
          </p:nvPicPr>
          <p:blipFill>
            <a:blip r:embed="rId13"/>
            <a:srcRect r="38914"/>
            <a:stretch>
              <a:fillRect/>
            </a:stretch>
          </p:blipFill>
          <p:spPr bwMode="auto">
            <a:xfrm>
              <a:off x="5678488" y="2436813"/>
              <a:ext cx="228600" cy="481012"/>
            </a:xfrm>
            <a:prstGeom prst="rect">
              <a:avLst/>
            </a:prstGeom>
            <a:noFill/>
            <a:ln w="9525">
              <a:noFill/>
              <a:miter lim="800000"/>
              <a:headEnd/>
              <a:tailEnd/>
            </a:ln>
          </p:spPr>
        </p:pic>
      </p:grpSp>
      <p:pic>
        <p:nvPicPr>
          <p:cNvPr id="2" name="文本框 1"/>
          <p:cNvPicPr>
            <a:picLocks noChangeArrowheads="1"/>
          </p:cNvPicPr>
          <p:nvPr>
            <p:custDataLst>
              <p:tags r:id="rId4"/>
            </p:custDataLst>
          </p:nvPr>
        </p:nvPicPr>
        <p:blipFill>
          <a:blip r:embed="rId15"/>
          <a:srcRect/>
          <a:stretch>
            <a:fillRect/>
          </a:stretch>
        </p:blipFill>
        <p:spPr bwMode="auto">
          <a:xfrm>
            <a:off x="2767013" y="165100"/>
            <a:ext cx="6731000" cy="1487488"/>
          </a:xfrm>
          <a:prstGeom prst="rect">
            <a:avLst/>
          </a:prstGeom>
          <a:noFill/>
        </p:spPr>
      </p:pic>
      <p:pic>
        <p:nvPicPr>
          <p:cNvPr id="65540" name="图片 4"/>
          <p:cNvPicPr>
            <a:picLocks noChangeAspect="1"/>
          </p:cNvPicPr>
          <p:nvPr/>
        </p:nvPicPr>
        <p:blipFill>
          <a:blip r:embed="rId16"/>
          <a:srcRect/>
          <a:stretch>
            <a:fillRect/>
          </a:stretch>
        </p:blipFill>
        <p:spPr bwMode="auto">
          <a:xfrm>
            <a:off x="314325" y="1571625"/>
            <a:ext cx="8515350" cy="4570413"/>
          </a:xfrm>
          <a:prstGeom prst="rect">
            <a:avLst/>
          </a:prstGeom>
          <a:noFill/>
          <a:ln w="9525">
            <a:noFill/>
            <a:miter lim="800000"/>
            <a:headEnd/>
            <a:tailEnd/>
          </a:ln>
        </p:spPr>
      </p:pic>
      <p:sp>
        <p:nvSpPr>
          <p:cNvPr id="6" name="右大括号 5"/>
          <p:cNvSpPr/>
          <p:nvPr/>
        </p:nvSpPr>
        <p:spPr>
          <a:xfrm>
            <a:off x="6804025" y="2420938"/>
            <a:ext cx="76200" cy="719137"/>
          </a:xfrm>
          <a:prstGeom prst="rightBrace">
            <a:avLst/>
          </a:prstGeom>
        </p:spPr>
        <p:style>
          <a:lnRef idx="1">
            <a:schemeClr val="accent5"/>
          </a:lnRef>
          <a:fillRef idx="0">
            <a:schemeClr val="accent5"/>
          </a:fillRef>
          <a:effectRef idx="0">
            <a:schemeClr val="accent5"/>
          </a:effectRef>
          <a:fontRef idx="minor">
            <a:schemeClr val="tx1"/>
          </a:fontRef>
        </p:style>
        <p:txBody>
          <a:bodyPr anchor="ctr"/>
          <a:lstStyle/>
          <a:p>
            <a:pPr algn="ctr">
              <a:defRPr/>
            </a:pPr>
            <a:endParaRPr lang="zh-CN" altLang="en-US">
              <a:solidFill>
                <a:schemeClr val="accent4">
                  <a:lumMod val="50000"/>
                </a:schemeClr>
              </a:solidFill>
            </a:endParaRPr>
          </a:p>
        </p:txBody>
      </p:sp>
      <p:sp>
        <p:nvSpPr>
          <p:cNvPr id="7" name="文本框 6"/>
          <p:cNvSpPr txBox="1"/>
          <p:nvPr/>
        </p:nvSpPr>
        <p:spPr>
          <a:xfrm>
            <a:off x="6880225" y="2470150"/>
            <a:ext cx="2468563" cy="447675"/>
          </a:xfrm>
          <a:prstGeom prst="rect">
            <a:avLst/>
          </a:prstGeom>
          <a:noFill/>
        </p:spPr>
        <p:txBody>
          <a:bodyPr wrap="none">
            <a:spAutoFit/>
          </a:bodyPr>
          <a:lstStyle/>
          <a:p>
            <a:pPr>
              <a:lnSpc>
                <a:spcPct val="130000"/>
              </a:lnSpc>
              <a:defRPr/>
            </a:pPr>
            <a:r>
              <a:rPr lang="zh-CN" altLang="en-US" b="1" dirty="0">
                <a:solidFill>
                  <a:schemeClr val="accent4">
                    <a:lumMod val="50000"/>
                  </a:schemeClr>
                </a:solidFill>
                <a:latin typeface="Arial" panose="020B0604020202020204" pitchFamily="34" charset="0"/>
                <a:ea typeface="微软雅黑" panose="020B0503020204020204" charset="-122"/>
              </a:rPr>
              <a:t>美好的集体是怎样的？</a:t>
            </a:r>
          </a:p>
        </p:txBody>
      </p:sp>
    </p:spTree>
    <p:custDataLst>
      <p:tags r:id="rId1"/>
    </p:custData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图片 1"/>
          <p:cNvPicPr>
            <a:picLocks noChangeAspect="1"/>
          </p:cNvPicPr>
          <p:nvPr/>
        </p:nvPicPr>
        <p:blipFill>
          <a:blip r:embed="rId2"/>
          <a:srcRect/>
          <a:stretch>
            <a:fillRect/>
          </a:stretch>
        </p:blipFill>
        <p:spPr bwMode="auto">
          <a:xfrm>
            <a:off x="461963" y="985838"/>
            <a:ext cx="8218487" cy="4886325"/>
          </a:xfrm>
          <a:prstGeom prst="rect">
            <a:avLst/>
          </a:prstGeom>
          <a:noFill/>
          <a:ln w="9525">
            <a:noFill/>
            <a:miter lim="800000"/>
            <a:headEnd/>
            <a:tailEnd/>
          </a:ln>
        </p:spPr>
      </p:pic>
      <p:sp>
        <p:nvSpPr>
          <p:cNvPr id="3" name="矩形 2"/>
          <p:cNvSpPr/>
          <p:nvPr/>
        </p:nvSpPr>
        <p:spPr>
          <a:xfrm>
            <a:off x="2949575" y="109538"/>
            <a:ext cx="3243263" cy="1006475"/>
          </a:xfrm>
          <a:prstGeom prst="rect">
            <a:avLst/>
          </a:prstGeom>
          <a:noFill/>
          <a:ln>
            <a:noFill/>
          </a:ln>
        </p:spPr>
        <p:txBody>
          <a:bodyPr wrap="none">
            <a:spAutoFit/>
          </a:bodyPr>
          <a:lstStyle/>
          <a:p>
            <a:pPr algn="ctr">
              <a:defRPr/>
            </a:pPr>
            <a:r>
              <a:rPr lang="zh-CN" altLang="en-US" sz="6000" b="1">
                <a:ln/>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课堂作业</a:t>
            </a:r>
          </a:p>
        </p:txBody>
      </p:sp>
      <p:sp>
        <p:nvSpPr>
          <p:cNvPr id="4" name="圆角矩形 3"/>
          <p:cNvSpPr/>
          <p:nvPr/>
        </p:nvSpPr>
        <p:spPr>
          <a:xfrm>
            <a:off x="6438900" y="2492375"/>
            <a:ext cx="358775" cy="431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图片 1"/>
          <p:cNvPicPr>
            <a:picLocks noChangeAspect="1"/>
          </p:cNvPicPr>
          <p:nvPr/>
        </p:nvPicPr>
        <p:blipFill>
          <a:blip r:embed="rId2"/>
          <a:srcRect/>
          <a:stretch>
            <a:fillRect/>
          </a:stretch>
        </p:blipFill>
        <p:spPr bwMode="auto">
          <a:xfrm>
            <a:off x="419100" y="904875"/>
            <a:ext cx="8305800" cy="5048250"/>
          </a:xfrm>
          <a:prstGeom prst="rect">
            <a:avLst/>
          </a:prstGeom>
          <a:noFill/>
          <a:ln w="9525">
            <a:noFill/>
            <a:miter lim="800000"/>
            <a:headEnd/>
            <a:tailEnd/>
          </a:ln>
        </p:spPr>
      </p:pic>
      <p:sp>
        <p:nvSpPr>
          <p:cNvPr id="3" name="圆角矩形 2"/>
          <p:cNvSpPr/>
          <p:nvPr/>
        </p:nvSpPr>
        <p:spPr>
          <a:xfrm>
            <a:off x="3635375" y="2852738"/>
            <a:ext cx="360363" cy="50323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文本框 5"/>
          <p:cNvPicPr>
            <a:picLocks noChangeArrowheads="1"/>
          </p:cNvPicPr>
          <p:nvPr>
            <p:custDataLst>
              <p:tags r:id="rId2"/>
            </p:custDataLst>
          </p:nvPr>
        </p:nvPicPr>
        <p:blipFill>
          <a:blip r:embed="rId6"/>
          <a:srcRect/>
          <a:stretch>
            <a:fillRect/>
          </a:stretch>
        </p:blipFill>
        <p:spPr bwMode="auto">
          <a:xfrm>
            <a:off x="1871663" y="268288"/>
            <a:ext cx="6821487" cy="884237"/>
          </a:xfrm>
          <a:prstGeom prst="rect">
            <a:avLst/>
          </a:prstGeom>
          <a:noFill/>
        </p:spPr>
      </p:pic>
      <p:sp>
        <p:nvSpPr>
          <p:cNvPr id="28674" name="文本框 2"/>
          <p:cNvSpPr txBox="1">
            <a:spLocks noChangeArrowheads="1"/>
          </p:cNvSpPr>
          <p:nvPr>
            <p:custDataLst>
              <p:tags r:id="rId3"/>
            </p:custDataLst>
          </p:nvPr>
        </p:nvSpPr>
        <p:spPr bwMode="auto">
          <a:xfrm>
            <a:off x="457200" y="1601788"/>
            <a:ext cx="8229600" cy="4968875"/>
          </a:xfrm>
          <a:prstGeom prst="rect">
            <a:avLst/>
          </a:prstGeom>
          <a:noFill/>
          <a:ln w="9525">
            <a:noFill/>
            <a:miter lim="800000"/>
            <a:headEnd/>
            <a:tailEnd/>
          </a:ln>
        </p:spPr>
        <p:txBody>
          <a:bodyPr/>
          <a:lstStyle/>
          <a:p>
            <a:pPr marL="357188" indent="-357188">
              <a:lnSpc>
                <a:spcPct val="110000"/>
              </a:lnSpc>
              <a:spcBef>
                <a:spcPts val="1800"/>
              </a:spcBef>
              <a:buClr>
                <a:srgbClr val="963B22"/>
              </a:buClr>
              <a:buSzPct val="70000"/>
              <a:buFont typeface="Wingdings" pitchFamily="2" charset="2"/>
              <a:buChar char="l"/>
            </a:pPr>
            <a:r>
              <a:rPr lang="zh-CN" altLang="en-US" sz="2400">
                <a:solidFill>
                  <a:schemeClr val="tx2"/>
                </a:solidFill>
                <a:ea typeface="黑体" pitchFamily="49" charset="-122"/>
              </a:rPr>
              <a:t>Lorem ipsum dolor sit amet, consectetur adipisicing elit, sed do eiusmod tempor incididunt ut labore et dolore magna aliqua. Ut enim ad minim veniam, quis nostrud exercitation ullamco laboris nisi ut aliquip ex ea commodo consequat.</a:t>
            </a:r>
          </a:p>
        </p:txBody>
      </p:sp>
      <p:pic>
        <p:nvPicPr>
          <p:cNvPr id="28675" name="图片 1"/>
          <p:cNvPicPr>
            <a:picLocks noChangeAspect="1"/>
          </p:cNvPicPr>
          <p:nvPr/>
        </p:nvPicPr>
        <p:blipFill>
          <a:blip r:embed="rId7"/>
          <a:srcRect/>
          <a:stretch>
            <a:fillRect/>
          </a:stretch>
        </p:blipFill>
        <p:spPr bwMode="auto">
          <a:xfrm>
            <a:off x="677863" y="1346200"/>
            <a:ext cx="8008937" cy="50990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图片 1"/>
          <p:cNvPicPr>
            <a:picLocks noChangeAspect="1"/>
          </p:cNvPicPr>
          <p:nvPr/>
        </p:nvPicPr>
        <p:blipFill>
          <a:blip r:embed="rId2"/>
          <a:srcRect/>
          <a:stretch>
            <a:fillRect/>
          </a:stretch>
        </p:blipFill>
        <p:spPr bwMode="auto">
          <a:xfrm>
            <a:off x="334963" y="973138"/>
            <a:ext cx="8656637" cy="5437187"/>
          </a:xfrm>
          <a:prstGeom prst="rect">
            <a:avLst/>
          </a:prstGeom>
          <a:noFill/>
          <a:ln w="9525">
            <a:noFill/>
            <a:miter lim="800000"/>
            <a:headEnd/>
            <a:tailEnd/>
          </a:ln>
        </p:spPr>
      </p:pic>
      <p:pic>
        <p:nvPicPr>
          <p:cNvPr id="3" name="矩形 2"/>
          <p:cNvPicPr>
            <a:picLocks noChangeArrowheads="1"/>
          </p:cNvPicPr>
          <p:nvPr/>
        </p:nvPicPr>
        <p:blipFill>
          <a:blip r:embed="rId3"/>
          <a:srcRect/>
          <a:stretch>
            <a:fillRect/>
          </a:stretch>
        </p:blipFill>
        <p:spPr bwMode="auto">
          <a:xfrm>
            <a:off x="3687763" y="2603500"/>
            <a:ext cx="1804987" cy="14255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图片 1"/>
          <p:cNvPicPr>
            <a:picLocks noChangeAspect="1"/>
          </p:cNvPicPr>
          <p:nvPr/>
        </p:nvPicPr>
        <p:blipFill>
          <a:blip r:embed="rId2"/>
          <a:srcRect/>
          <a:stretch>
            <a:fillRect/>
          </a:stretch>
        </p:blipFill>
        <p:spPr bwMode="auto">
          <a:xfrm>
            <a:off x="-3175" y="1104900"/>
            <a:ext cx="9151938" cy="46482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73170" y="728345"/>
            <a:ext cx="2019300" cy="1188720"/>
          </a:xfrm>
          <a:prstGeom prst="rect">
            <a:avLst/>
          </a:prstGeom>
          <a:noFill/>
          <a:ln>
            <a:noFill/>
          </a:ln>
        </p:spPr>
        <p:txBody>
          <a:bodyPr wrap="none">
            <a:spAutoFit/>
          </a:bodyPr>
          <a:lstStyle/>
          <a:p>
            <a:pPr algn="ctr">
              <a:defRPr/>
            </a:pPr>
            <a:r>
              <a:rPr lang="zh-CN" altLang="en-US"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宋体" panose="02010600030101010101" pitchFamily="2" charset="-122"/>
              </a:rPr>
              <a:t>作业</a:t>
            </a:r>
          </a:p>
        </p:txBody>
      </p:sp>
      <p:sp>
        <p:nvSpPr>
          <p:cNvPr id="3" name="文本框 2"/>
          <p:cNvSpPr txBox="1"/>
          <p:nvPr/>
        </p:nvSpPr>
        <p:spPr>
          <a:xfrm>
            <a:off x="1835150" y="2157413"/>
            <a:ext cx="5473700" cy="1676400"/>
          </a:xfrm>
          <a:prstGeom prst="rect">
            <a:avLst/>
          </a:prstGeom>
          <a:noFill/>
        </p:spPr>
        <p:txBody>
          <a:bodyPr wrap="none">
            <a:spAutoFit/>
          </a:bodyPr>
          <a:lstStyle/>
          <a:p>
            <a:pPr>
              <a:lnSpc>
                <a:spcPct val="130000"/>
              </a:lnSpc>
              <a:defRPr/>
            </a:pPr>
            <a:r>
              <a:rPr lang="en-US" altLang="zh-CN" sz="4000" dirty="0">
                <a:ln/>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1.</a:t>
            </a:r>
            <a:r>
              <a:rPr lang="zh-CN" altLang="en-US" sz="4000" dirty="0">
                <a:ln/>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抄</a:t>
            </a:r>
            <a:r>
              <a:rPr lang="en-US" altLang="zh-CN" sz="4000" dirty="0">
                <a:ln/>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a:t>
            </a:r>
            <a:r>
              <a:rPr lang="zh-CN" altLang="en-US" sz="4000" dirty="0">
                <a:ln/>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背今天所学知识点</a:t>
            </a:r>
          </a:p>
          <a:p>
            <a:pPr>
              <a:lnSpc>
                <a:spcPct val="130000"/>
              </a:lnSpc>
              <a:defRPr/>
            </a:pPr>
            <a:r>
              <a:rPr lang="en-US" altLang="zh-CN" sz="4000" dirty="0">
                <a:ln/>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2.</a:t>
            </a:r>
            <a:r>
              <a:rPr lang="zh-CN" altLang="en-US" sz="4000" dirty="0">
                <a:ln/>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预习下一框的内容</a:t>
            </a:r>
          </a:p>
        </p:txBody>
      </p:sp>
      <p:pic>
        <p:nvPicPr>
          <p:cNvPr id="71683" name="图片 3" descr="A000220150824A96PPIC"/>
          <p:cNvPicPr>
            <a:picLocks noChangeAspect="1"/>
          </p:cNvPicPr>
          <p:nvPr/>
        </p:nvPicPr>
        <p:blipFill>
          <a:blip r:embed="rId2"/>
          <a:srcRect/>
          <a:stretch>
            <a:fillRect/>
          </a:stretch>
        </p:blipFill>
        <p:spPr bwMode="auto">
          <a:xfrm>
            <a:off x="52388" y="3557588"/>
            <a:ext cx="4352925" cy="3336925"/>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2411413" y="2332038"/>
            <a:ext cx="5151437" cy="19351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r>
              <a:rPr lang="zh-CN" altLang="en-US" sz="6600">
                <a:solidFill>
                  <a:srgbClr val="FFFFFF"/>
                </a:solidFill>
                <a:effectLst>
                  <a:outerShdw blurRad="25400" dist="38100" dir="5400000" algn="t" rotWithShape="0">
                    <a:prstClr val="black">
                      <a:alpha val="30000"/>
                    </a:prstClr>
                  </a:outerShdw>
                </a:effectLst>
                <a:latin typeface="+mj-lt"/>
                <a:ea typeface="+mj-ea"/>
                <a:cs typeface="+mj-cs"/>
              </a:rPr>
              <a:t>谢谢</a:t>
            </a: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ctrTitle"/>
          </p:nvPr>
        </p:nvSpPr>
        <p:spPr/>
        <p:txBody>
          <a:bodyPr/>
          <a:lstStyle/>
          <a:p>
            <a:pPr eaLnBrk="1" hangingPunct="1"/>
            <a:endParaRPr lang="zh-CN" altLang="en-US" smtClean="0"/>
          </a:p>
        </p:txBody>
      </p:sp>
      <p:sp>
        <p:nvSpPr>
          <p:cNvPr id="30722" name="副标题 2"/>
          <p:cNvSpPr>
            <a:spLocks noGrp="1"/>
          </p:cNvSpPr>
          <p:nvPr>
            <p:ph type="subTitle" idx="1"/>
          </p:nvPr>
        </p:nvSpPr>
        <p:spPr/>
        <p:txBody>
          <a:bodyPr/>
          <a:lstStyle/>
          <a:p>
            <a:pPr eaLnBrk="1" hangingPunct="1"/>
            <a:endParaRPr lang="zh-CN" alt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629920" y="723900"/>
            <a:ext cx="6316345" cy="1602105"/>
          </a:xfrm>
          <a:prstGeom prst="rect">
            <a:avLst/>
          </a:prstGeom>
        </p:spPr>
        <p:txBody>
          <a:bodyPr anchor="ctr"/>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altLang="zh-CN" sz="4400">
                <a:effectLst>
                  <a:outerShdw blurRad="38100" dist="38100" dir="2700000" algn="tl">
                    <a:srgbClr val="000000">
                      <a:alpha val="43137"/>
                    </a:srgbClr>
                  </a:outerShdw>
                </a:effectLst>
                <a:latin typeface="Microsoft New Tai Lue" panose="020B0502040204020203" charset="0"/>
                <a:ea typeface="+mj-ea"/>
              </a:rPr>
              <a:t> </a:t>
            </a:r>
          </a:p>
        </p:txBody>
      </p:sp>
      <p:sp>
        <p:nvSpPr>
          <p:cNvPr id="8" name="矩形 7"/>
          <p:cNvSpPr/>
          <p:nvPr>
            <p:custDataLst>
              <p:tags r:id="rId3"/>
            </p:custDataLst>
          </p:nvPr>
        </p:nvSpPr>
        <p:spPr>
          <a:xfrm>
            <a:off x="958850" y="3176588"/>
            <a:ext cx="6294438" cy="3452812"/>
          </a:xfrm>
          <a:prstGeom prst="rect">
            <a:avLst/>
          </a:prstGeom>
          <a:blipFill dpi="0" rotWithShape="1">
            <a:blip r:embed="rId7" cstate="print">
              <a:extLst>
                <a:ext uri="{28A0092B-C50C-407E-A947-70E740481C1C}"/>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a:p>
        </p:txBody>
      </p:sp>
      <p:sp>
        <p:nvSpPr>
          <p:cNvPr id="31747" name="文本框 1"/>
          <p:cNvSpPr txBox="1">
            <a:spLocks noChangeArrowheads="1"/>
          </p:cNvSpPr>
          <p:nvPr>
            <p:custDataLst>
              <p:tags r:id="rId4"/>
            </p:custDataLst>
          </p:nvPr>
        </p:nvSpPr>
        <p:spPr bwMode="auto">
          <a:xfrm>
            <a:off x="628650" y="2324100"/>
            <a:ext cx="3195638" cy="3811588"/>
          </a:xfrm>
          <a:prstGeom prst="rect">
            <a:avLst/>
          </a:prstGeom>
          <a:noFill/>
          <a:ln w="9525">
            <a:noFill/>
            <a:miter lim="800000"/>
            <a:headEnd/>
            <a:tailEnd/>
          </a:ln>
        </p:spPr>
        <p:txBody>
          <a:bodyPr/>
          <a:lstStyle/>
          <a:p>
            <a:r>
              <a:rPr lang="en-US" altLang="zh-CN" sz="2000">
                <a:solidFill>
                  <a:schemeClr val="tx2"/>
                </a:solidFill>
                <a:ea typeface="黑体" pitchFamily="49" charset="-122"/>
              </a:rPr>
              <a:t> </a:t>
            </a:r>
          </a:p>
          <a:p>
            <a:endParaRPr lang="en-US" altLang="zh-CN" sz="2000">
              <a:solidFill>
                <a:schemeClr val="tx2"/>
              </a:solidFill>
              <a:ea typeface="黑体" pitchFamily="49" charset="-122"/>
            </a:endParaRPr>
          </a:p>
        </p:txBody>
      </p:sp>
      <p:sp>
        <p:nvSpPr>
          <p:cNvPr id="3" name="矩形 2"/>
          <p:cNvSpPr/>
          <p:nvPr/>
        </p:nvSpPr>
        <p:spPr>
          <a:xfrm>
            <a:off x="692785" y="840740"/>
            <a:ext cx="7061835" cy="2335530"/>
          </a:xfrm>
          <a:prstGeom prst="rect">
            <a:avLst/>
          </a:prstGeom>
          <a:noFill/>
          <a:ln>
            <a:noFill/>
          </a:ln>
        </p:spPr>
        <p:txBody>
          <a:bodyPr>
            <a:spAutoFit/>
          </a:bodyPr>
          <a:lstStyle/>
          <a:p>
            <a:pPr algn="ctr">
              <a:defRPr/>
            </a:pPr>
            <a:r>
              <a:rPr altLang="zh-CN" sz="7200" b="1" dirty="0">
                <a:ln w="22225">
                  <a:solidFill>
                    <a:schemeClr val="accent2"/>
                  </a:solidFill>
                  <a:prstDash val="solid"/>
                </a:ln>
                <a:solidFill>
                  <a:schemeClr val="accent2">
                    <a:lumMod val="40000"/>
                    <a:lumOff val="60000"/>
                  </a:schemeClr>
                </a:solidFill>
                <a:latin typeface="Microsoft New Tai Lue" panose="020B0502040204020203" charset="0"/>
                <a:ea typeface="+mj-ea"/>
              </a:rPr>
              <a:t>    </a:t>
            </a:r>
            <a:r>
              <a:rPr lang="zh-CN" altLang="en-US" sz="7200" b="1" dirty="0">
                <a:ln w="22225">
                  <a:solidFill>
                    <a:schemeClr val="accent2"/>
                  </a:solidFill>
                  <a:prstDash val="solid"/>
                </a:ln>
                <a:solidFill>
                  <a:schemeClr val="accent2">
                    <a:lumMod val="40000"/>
                    <a:lumOff val="60000"/>
                  </a:schemeClr>
                </a:solidFill>
                <a:latin typeface="Microsoft New Tai Lue" panose="020B0502040204020203" charset="0"/>
                <a:ea typeface="+mj-ea"/>
              </a:rPr>
              <a:t>板块一</a:t>
            </a:r>
          </a:p>
          <a:p>
            <a:pPr algn="ctr">
              <a:defRPr/>
            </a:pPr>
            <a:r>
              <a:rPr lang="zh-CN" altLang="en-US" sz="7200" b="1" dirty="0">
                <a:ln w="22225">
                  <a:solidFill>
                    <a:schemeClr val="accent2"/>
                  </a:solidFill>
                  <a:prstDash val="solid"/>
                </a:ln>
                <a:solidFill>
                  <a:schemeClr val="accent2">
                    <a:lumMod val="40000"/>
                    <a:lumOff val="60000"/>
                  </a:schemeClr>
                </a:solidFill>
                <a:latin typeface="Microsoft New Tai Lue" panose="020B0502040204020203" charset="0"/>
                <a:ea typeface="+mj-ea"/>
              </a:rPr>
              <a:t>  共同的</a:t>
            </a:r>
            <a:r>
              <a:rPr lang="zh-CN" altLang="en-US" sz="7200" b="1" dirty="0">
                <a:ln w="22225">
                  <a:solidFill>
                    <a:schemeClr val="accent2"/>
                  </a:solidFill>
                  <a:prstDash val="solid"/>
                </a:ln>
                <a:solidFill>
                  <a:srgbClr val="FF0000"/>
                </a:solidFill>
                <a:latin typeface="Microsoft New Tai Lue" panose="020B0502040204020203" charset="0"/>
                <a:ea typeface="+mj-ea"/>
              </a:rPr>
              <a:t>愿景</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1"/>
          <p:cNvPicPr>
            <a:picLocks noChangeAspect="1"/>
          </p:cNvPicPr>
          <p:nvPr/>
        </p:nvPicPr>
        <p:blipFill>
          <a:blip r:embed="rId2"/>
          <a:srcRect/>
          <a:stretch>
            <a:fillRect/>
          </a:stretch>
        </p:blipFill>
        <p:spPr bwMode="auto">
          <a:xfrm>
            <a:off x="-96838" y="15875"/>
            <a:ext cx="9272588" cy="6953250"/>
          </a:xfrm>
          <a:prstGeom prst="rect">
            <a:avLst/>
          </a:prstGeom>
          <a:noFill/>
          <a:ln w="9525">
            <a:noFill/>
            <a:miter lim="800000"/>
            <a:headEnd/>
            <a:tailEnd/>
          </a:ln>
        </p:spPr>
      </p:pic>
      <p:sp>
        <p:nvSpPr>
          <p:cNvPr id="3" name="矩形 2"/>
          <p:cNvSpPr/>
          <p:nvPr/>
        </p:nvSpPr>
        <p:spPr>
          <a:xfrm>
            <a:off x="250825" y="1052513"/>
            <a:ext cx="8353425" cy="5903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1869671" y="325000"/>
            <a:ext cx="6496049" cy="699594"/>
          </a:xfrm>
          <a:prstGeom prst="rect">
            <a:avLst/>
          </a:prstGeom>
        </p:spPr>
        <p:txBody>
          <a:bodyPr anchor="b"/>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lang="zh-CN" sz="4400">
                <a:latin typeface="+mj-lt"/>
                <a:ea typeface="+mj-ea"/>
              </a:rPr>
              <a:t>探究</a:t>
            </a:r>
            <a:r>
              <a:rPr altLang="zh-CN" sz="4400">
                <a:latin typeface="+mj-lt"/>
                <a:ea typeface="+mj-ea"/>
              </a:rPr>
              <a:t>P73</a:t>
            </a:r>
          </a:p>
        </p:txBody>
      </p:sp>
      <p:sp>
        <p:nvSpPr>
          <p:cNvPr id="5" name="流程图: 联系 4"/>
          <p:cNvSpPr/>
          <p:nvPr/>
        </p:nvSpPr>
        <p:spPr>
          <a:xfrm>
            <a:off x="1527175" y="1366838"/>
            <a:ext cx="5276850" cy="4124325"/>
          </a:xfrm>
          <a:prstGeom prst="flowChartConnector">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sp>
        <p:nvSpPr>
          <p:cNvPr id="34819" name="文本框 6"/>
          <p:cNvSpPr txBox="1">
            <a:spLocks noChangeArrowheads="1"/>
          </p:cNvSpPr>
          <p:nvPr/>
        </p:nvSpPr>
        <p:spPr bwMode="auto">
          <a:xfrm>
            <a:off x="917575" y="5410200"/>
            <a:ext cx="6618288" cy="1200150"/>
          </a:xfrm>
          <a:prstGeom prst="rect">
            <a:avLst/>
          </a:prstGeom>
          <a:noFill/>
          <a:ln w="9525">
            <a:noFill/>
            <a:miter lim="800000"/>
            <a:headEnd/>
            <a:tailEnd/>
          </a:ln>
        </p:spPr>
        <p:txBody>
          <a:bodyPr wrap="none">
            <a:spAutoFit/>
          </a:bodyPr>
          <a:lstStyle/>
          <a:p>
            <a:pPr>
              <a:lnSpc>
                <a:spcPct val="130000"/>
              </a:lnSpc>
            </a:pPr>
            <a:r>
              <a:rPr lang="zh-CN" altLang="en-US" sz="2800" b="1"/>
              <a:t>思考：这样的集体生活给我们带来什么？</a:t>
            </a:r>
          </a:p>
          <a:p>
            <a:pPr>
              <a:lnSpc>
                <a:spcPct val="130000"/>
              </a:lnSpc>
            </a:pPr>
            <a:endParaRPr lang="zh-CN" altLang="en-US" sz="2800" b="1"/>
          </a:p>
        </p:txBody>
      </p:sp>
      <p:sp>
        <p:nvSpPr>
          <p:cNvPr id="34820" name="文本框 7"/>
          <p:cNvSpPr txBox="1">
            <a:spLocks noChangeArrowheads="1"/>
          </p:cNvSpPr>
          <p:nvPr/>
        </p:nvSpPr>
        <p:spPr bwMode="auto">
          <a:xfrm>
            <a:off x="3749675" y="1527175"/>
            <a:ext cx="538163" cy="644525"/>
          </a:xfrm>
          <a:prstGeom prst="rect">
            <a:avLst/>
          </a:prstGeom>
          <a:noFill/>
          <a:ln w="9525">
            <a:noFill/>
            <a:miter lim="800000"/>
            <a:headEnd/>
            <a:tailEnd/>
          </a:ln>
        </p:spPr>
        <p:txBody>
          <a:bodyPr wrap="none">
            <a:spAutoFit/>
          </a:bodyPr>
          <a:lstStyle/>
          <a:p>
            <a:pPr>
              <a:lnSpc>
                <a:spcPct val="130000"/>
              </a:lnSpc>
            </a:pPr>
            <a:r>
              <a:rPr lang="zh-CN" altLang="en-US" sz="2800">
                <a:ea typeface="微软雅黑" pitchFamily="34" charset="-122"/>
              </a:rPr>
              <a:t>甲</a:t>
            </a:r>
          </a:p>
        </p:txBody>
      </p:sp>
      <p:sp>
        <p:nvSpPr>
          <p:cNvPr id="34821" name="文本框 9"/>
          <p:cNvSpPr txBox="1">
            <a:spLocks noChangeArrowheads="1"/>
          </p:cNvSpPr>
          <p:nvPr/>
        </p:nvSpPr>
        <p:spPr bwMode="auto">
          <a:xfrm>
            <a:off x="1635125" y="2433638"/>
            <a:ext cx="5060950" cy="1990725"/>
          </a:xfrm>
          <a:prstGeom prst="rect">
            <a:avLst/>
          </a:prstGeom>
          <a:noFill/>
          <a:ln w="9525">
            <a:noFill/>
            <a:miter lim="800000"/>
            <a:headEnd/>
            <a:tailEnd/>
          </a:ln>
        </p:spPr>
        <p:txBody>
          <a:bodyPr wrap="none">
            <a:spAutoFit/>
          </a:bodyPr>
          <a:lstStyle/>
          <a:p>
            <a:pPr algn="just">
              <a:lnSpc>
                <a:spcPct val="130000"/>
              </a:lnSpc>
            </a:pPr>
            <a:r>
              <a:rPr lang="zh-CN" altLang="en-US" sz="2400" b="1">
                <a:ea typeface="微软雅黑" pitchFamily="34" charset="-122"/>
              </a:rPr>
              <a:t>我们学校在农村，虽然设施条件差，</a:t>
            </a:r>
          </a:p>
          <a:p>
            <a:pPr algn="just">
              <a:lnSpc>
                <a:spcPct val="130000"/>
              </a:lnSpc>
            </a:pPr>
            <a:r>
              <a:rPr lang="zh-CN" altLang="en-US" sz="2400" b="1">
                <a:ea typeface="微软雅黑" pitchFamily="34" charset="-122"/>
              </a:rPr>
              <a:t>但在老师带领下，我们课上对学习充</a:t>
            </a:r>
          </a:p>
          <a:p>
            <a:pPr algn="just">
              <a:lnSpc>
                <a:spcPct val="130000"/>
              </a:lnSpc>
            </a:pPr>
            <a:r>
              <a:rPr lang="zh-CN" altLang="en-US" sz="2400" b="1">
                <a:ea typeface="微软雅黑" pitchFamily="34" charset="-122"/>
              </a:rPr>
              <a:t>满热情。课后谈天说地，开心嬉戏，</a:t>
            </a:r>
          </a:p>
          <a:p>
            <a:pPr algn="just">
              <a:lnSpc>
                <a:spcPct val="130000"/>
              </a:lnSpc>
            </a:pPr>
            <a:r>
              <a:rPr lang="zh-CN" altLang="en-US" sz="2400" b="1">
                <a:ea typeface="微软雅黑" pitchFamily="34" charset="-122"/>
              </a:rPr>
              <a:t>生活愉快而充实。</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1869671" y="325000"/>
            <a:ext cx="6496049" cy="699594"/>
          </a:xfrm>
          <a:prstGeom prst="rect">
            <a:avLst/>
          </a:prstGeom>
        </p:spPr>
        <p:txBody>
          <a:bodyPr anchor="b"/>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lang="zh-CN" sz="4400">
                <a:latin typeface="+mj-lt"/>
                <a:ea typeface="+mj-ea"/>
              </a:rPr>
              <a:t>探究</a:t>
            </a:r>
            <a:r>
              <a:rPr altLang="zh-CN" sz="4400">
                <a:latin typeface="+mj-lt"/>
                <a:ea typeface="+mj-ea"/>
              </a:rPr>
              <a:t>P73</a:t>
            </a:r>
          </a:p>
        </p:txBody>
      </p:sp>
      <p:sp>
        <p:nvSpPr>
          <p:cNvPr id="5" name="流程图: 联系 4"/>
          <p:cNvSpPr/>
          <p:nvPr/>
        </p:nvSpPr>
        <p:spPr>
          <a:xfrm>
            <a:off x="1527175" y="1366838"/>
            <a:ext cx="5276850" cy="4124325"/>
          </a:xfrm>
          <a:prstGeom prst="flowChartConnector">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sp>
        <p:nvSpPr>
          <p:cNvPr id="36867" name="文本框 6"/>
          <p:cNvSpPr txBox="1">
            <a:spLocks noChangeArrowheads="1"/>
          </p:cNvSpPr>
          <p:nvPr/>
        </p:nvSpPr>
        <p:spPr bwMode="auto">
          <a:xfrm>
            <a:off x="530225" y="5330825"/>
            <a:ext cx="6618288" cy="1200150"/>
          </a:xfrm>
          <a:prstGeom prst="rect">
            <a:avLst/>
          </a:prstGeom>
          <a:noFill/>
          <a:ln w="9525">
            <a:noFill/>
            <a:miter lim="800000"/>
            <a:headEnd/>
            <a:tailEnd/>
          </a:ln>
        </p:spPr>
        <p:txBody>
          <a:bodyPr wrap="none">
            <a:spAutoFit/>
          </a:bodyPr>
          <a:lstStyle/>
          <a:p>
            <a:pPr>
              <a:lnSpc>
                <a:spcPct val="130000"/>
              </a:lnSpc>
            </a:pPr>
            <a:r>
              <a:rPr lang="zh-CN" altLang="en-US" sz="2800" b="1"/>
              <a:t>思考：</a:t>
            </a:r>
            <a:r>
              <a:rPr lang="zh-CN" altLang="en-US" sz="2800" b="1">
                <a:sym typeface="+mn-ea"/>
              </a:rPr>
              <a:t>这样的集体生活给我们带来什么？</a:t>
            </a:r>
          </a:p>
          <a:p>
            <a:pPr>
              <a:lnSpc>
                <a:spcPct val="130000"/>
              </a:lnSpc>
            </a:pPr>
            <a:endParaRPr lang="zh-CN" altLang="en-US" sz="2800" b="1"/>
          </a:p>
        </p:txBody>
      </p:sp>
      <p:sp>
        <p:nvSpPr>
          <p:cNvPr id="36868" name="文本框 7"/>
          <p:cNvSpPr txBox="1">
            <a:spLocks noChangeArrowheads="1"/>
          </p:cNvSpPr>
          <p:nvPr/>
        </p:nvSpPr>
        <p:spPr bwMode="auto">
          <a:xfrm>
            <a:off x="3749675" y="1527175"/>
            <a:ext cx="538163" cy="644525"/>
          </a:xfrm>
          <a:prstGeom prst="rect">
            <a:avLst/>
          </a:prstGeom>
          <a:noFill/>
          <a:ln w="9525">
            <a:noFill/>
            <a:miter lim="800000"/>
            <a:headEnd/>
            <a:tailEnd/>
          </a:ln>
        </p:spPr>
        <p:txBody>
          <a:bodyPr wrap="none">
            <a:spAutoFit/>
          </a:bodyPr>
          <a:lstStyle/>
          <a:p>
            <a:pPr>
              <a:lnSpc>
                <a:spcPct val="130000"/>
              </a:lnSpc>
            </a:pPr>
            <a:r>
              <a:rPr lang="zh-CN" altLang="en-US" sz="2800">
                <a:ea typeface="微软雅黑" pitchFamily="34" charset="-122"/>
              </a:rPr>
              <a:t>乙</a:t>
            </a:r>
          </a:p>
        </p:txBody>
      </p:sp>
      <p:sp>
        <p:nvSpPr>
          <p:cNvPr id="36869" name="文本框 9"/>
          <p:cNvSpPr txBox="1">
            <a:spLocks noChangeArrowheads="1"/>
          </p:cNvSpPr>
          <p:nvPr/>
        </p:nvSpPr>
        <p:spPr bwMode="auto">
          <a:xfrm>
            <a:off x="1787525" y="2433638"/>
            <a:ext cx="4756150" cy="1990725"/>
          </a:xfrm>
          <a:prstGeom prst="rect">
            <a:avLst/>
          </a:prstGeom>
          <a:noFill/>
          <a:ln w="9525">
            <a:noFill/>
            <a:miter lim="800000"/>
            <a:headEnd/>
            <a:tailEnd/>
          </a:ln>
        </p:spPr>
        <p:txBody>
          <a:bodyPr wrap="none">
            <a:spAutoFit/>
          </a:bodyPr>
          <a:lstStyle/>
          <a:p>
            <a:pPr algn="just">
              <a:lnSpc>
                <a:spcPct val="130000"/>
              </a:lnSpc>
            </a:pPr>
            <a:r>
              <a:rPr lang="zh-CN" altLang="en-US" sz="2400" b="1">
                <a:ea typeface="微软雅黑" pitchFamily="34" charset="-122"/>
              </a:rPr>
              <a:t>我们班级设有图书角，同学们把自</a:t>
            </a:r>
          </a:p>
          <a:p>
            <a:pPr algn="just">
              <a:lnSpc>
                <a:spcPct val="130000"/>
              </a:lnSpc>
            </a:pPr>
            <a:r>
              <a:rPr lang="zh-CN" altLang="en-US" sz="2400" b="1">
                <a:ea typeface="微软雅黑" pitchFamily="34" charset="-122"/>
              </a:rPr>
              <a:t>己喜欢的书带来与大家分享。我们</a:t>
            </a:r>
          </a:p>
          <a:p>
            <a:pPr algn="just">
              <a:lnSpc>
                <a:spcPct val="130000"/>
              </a:lnSpc>
            </a:pPr>
            <a:r>
              <a:rPr lang="zh-CN" altLang="en-US" sz="2400" b="1">
                <a:ea typeface="微软雅黑" pitchFamily="34" charset="-122"/>
              </a:rPr>
              <a:t>读书，交流，提高，遨游在知识的</a:t>
            </a:r>
          </a:p>
          <a:p>
            <a:pPr algn="just">
              <a:lnSpc>
                <a:spcPct val="130000"/>
              </a:lnSpc>
            </a:pPr>
            <a:r>
              <a:rPr lang="zh-CN" altLang="en-US" sz="2400" b="1">
                <a:ea typeface="微软雅黑" pitchFamily="34" charset="-122"/>
              </a:rPr>
              <a:t>海洋里，其乐无穷。</a:t>
            </a:r>
          </a:p>
        </p:txBody>
      </p:sp>
    </p:spTree>
    <p:custDataLst>
      <p:tags r:id="rId1"/>
    </p:custDataLst>
  </p:cSld>
  <p:clrMapOvr>
    <a:masterClrMapping/>
  </p:clrMapOvr>
  <p:transition>
    <p:blind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1869671" y="325000"/>
            <a:ext cx="6496049" cy="699594"/>
          </a:xfrm>
          <a:prstGeom prst="rect">
            <a:avLst/>
          </a:prstGeom>
        </p:spPr>
        <p:txBody>
          <a:bodyPr anchor="b"/>
          <a:lstStyle>
            <a:lvl1pPr defTabSz="914400" eaLnBrk="1" latinLnBrk="0" hangingPunct="1">
              <a:lnSpc>
                <a:spcPct val="90000"/>
              </a:lnSpc>
              <a:buNone/>
              <a:defRPr lang="en-US" altLang="en-US" sz="3200" b="1" i="0" baseline="0" dirty="0">
                <a:gradFill flip="none" rotWithShape="1">
                  <a:gsLst>
                    <a:gs pos="0">
                      <a:schemeClr val="accent3"/>
                    </a:gs>
                    <a:gs pos="100000">
                      <a:schemeClr val="accent2"/>
                    </a:gs>
                  </a:gsLst>
                  <a:lin ang="0" scaled="1"/>
                  <a:tileRect/>
                </a:gradFill>
                <a:ea typeface="黑体" panose="02010609060101010101" pitchFamily="49" charset="-122"/>
                <a:cs typeface="+mj-cs"/>
              </a:defRPr>
            </a:lvl1pPr>
          </a:lstStyle>
          <a:p>
            <a:pPr>
              <a:defRPr/>
            </a:pPr>
            <a:r>
              <a:rPr lang="zh-CN" sz="4400">
                <a:latin typeface="+mj-lt"/>
                <a:ea typeface="+mj-ea"/>
              </a:rPr>
              <a:t>探究</a:t>
            </a:r>
            <a:r>
              <a:rPr altLang="zh-CN" sz="4400">
                <a:latin typeface="+mj-lt"/>
                <a:ea typeface="+mj-ea"/>
              </a:rPr>
              <a:t>P73</a:t>
            </a:r>
          </a:p>
        </p:txBody>
      </p:sp>
      <p:sp>
        <p:nvSpPr>
          <p:cNvPr id="5" name="流程图: 联系 4"/>
          <p:cNvSpPr/>
          <p:nvPr/>
        </p:nvSpPr>
        <p:spPr>
          <a:xfrm>
            <a:off x="1250950" y="1366838"/>
            <a:ext cx="5856288" cy="4279900"/>
          </a:xfrm>
          <a:prstGeom prst="flowChartConnector">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sp>
        <p:nvSpPr>
          <p:cNvPr id="38915" name="文本框 6"/>
          <p:cNvSpPr txBox="1">
            <a:spLocks noChangeArrowheads="1"/>
          </p:cNvSpPr>
          <p:nvPr/>
        </p:nvSpPr>
        <p:spPr bwMode="auto">
          <a:xfrm>
            <a:off x="692150" y="5646738"/>
            <a:ext cx="6616700" cy="1200150"/>
          </a:xfrm>
          <a:prstGeom prst="rect">
            <a:avLst/>
          </a:prstGeom>
          <a:noFill/>
          <a:ln w="9525">
            <a:noFill/>
            <a:miter lim="800000"/>
            <a:headEnd/>
            <a:tailEnd/>
          </a:ln>
        </p:spPr>
        <p:txBody>
          <a:bodyPr wrap="none">
            <a:spAutoFit/>
          </a:bodyPr>
          <a:lstStyle/>
          <a:p>
            <a:pPr>
              <a:lnSpc>
                <a:spcPct val="130000"/>
              </a:lnSpc>
            </a:pPr>
            <a:r>
              <a:rPr lang="zh-CN" altLang="en-US" sz="2800" b="1"/>
              <a:t>思考：</a:t>
            </a:r>
            <a:r>
              <a:rPr lang="zh-CN" altLang="en-US" sz="2800" b="1">
                <a:sym typeface="+mn-ea"/>
              </a:rPr>
              <a:t>这样的集体生活给我们带来什么？</a:t>
            </a:r>
          </a:p>
          <a:p>
            <a:pPr>
              <a:lnSpc>
                <a:spcPct val="130000"/>
              </a:lnSpc>
            </a:pPr>
            <a:endParaRPr lang="zh-CN" altLang="en-US" sz="2800" b="1"/>
          </a:p>
        </p:txBody>
      </p:sp>
      <p:sp>
        <p:nvSpPr>
          <p:cNvPr id="38916" name="文本框 7"/>
          <p:cNvSpPr txBox="1">
            <a:spLocks noChangeArrowheads="1"/>
          </p:cNvSpPr>
          <p:nvPr/>
        </p:nvSpPr>
        <p:spPr bwMode="auto">
          <a:xfrm>
            <a:off x="3749675" y="1527175"/>
            <a:ext cx="538163" cy="644525"/>
          </a:xfrm>
          <a:prstGeom prst="rect">
            <a:avLst/>
          </a:prstGeom>
          <a:noFill/>
          <a:ln w="9525">
            <a:noFill/>
            <a:miter lim="800000"/>
            <a:headEnd/>
            <a:tailEnd/>
          </a:ln>
        </p:spPr>
        <p:txBody>
          <a:bodyPr wrap="none">
            <a:spAutoFit/>
          </a:bodyPr>
          <a:lstStyle/>
          <a:p>
            <a:pPr>
              <a:lnSpc>
                <a:spcPct val="130000"/>
              </a:lnSpc>
            </a:pPr>
            <a:r>
              <a:rPr lang="zh-CN" altLang="en-US" sz="2800">
                <a:ea typeface="微软雅黑" pitchFamily="34" charset="-122"/>
              </a:rPr>
              <a:t>丙</a:t>
            </a:r>
          </a:p>
        </p:txBody>
      </p:sp>
      <p:sp>
        <p:nvSpPr>
          <p:cNvPr id="38917" name="文本框 9"/>
          <p:cNvSpPr txBox="1">
            <a:spLocks noChangeArrowheads="1"/>
          </p:cNvSpPr>
          <p:nvPr/>
        </p:nvSpPr>
        <p:spPr bwMode="auto">
          <a:xfrm>
            <a:off x="1925638" y="2171700"/>
            <a:ext cx="5059362" cy="2941638"/>
          </a:xfrm>
          <a:prstGeom prst="rect">
            <a:avLst/>
          </a:prstGeom>
          <a:noFill/>
          <a:ln w="9525">
            <a:noFill/>
            <a:miter lim="800000"/>
            <a:headEnd/>
            <a:tailEnd/>
          </a:ln>
        </p:spPr>
        <p:txBody>
          <a:bodyPr wrap="none">
            <a:spAutoFit/>
          </a:bodyPr>
          <a:lstStyle/>
          <a:p>
            <a:pPr algn="just">
              <a:lnSpc>
                <a:spcPct val="130000"/>
              </a:lnSpc>
            </a:pPr>
            <a:r>
              <a:rPr lang="zh-CN" altLang="en-US" sz="2400" b="1">
                <a:ea typeface="微软雅黑" pitchFamily="34" charset="-122"/>
              </a:rPr>
              <a:t>我特别喜欢德育校本课，每次上</a:t>
            </a:r>
          </a:p>
          <a:p>
            <a:pPr algn="just">
              <a:lnSpc>
                <a:spcPct val="130000"/>
              </a:lnSpc>
            </a:pPr>
            <a:r>
              <a:rPr lang="zh-CN" altLang="en-US" sz="2400" b="1">
                <a:ea typeface="微软雅黑" pitchFamily="34" charset="-122"/>
              </a:rPr>
              <a:t>课老师都让我们针对学校问题自选</a:t>
            </a:r>
          </a:p>
          <a:p>
            <a:pPr algn="just">
              <a:lnSpc>
                <a:spcPct val="130000"/>
              </a:lnSpc>
            </a:pPr>
            <a:r>
              <a:rPr lang="zh-CN" altLang="en-US" sz="2400" b="1">
                <a:ea typeface="微软雅黑" pitchFamily="34" charset="-122"/>
              </a:rPr>
              <a:t>主题，研究如何解决问题，设计课堂</a:t>
            </a:r>
          </a:p>
          <a:p>
            <a:pPr algn="just">
              <a:lnSpc>
                <a:spcPct val="130000"/>
              </a:lnSpc>
            </a:pPr>
            <a:r>
              <a:rPr lang="zh-CN" altLang="en-US" sz="2400" b="1">
                <a:ea typeface="微软雅黑" pitchFamily="34" charset="-122"/>
              </a:rPr>
              <a:t>流程，同学轮流主持。我们既锻炼了</a:t>
            </a:r>
          </a:p>
          <a:p>
            <a:pPr algn="just">
              <a:lnSpc>
                <a:spcPct val="130000"/>
              </a:lnSpc>
            </a:pPr>
            <a:r>
              <a:rPr lang="zh-CN" altLang="en-US" sz="2400" b="1">
                <a:ea typeface="微软雅黑" pitchFamily="34" charset="-122"/>
              </a:rPr>
              <a:t>  能力，又开阔了视野，还学会很多</a:t>
            </a:r>
          </a:p>
          <a:p>
            <a:pPr algn="just">
              <a:lnSpc>
                <a:spcPct val="130000"/>
              </a:lnSpc>
            </a:pPr>
            <a:r>
              <a:rPr lang="zh-CN" altLang="en-US" sz="2400" b="1">
                <a:ea typeface="微软雅黑" pitchFamily="34" charset="-122"/>
              </a:rPr>
              <a:t>   认识解决问题的办法</a:t>
            </a:r>
          </a:p>
        </p:txBody>
      </p:sp>
    </p:spTree>
    <p:custDataLst>
      <p:tags r:id="rId1"/>
    </p:custDataLst>
  </p:cSld>
  <p:clrMapOvr>
    <a:masterClrMapping/>
  </p:clrMapOvr>
  <p:transition>
    <p:blinds dir="vert"/>
  </p:transition>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78*i*0"/>
  <p:tag name="KSO_WM_TEMPLATE_CATEGORY" val="custom"/>
  <p:tag name="KSO_WM_TEMPLATE_INDEX" val="155"/>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14*i*16"/>
  <p:tag name="KSO_WM_TEMPLATE_CATEGORY" val="custom"/>
  <p:tag name="KSO_WM_TEMPLATE_INDEX" val="155"/>
  <p:tag name="KSO_WM_UNIT_INDEX" val="16"/>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14*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8"/>
  <p:tag name="KSO_WM_UNIT_ID" val="custom155_14*l_i*1_8"/>
  <p:tag name="KSO_WM_UNIT_CLEAR" val="1"/>
  <p:tag name="KSO_WM_UNIT_LAYERLEVEL" val="1_1"/>
  <p:tag name="KSO_WM_DIAGRAM_GROUP_CODE" val="l1-2"/>
  <p:tag name="KSO_WM_UNIT_SHADOW_SCHEMECOLOR_INDEX" val="16"/>
  <p:tag name="KSO_WM_UNIT_USESOURCEFORMAT_APPLY" val="1"/>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9"/>
  <p:tag name="KSO_WM_UNIT_ID" val="custom155_14*l_i*1_9"/>
  <p:tag name="KSO_WM_UNIT_CLEAR" val="1"/>
  <p:tag name="KSO_WM_UNIT_LAYERLEVEL" val="1_1"/>
  <p:tag name="KSO_WM_DIAGRAM_GROUP_CODE" val="l1-2"/>
  <p:tag name="KSO_WM_UNIT_FILL_FORE_SCHEMECOLOR_INDEX" val="7"/>
  <p:tag name="KSO_WM_UNIT_FILL_TYPE" val="1"/>
  <p:tag name="KSO_WM_UNIT_USESOURCEFORMAT_APPLY" val="1"/>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2"/>
  <p:tag name="KSO_WM_UNIT_ID" val="custom155_14*l_i*1_12"/>
  <p:tag name="KSO_WM_UNIT_CLEAR" val="1"/>
  <p:tag name="KSO_WM_UNIT_LAYERLEVEL" val="1_1"/>
  <p:tag name="KSO_WM_DIAGRAM_GROUP_CODE" val="l1-2"/>
  <p:tag name="KSO_WM_UNIT_FILL_FORE_SCHEMECOLOR_INDEX" val="13"/>
  <p:tag name="KSO_WM_UNIT_FILL_TYPE" val="1"/>
  <p:tag name="KSO_WM_UNIT_USESOURCEFORMAT_APPLY" val="1"/>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3"/>
  <p:tag name="KSO_WM_UNIT_ID" val="custom155_14*l_i*1_13"/>
  <p:tag name="KSO_WM_UNIT_CLEAR" val="1"/>
  <p:tag name="KSO_WM_UNIT_LAYERLEVEL" val="1_1"/>
  <p:tag name="KSO_WM_DIAGRAM_GROUP_CODE" val="l1-2"/>
  <p:tag name="KSO_WM_UNIT_SHADOW_SCHEMECOLOR_INDEX" val="16"/>
  <p:tag name="KSO_WM_UNIT_USESOURCEFORMAT_APPLY" val="1"/>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0"/>
  <p:tag name="KSO_WM_UNIT_ID" val="custom155_14*l_i*1_10"/>
  <p:tag name="KSO_WM_UNIT_CLEAR" val="1"/>
  <p:tag name="KSO_WM_UNIT_LAYERLEVEL" val="1_1"/>
  <p:tag name="KSO_WM_DIAGRAM_GROUP_CODE" val="l1-2"/>
  <p:tag name="KSO_WM_UNIT_USESOURCEFORMAT_APPLY" val="1"/>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1"/>
  <p:tag name="KSO_WM_UNIT_ID" val="custom155_14*l_i*1_11"/>
  <p:tag name="KSO_WM_UNIT_CLEAR" val="1"/>
  <p:tag name="KSO_WM_UNIT_LAYERLEVEL" val="1_1"/>
  <p:tag name="KSO_WM_DIAGRAM_GROUP_CODE" val="l1-2"/>
  <p:tag name="KSO_WM_UNIT_USESOURCEFORMAT_APPLY" val="1"/>
</p:tagLst>
</file>

<file path=ppt/tags/tag1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SLIDE_ID" val="custom155_35"/>
  <p:tag name="KSO_WM_SLIDE_INDEX" val="35"/>
  <p:tag name="KSO_WM_SLIDE_ITEM_CNT" val="1"/>
  <p:tag name="KSO_WM_SLIDE_LAYOUT" val="a"/>
  <p:tag name="KSO_WM_SLIDE_LAYOUT_CNT" val="1"/>
  <p:tag name="KSO_WM_SLIDE_TYPE" val="endPage"/>
  <p:tag name="KSO_WM_BEAUTIFY_FLAG" val="#wm#"/>
  <p:tag name="KSO_WM_TAG_VERSION" val="1.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35*a*1"/>
  <p:tag name="KSO_WM_UNIT_CLEAR" val="1"/>
  <p:tag name="KSO_WM_UNIT_LAYERLEVEL" val="1"/>
  <p:tag name="KSO_WM_UNIT_VALUE" val="12"/>
  <p:tag name="KSO_WM_UNIT_ISCONTENTSTITLE" val="0"/>
  <p:tag name="KSO_WM_UNIT_HIGHLIGHT" val="0"/>
  <p:tag name="KSO_WM_UNIT_COMPATIBLE" val="0"/>
  <p:tag name="KSO_WM_UNIT_PRESET_TEXT" val="THANKYOU"/>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f"/>
  <p:tag name="KSO_WM_UNIT_INDEX" val="1"/>
  <p:tag name="KSO_WM_UNIT_ID" val="custom155_2*f*1"/>
  <p:tag name="KSO_WM_UNIT_CLEAR" val="1"/>
  <p:tag name="KSO_WM_UNIT_LAYERLEVEL" val="1"/>
  <p:tag name="KSO_WM_UNIT_VALUE" val="312"/>
  <p:tag name="KSO_WM_UNIT_HIGHLIGHT" val="0"/>
  <p:tag name="KSO_WM_UNIT_COMPATIBLE" val="0"/>
  <p:tag name="KSO_WM_UNIT_PRESET_TEXT_INDEX" val="5"/>
  <p:tag name="KSO_WM_UNIT_PRESET_TEXT_LEN" val="232"/>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TAG_VERSION" val="1.0"/>
  <p:tag name="KSO_WM_SLIDE_ID" val="custom155_4"/>
  <p:tag name="KSO_WM_SLIDE_INDEX" val="4"/>
  <p:tag name="KSO_WM_SLIDE_ITEM_CNT" val="2"/>
  <p:tag name="KSO_WM_SLIDE_LAYOUT" val="a_f_d"/>
  <p:tag name="KSO_WM_SLIDE_LAYOUT_CNT" val="1_1_1"/>
  <p:tag name="KSO_WM_SLIDE_TYPE" val="text"/>
  <p:tag name="KSO_WM_BEAUTIFY_FLAG" val="#wm#"/>
  <p:tag name="KSO_WM_SLIDE_POSITION" val="50*57"/>
  <p:tag name="KSO_WM_SLIDE_SIZE" val="621*426"/>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4*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d"/>
  <p:tag name="KSO_WM_UNIT_INDEX" val="1"/>
  <p:tag name="KSO_WM_UNIT_ID" val="custom155_4*d*1"/>
  <p:tag name="KSO_WM_UNIT_CLEAR" val="0"/>
  <p:tag name="KSO_WM_UNIT_LAYERLEVEL" val="1"/>
  <p:tag name="KSO_WM_UNIT_VALUE" val="1493*1243"/>
  <p:tag name="KSO_WM_UNIT_HIGHLIGHT" val="0"/>
  <p:tag name="KSO_WM_UNIT_COMPATIBLE" val="0"/>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f"/>
  <p:tag name="KSO_WM_UNIT_INDEX" val="1"/>
  <p:tag name="KSO_WM_UNIT_ID" val="custom155_4*f*1"/>
  <p:tag name="KSO_WM_UNIT_CLEAR" val="1"/>
  <p:tag name="KSO_WM_UNIT_LAYERLEVEL" val="1"/>
  <p:tag name="KSO_WM_UNIT_VALUE" val="132"/>
  <p:tag name="KSO_WM_UNIT_HIGHLIGHT" val="0"/>
  <p:tag name="KSO_WM_UNIT_COMPATIBLE" val="0"/>
  <p:tag name="KSO_WM_UNIT_PRESET_TEXT_INDEX" val="5"/>
  <p:tag name="KSO_WM_UNIT_PRESET_TEXT_LEN" val="232"/>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TAG_VERSION" val="1.0"/>
  <p:tag name="KSO_WM_SLIDE_ID" val="custom155_5"/>
  <p:tag name="KSO_WM_SLIDE_INDEX" val="5"/>
  <p:tag name="KSO_WM_SLIDE_ITEM_CNT" val="2"/>
  <p:tag name="KSO_WM_SLIDE_LAYOUT" val="a_f_d"/>
  <p:tag name="KSO_WM_SLIDE_LAYOUT_CNT" val="1_1_1"/>
  <p:tag name="KSO_WM_SLIDE_TYPE" val="text"/>
  <p:tag name="KSO_WM_BEAUTIFY_FLAG" val="#wm#"/>
  <p:tag name="KSO_WM_SLIDE_POSITION" val="49*103"/>
  <p:tag name="KSO_WM_SLIDE_SIZE" val="622*397"/>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5*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TAG_VERSION" val="1.0"/>
  <p:tag name="KSO_WM_SLIDE_ID" val="custom155_5"/>
  <p:tag name="KSO_WM_SLIDE_INDEX" val="5"/>
  <p:tag name="KSO_WM_SLIDE_ITEM_CNT" val="2"/>
  <p:tag name="KSO_WM_SLIDE_LAYOUT" val="a_f_d"/>
  <p:tag name="KSO_WM_SLIDE_LAYOUT_CNT" val="1_1_1"/>
  <p:tag name="KSO_WM_SLIDE_TYPE" val="text"/>
  <p:tag name="KSO_WM_BEAUTIFY_FLAG" val="#wm#"/>
  <p:tag name="KSO_WM_SLIDE_POSITION" val="49*103"/>
  <p:tag name="KSO_WM_SLIDE_SIZE" val="622*397"/>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5*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78*i*1"/>
  <p:tag name="KSO_WM_TEMPLATE_CATEGORY" val="custom"/>
  <p:tag name="KSO_WM_TEMPLATE_INDEX" val="155"/>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TAG_VERSION" val="1.0"/>
  <p:tag name="KSO_WM_SLIDE_ID" val="custom155_5"/>
  <p:tag name="KSO_WM_SLIDE_INDEX" val="5"/>
  <p:tag name="KSO_WM_SLIDE_ITEM_CNT" val="2"/>
  <p:tag name="KSO_WM_SLIDE_LAYOUT" val="a_f_d"/>
  <p:tag name="KSO_WM_SLIDE_LAYOUT_CNT" val="1_1_1"/>
  <p:tag name="KSO_WM_SLIDE_TYPE" val="text"/>
  <p:tag name="KSO_WM_BEAUTIFY_FLAG" val="#wm#"/>
  <p:tag name="KSO_WM_SLIDE_POSITION" val="49*103"/>
  <p:tag name="KSO_WM_SLIDE_SIZE" val="622*397"/>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5*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TAG_VERSION" val="1.0"/>
  <p:tag name="KSO_WM_SLIDE_ID" val="custom155_5"/>
  <p:tag name="KSO_WM_SLIDE_INDEX" val="5"/>
  <p:tag name="KSO_WM_SLIDE_ITEM_CNT" val="2"/>
  <p:tag name="KSO_WM_SLIDE_LAYOUT" val="a_f_d"/>
  <p:tag name="KSO_WM_SLIDE_LAYOUT_CNT" val="1_1_1"/>
  <p:tag name="KSO_WM_SLIDE_TYPE" val="text"/>
  <p:tag name="KSO_WM_BEAUTIFY_FLAG" val="#wm#"/>
  <p:tag name="KSO_WM_SLIDE_POSITION" val="49*103"/>
  <p:tag name="KSO_WM_SLIDE_SIZE" val="622*397"/>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5*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SLIDE_ID" val="custom155_6"/>
  <p:tag name="KSO_WM_SLIDE_INDEX" val="6"/>
  <p:tag name="KSO_WM_SLIDE_ITEM_CNT" val="1"/>
  <p:tag name="KSO_WM_SLIDE_LAYOUT" val="a_l"/>
  <p:tag name="KSO_WM_SLIDE_LAYOUT_CNT" val="1_1"/>
  <p:tag name="KSO_WM_SLIDE_TYPE" val="contents"/>
  <p:tag name="KSO_WM_BEAUTIFY_FLAG" val="#wm#"/>
  <p:tag name="KSO_WM_TAG_VERSION" val="1.0"/>
  <p:tag name="KSO_WM_SLIDE_POSITION" val="172*238"/>
  <p:tag name="KSO_WM_SLIDE_SIZE" val="365*60"/>
  <p:tag name="KSO_WM_DIAGRAM_GROUP_CODE" val="l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DIAGRAM_GROUP_CODE" val="l1-1"/>
  <p:tag name="KSO_WM_UNIT_TYPE" val="l_h_f"/>
  <p:tag name="KSO_WM_UNIT_INDEX" val="1_1_1"/>
  <p:tag name="KSO_WM_UNIT_ID" val="custom155_6*l_h_f*1_1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UNIT_FILL_FORE_SCHEMECOLOR_INDEX" val="5"/>
  <p:tag name="KSO_WM_UNI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6*a*1"/>
  <p:tag name="KSO_WM_UNIT_CLEAR" val="1"/>
  <p:tag name="KSO_WM_UNIT_LAYERLEVEL" val="1"/>
  <p:tag name="KSO_WM_UNIT_VALUE" val="17"/>
  <p:tag name="KSO_WM_UNIT_ISCONTENTSTITLE" val="0"/>
  <p:tag name="KSO_WM_UNIT_HIGHLIGHT" val="0"/>
  <p:tag name="KSO_WM_UNIT_COMPATIBLE" val="0"/>
  <p:tag name="KSO_WM_UNIT_PRESET_TEXT" val="CONTENTS"/>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SLIDE_ID" val="custom155_7"/>
  <p:tag name="KSO_WM_SLIDE_INDEX" val="7"/>
  <p:tag name="KSO_WM_SLIDE_ITEM_CNT" val="2"/>
  <p:tag name="KSO_WM_SLIDE_LAYOUT" val="a_l"/>
  <p:tag name="KSO_WM_SLIDE_LAYOUT_CNT" val="1_1"/>
  <p:tag name="KSO_WM_SLIDE_TYPE" val="text"/>
  <p:tag name="KSO_WM_BEAUTIFY_FLAG" val="#wm#"/>
  <p:tag name="KSO_WM_TAG_VERSION" val="1.0"/>
  <p:tag name="KSO_WM_SLIDE_POSITION" val="172*225"/>
  <p:tag name="KSO_WM_SLIDE_SIZE" val="365*178"/>
  <p:tag name="KSO_WM_DIAGRAM_GROUP_CODE" val="l1-1"/>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1_1"/>
  <p:tag name="KSO_WM_UNIT_ID" val="custom155_7*l_h_f*1_1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5"/>
  <p:tag name="KSO_WM_UNIT_FILL_TYPE" val="1"/>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7*a*1"/>
  <p:tag name="KSO_WM_UNIT_CLEAR" val="1"/>
  <p:tag name="KSO_WM_UNIT_LAYERLEVEL" val="1"/>
  <p:tag name="KSO_WM_UNIT_VALUE" val="17"/>
  <p:tag name="KSO_WM_UNIT_ISCONTENTSTITLE" val="0"/>
  <p:tag name="KSO_WM_UNIT_HIGHLIGHT" val="0"/>
  <p:tag name="KSO_WM_UNIT_COMPATIBLE" val="0"/>
  <p:tag name="KSO_WM_UNIT_PRESET_TEXT" val="CONTENTS"/>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78*i*2"/>
  <p:tag name="KSO_WM_TEMPLATE_CATEGORY" val="custom"/>
  <p:tag name="KSO_WM_TEMPLATE_INDEX" val="155"/>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SLIDE_ID" val="custom155_26"/>
  <p:tag name="KSO_WM_SLIDE_INDEX" val="26"/>
  <p:tag name="KSO_WM_SLIDE_ITEM_CNT" val="4"/>
  <p:tag name="KSO_WM_SLIDE_LAYOUT" val="a_l"/>
  <p:tag name="KSO_WM_SLIDE_LAYOUT_CNT" val="1_1"/>
  <p:tag name="KSO_WM_SLIDE_TYPE" val="text"/>
  <p:tag name="KSO_WM_BEAUTIFY_FLAG" val="#wm#"/>
  <p:tag name="KSO_WM_TAG_VERSION" val="1.0"/>
  <p:tag name="KSO_WM_SLIDE_POSITION" val="79*166"/>
  <p:tag name="KSO_WM_SLIDE_SIZE" val="556*331"/>
  <p:tag name="KSO_WM_DIAGRAM_GROUP_CODE" val="l1-3"/>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26*i*27"/>
  <p:tag name="KSO_WM_TEMPLATE_CATEGORY" val="custom"/>
  <p:tag name="KSO_WM_TEMPLATE_INDEX" val="155"/>
  <p:tag name="KSO_WM_UNIT_INDEX" val="27"/>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26*i*0"/>
  <p:tag name="KSO_WM_TEMPLATE_CATEGORY" val="custom"/>
  <p:tag name="KSO_WM_TEMPLATE_INDEX" val="155"/>
  <p:tag name="KSO_WM_UNIT_INDEX" val="0"/>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2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26*i*9"/>
  <p:tag name="KSO_WM_TEMPLATE_CATEGORY" val="custom"/>
  <p:tag name="KSO_WM_TEMPLATE_INDEX" val="155"/>
  <p:tag name="KSO_WM_UNIT_INDEX" val="9"/>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26*i*18"/>
  <p:tag name="KSO_WM_TEMPLATE_CATEGORY" val="custom"/>
  <p:tag name="KSO_WM_TEMPLATE_INDEX" val="155"/>
  <p:tag name="KSO_WM_UNIT_INDEX" val="18"/>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26*i*27"/>
  <p:tag name="KSO_WM_TEMPLATE_CATEGORY" val="custom"/>
  <p:tag name="KSO_WM_TEMPLATE_INDEX" val="155"/>
  <p:tag name="KSO_WM_UNIT_INDEX" val="27"/>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1_1"/>
  <p:tag name="KSO_WM_UNIT_ID" val="custom155_26*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3"/>
  <p:tag name="KSO_WM_UNIT_TEXT_FILL_FORE_SCHEMECOLOR_INDEX" val="13"/>
  <p:tag name="KSO_WM_UNIT_TEXT_FILL_TYPE" val="1"/>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a"/>
  <p:tag name="KSO_WM_UNIT_INDEX" val="1_1_1"/>
  <p:tag name="KSO_WM_UNIT_ID" val="custom155_26*l_h_a*1_1_1"/>
  <p:tag name="KSO_WM_UNIT_CLEAR" val="1"/>
  <p:tag name="KSO_WM_UNIT_LAYERLEVEL" val="1_1_1"/>
  <p:tag name="KSO_WM_UNIT_VALUE" val="3"/>
  <p:tag name="KSO_WM_UNIT_HIGHLIGHT" val="0"/>
  <p:tag name="KSO_WM_UNIT_COMPATIBLE" val="0"/>
  <p:tag name="KSO_WM_UNIT_PRESET_TEXT_INDEX" val="3"/>
  <p:tag name="KSO_WM_UNIT_PRESET_TEXT_LEN" val="5"/>
  <p:tag name="KSO_WM_DIAGRAM_GROUP_CODE" val="l1-3"/>
  <p:tag name="KSO_WM_UNIT_TEXT_FILL_FORE_SCHEMECOLOR_INDEX" val="5"/>
  <p:tag name="KSO_WM_UNIT_TEXT_FILL_TYPE" val="1"/>
  <p:tag name="KSO_WM_UNIT_USESOURCEFORMAT_APPLY" val="1"/>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7"/>
  <p:tag name="KSO_WM_UNIT_ID" val="custom155_26*l_i*1_7"/>
  <p:tag name="KSO_WM_UNIT_CLEAR" val="1"/>
  <p:tag name="KSO_WM_UNIT_LAYERLEVEL" val="1_1"/>
  <p:tag name="KSO_WM_DIAGRAM_GROUP_CODE" val="l1-3"/>
  <p:tag name="KSO_WM_UNIT_TEXT_FILL_FORE_SCHEMECOLOR_INDEX" val="2"/>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78*i*3"/>
  <p:tag name="KSO_WM_TEMPLATE_CATEGORY" val="custom"/>
  <p:tag name="KSO_WM_TEMPLATE_INDEX" val="155"/>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8"/>
  <p:tag name="KSO_WM_UNIT_ID" val="custom155_26*l_i*1_8"/>
  <p:tag name="KSO_WM_UNIT_CLEAR" val="1"/>
  <p:tag name="KSO_WM_UNIT_LAYERLEVEL" val="1_1"/>
  <p:tag name="KSO_WM_DIAGRAM_GROUP_CODE" val="l1-3"/>
  <p:tag name="KSO_WM_UNIT_FILL_FORE_SCHEMECOLOR_INDEX" val="5"/>
  <p:tag name="KSO_WM_UNIT_FILL_TYPE" val="1"/>
  <p:tag name="KSO_WM_UNIT_TEXT_FILL_FORE_SCHEMECOLOR_INDEX" val="13"/>
  <p:tag name="KSO_WM_UNIT_TEXT_FILL_TYPE" val="1"/>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2_1"/>
  <p:tag name="KSO_WM_UNIT_ID" val="custom155_26*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3"/>
  <p:tag name="KSO_WM_UNIT_TEXT_FILL_FORE_SCHEMECOLOR_INDEX" val="13"/>
  <p:tag name="KSO_WM_UNIT_TEXT_FILL_TYPE" val="1"/>
  <p:tag name="KSO_WM_UNIT_USESOURCEFORMAT_APPLY" val="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a"/>
  <p:tag name="KSO_WM_UNIT_INDEX" val="1_2_1"/>
  <p:tag name="KSO_WM_UNIT_ID" val="custom155_26*l_h_a*1_2_1"/>
  <p:tag name="KSO_WM_UNIT_CLEAR" val="1"/>
  <p:tag name="KSO_WM_UNIT_LAYERLEVEL" val="1_1_1"/>
  <p:tag name="KSO_WM_UNIT_VALUE" val="3"/>
  <p:tag name="KSO_WM_UNIT_HIGHLIGHT" val="0"/>
  <p:tag name="KSO_WM_UNIT_COMPATIBLE" val="0"/>
  <p:tag name="KSO_WM_UNIT_PRESET_TEXT_INDEX" val="3"/>
  <p:tag name="KSO_WM_UNIT_PRESET_TEXT_LEN" val="5"/>
  <p:tag name="KSO_WM_DIAGRAM_GROUP_CODE" val="l1-3"/>
  <p:tag name="KSO_WM_UNIT_TEXT_FILL_FORE_SCHEMECOLOR_INDEX" val="7"/>
  <p:tag name="KSO_WM_UNIT_TEXT_FILL_TYPE" val="1"/>
  <p:tag name="KSO_WM_UNIT_USESOURCEFORMAT_APPLY" val="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5"/>
  <p:tag name="KSO_WM_UNIT_ID" val="custom155_26*l_i*1_5"/>
  <p:tag name="KSO_WM_UNIT_CLEAR" val="1"/>
  <p:tag name="KSO_WM_UNIT_LAYERLEVEL" val="1_1"/>
  <p:tag name="KSO_WM_DIAGRAM_GROUP_CODE" val="l1-3"/>
  <p:tag name="KSO_WM_UNIT_TEXT_FILL_FORE_SCHEMECOLOR_INDEX" val="2"/>
  <p:tag name="KSO_WM_UNIT_TEXT_FILL_TYPE" val="1"/>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6"/>
  <p:tag name="KSO_WM_UNIT_ID" val="custom155_26*l_i*1_6"/>
  <p:tag name="KSO_WM_UNIT_CLEAR" val="1"/>
  <p:tag name="KSO_WM_UNIT_LAYERLEVEL" val="1_1"/>
  <p:tag name="KSO_WM_DIAGRAM_GROUP_CODE" val="l1-3"/>
  <p:tag name="KSO_WM_UNIT_FILL_FORE_SCHEMECOLOR_INDEX" val="7"/>
  <p:tag name="KSO_WM_UNIT_FILL_TYPE" val="1"/>
  <p:tag name="KSO_WM_UNIT_TEXT_FILL_FORE_SCHEMECOLOR_INDEX" val="13"/>
  <p:tag name="KSO_WM_UNIT_TEXT_FILL_TYPE" val="1"/>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3_1"/>
  <p:tag name="KSO_WM_UNIT_ID" val="custom155_26*l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3"/>
  <p:tag name="KSO_WM_UNIT_TEXT_FILL_FORE_SCHEMECOLOR_INDEX" val="13"/>
  <p:tag name="KSO_WM_UNIT_TEXT_FILL_TYPE" val="1"/>
  <p:tag name="KSO_WM_UNIT_USESOURCEFORMAT_APPLY" val="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a"/>
  <p:tag name="KSO_WM_UNIT_INDEX" val="1_3_1"/>
  <p:tag name="KSO_WM_UNIT_ID" val="custom155_26*l_h_a*1_3_1"/>
  <p:tag name="KSO_WM_UNIT_CLEAR" val="1"/>
  <p:tag name="KSO_WM_UNIT_LAYERLEVEL" val="1_1_1"/>
  <p:tag name="KSO_WM_UNIT_VALUE" val="3"/>
  <p:tag name="KSO_WM_UNIT_HIGHLIGHT" val="0"/>
  <p:tag name="KSO_WM_UNIT_COMPATIBLE" val="0"/>
  <p:tag name="KSO_WM_UNIT_PRESET_TEXT_INDEX" val="3"/>
  <p:tag name="KSO_WM_UNIT_PRESET_TEXT_LEN" val="5"/>
  <p:tag name="KSO_WM_DIAGRAM_GROUP_CODE" val="l1-3"/>
  <p:tag name="KSO_WM_UNIT_TEXT_FILL_FORE_SCHEMECOLOR_INDEX" val="5"/>
  <p:tag name="KSO_WM_UNIT_TEXT_FILL_TYPE" val="1"/>
  <p:tag name="KSO_WM_UNIT_USESOURCEFORMAT_APPLY" val="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3"/>
  <p:tag name="KSO_WM_UNIT_ID" val="custom155_26*l_i*1_3"/>
  <p:tag name="KSO_WM_UNIT_CLEAR" val="1"/>
  <p:tag name="KSO_WM_UNIT_LAYERLEVEL" val="1_1"/>
  <p:tag name="KSO_WM_DIAGRAM_GROUP_CODE" val="l1-3"/>
  <p:tag name="KSO_WM_UNIT_TEXT_FILL_FORE_SCHEMECOLOR_INDEX" val="2"/>
  <p:tag name="KSO_WM_UNIT_TEXT_FILL_TYPE" val="1"/>
  <p:tag name="KSO_WM_UNIT_USESOURCEFORMAT_APPLY" val="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4"/>
  <p:tag name="KSO_WM_UNIT_ID" val="custom155_26*l_i*1_4"/>
  <p:tag name="KSO_WM_UNIT_CLEAR" val="1"/>
  <p:tag name="KSO_WM_UNIT_LAYERLEVEL" val="1_1"/>
  <p:tag name="KSO_WM_DIAGRAM_GROUP_CODE" val="l1-3"/>
  <p:tag name="KSO_WM_UNIT_FILL_FORE_SCHEMECOLOR_INDEX" val="5"/>
  <p:tag name="KSO_WM_UNIT_FILL_TYPE" val="1"/>
  <p:tag name="KSO_WM_UNIT_TEXT_FILL_FORE_SCHEMECOLOR_INDEX" val="8"/>
  <p:tag name="KSO_WM_UNIT_TEXT_FILL_TYPE" val="1"/>
  <p:tag name="KSO_WM_UNIT_USESOURCEFORMAT_APPLY" val="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4_1"/>
  <p:tag name="KSO_WM_UNIT_ID" val="custom155_26*l_h_f*1_4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3"/>
  <p:tag name="KSO_WM_UNIT_TEXT_FILL_FORE_SCHEMECOLOR_INDEX" val="13"/>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78*i*4"/>
  <p:tag name="KSO_WM_TEMPLATE_CATEGORY" val="custom"/>
  <p:tag name="KSO_WM_TEMPLATE_INDEX" val="155"/>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a"/>
  <p:tag name="KSO_WM_UNIT_INDEX" val="1_4_1"/>
  <p:tag name="KSO_WM_UNIT_ID" val="custom155_26*l_h_a*1_4_1"/>
  <p:tag name="KSO_WM_UNIT_CLEAR" val="1"/>
  <p:tag name="KSO_WM_UNIT_LAYERLEVEL" val="1_1_1"/>
  <p:tag name="KSO_WM_UNIT_VALUE" val="3"/>
  <p:tag name="KSO_WM_UNIT_HIGHLIGHT" val="0"/>
  <p:tag name="KSO_WM_UNIT_COMPATIBLE" val="0"/>
  <p:tag name="KSO_WM_UNIT_PRESET_TEXT_INDEX" val="3"/>
  <p:tag name="KSO_WM_UNIT_PRESET_TEXT_LEN" val="5"/>
  <p:tag name="KSO_WM_DIAGRAM_GROUP_CODE" val="l1-3"/>
  <p:tag name="KSO_WM_UNIT_TEXT_FILL_FORE_SCHEMECOLOR_INDEX" val="7"/>
  <p:tag name="KSO_WM_UNIT_TEXT_FILL_TYPE" val="1"/>
  <p:tag name="KSO_WM_UNIT_USESOURCEFORMAT_APPLY" val="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
  <p:tag name="KSO_WM_UNIT_ID" val="custom155_26*l_i*1_1"/>
  <p:tag name="KSO_WM_UNIT_CLEAR" val="1"/>
  <p:tag name="KSO_WM_UNIT_LAYERLEVEL" val="1_1"/>
  <p:tag name="KSO_WM_DIAGRAM_GROUP_CODE" val="l1-3"/>
  <p:tag name="KSO_WM_UNIT_TEXT_FILL_FORE_SCHEMECOLOR_INDEX" val="2"/>
  <p:tag name="KSO_WM_UNIT_TEXT_FILL_TYPE" val="1"/>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2"/>
  <p:tag name="KSO_WM_UNIT_ID" val="custom155_26*l_i*1_2"/>
  <p:tag name="KSO_WM_UNIT_CLEAR" val="1"/>
  <p:tag name="KSO_WM_UNIT_LAYERLEVEL" val="1_1"/>
  <p:tag name="KSO_WM_DIAGRAM_GROUP_CODE" val="l1-3"/>
  <p:tag name="KSO_WM_UNIT_FILL_FORE_SCHEMECOLOR_INDEX" val="7"/>
  <p:tag name="KSO_WM_UNIT_FILL_TYPE" val="1"/>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1_1"/>
  <p:tag name="KSO_WM_UNIT_ID" val="custom155_26*l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3"/>
  <p:tag name="KSO_WM_UNIT_TEXT_FILL_FORE_SCHEMECOLOR_INDEX" val="13"/>
  <p:tag name="KSO_WM_UNIT_TEXT_FILL_TYPE" val="1"/>
  <p:tag name="KSO_WM_UNIT_USESOURCEFORMAT_APPLY" val="1"/>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a"/>
  <p:tag name="KSO_WM_UNIT_INDEX" val="1_1_1"/>
  <p:tag name="KSO_WM_UNIT_ID" val="custom155_26*l_h_a*1_1_1"/>
  <p:tag name="KSO_WM_UNIT_CLEAR" val="1"/>
  <p:tag name="KSO_WM_UNIT_LAYERLEVEL" val="1_1_1"/>
  <p:tag name="KSO_WM_UNIT_VALUE" val="3"/>
  <p:tag name="KSO_WM_UNIT_HIGHLIGHT" val="0"/>
  <p:tag name="KSO_WM_UNIT_COMPATIBLE" val="0"/>
  <p:tag name="KSO_WM_UNIT_PRESET_TEXT_INDEX" val="3"/>
  <p:tag name="KSO_WM_UNIT_PRESET_TEXT_LEN" val="5"/>
  <p:tag name="KSO_WM_DIAGRAM_GROUP_CODE" val="l1-3"/>
  <p:tag name="KSO_WM_UNIT_TEXT_FILL_FORE_SCHEMECOLOR_INDEX" val="5"/>
  <p:tag name="KSO_WM_UNIT_TEXT_FILL_TYPE" val="1"/>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7"/>
  <p:tag name="KSO_WM_UNIT_ID" val="custom155_26*l_i*1_7"/>
  <p:tag name="KSO_WM_UNIT_CLEAR" val="1"/>
  <p:tag name="KSO_WM_UNIT_LAYERLEVEL" val="1_1"/>
  <p:tag name="KSO_WM_DIAGRAM_GROUP_CODE" val="l1-3"/>
  <p:tag name="KSO_WM_UNIT_TEXT_FILL_FORE_SCHEMECOLOR_INDEX" val="2"/>
  <p:tag name="KSO_WM_UNIT_TEXT_FILL_TYPE" val="1"/>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8"/>
  <p:tag name="KSO_WM_UNIT_ID" val="custom155_26*l_i*1_8"/>
  <p:tag name="KSO_WM_UNIT_CLEAR" val="1"/>
  <p:tag name="KSO_WM_UNIT_LAYERLEVEL" val="1_1"/>
  <p:tag name="KSO_WM_DIAGRAM_GROUP_CODE" val="l1-3"/>
  <p:tag name="KSO_WM_UNIT_FILL_FORE_SCHEMECOLOR_INDEX" val="5"/>
  <p:tag name="KSO_WM_UNIT_FILL_TYPE" val="1"/>
  <p:tag name="KSO_WM_UNIT_TEXT_FILL_FORE_SCHEMECOLOR_INDEX" val="13"/>
  <p:tag name="KSO_WM_UNIT_TEXT_FILL_TYPE" val="1"/>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SLIDE_ID" val="custom155_8"/>
  <p:tag name="KSO_WM_SLIDE_INDEX" val="8"/>
  <p:tag name="KSO_WM_SLIDE_ITEM_CNT" val="3"/>
  <p:tag name="KSO_WM_SLIDE_LAYOUT" val="a_l"/>
  <p:tag name="KSO_WM_SLIDE_LAYOUT_CNT" val="1_1"/>
  <p:tag name="KSO_WM_SLIDE_TYPE" val="text"/>
  <p:tag name="KSO_WM_BEAUTIFY_FLAG" val="#wm#"/>
  <p:tag name="KSO_WM_TAG_VERSION" val="1.0"/>
  <p:tag name="KSO_WM_SLIDE_POSITION" val="172*174"/>
  <p:tag name="KSO_WM_SLIDE_SIZE" val="365*254"/>
  <p:tag name="KSO_WM_DIAGRAM_GROUP_CODE" val="l1-1"/>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8*i*0"/>
  <p:tag name="KSO_WM_TEMPLATE_CATEGORY" val="custom"/>
  <p:tag name="KSO_WM_TEMPLATE_INDEX" val="155"/>
  <p:tag name="KSO_WM_UNIT_INDEX" val="0"/>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8*i*5"/>
  <p:tag name="KSO_WM_TEMPLATE_CATEGORY" val="custom"/>
  <p:tag name="KSO_WM_TEMPLATE_INDEX" val="155"/>
  <p:tag name="KSO_WM_UNIT_INDEX" val="5"/>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9、12、16、21、22、26、32、35"/>
  <p:tag name="KSO_WM_TEMPLATE_CATEGORY" val="custom"/>
  <p:tag name="KSO_WM_TEMPLATE_INDEX" val="155"/>
  <p:tag name="KSO_WM_SLIDE_ID" val="custom155_1"/>
  <p:tag name="KSO_WM_SLIDE_INDEX" val="1"/>
  <p:tag name="KSO_WM_SLIDE_ITEM_CNT" val="2"/>
  <p:tag name="KSO_WM_SLIDE_LAYOUT" val="a_b"/>
  <p:tag name="KSO_WM_SLIDE_LAYOUT_CNT" val="1_1"/>
  <p:tag name="KSO_WM_SLIDE_TYPE" val="title"/>
  <p:tag name="KSO_WM_BEAUTIFY_FLAG" val="#wm#"/>
  <p:tag name="KSO_WM_TAG_VERSION" val="1.0"/>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8*i*10"/>
  <p:tag name="KSO_WM_TEMPLATE_CATEGORY" val="custom"/>
  <p:tag name="KSO_WM_TEMPLATE_INDEX" val="155"/>
  <p:tag name="KSO_WM_UNIT_INDEX" val="10"/>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8*a*1"/>
  <p:tag name="KSO_WM_UNIT_CLEAR" val="1"/>
  <p:tag name="KSO_WM_UNIT_LAYERLEVEL" val="1"/>
  <p:tag name="KSO_WM_UNIT_VALUE" val="17"/>
  <p:tag name="KSO_WM_UNIT_ISCONTENTSTITLE" val="0"/>
  <p:tag name="KSO_WM_UNIT_HIGHLIGHT" val="0"/>
  <p:tag name="KSO_WM_UNIT_COMPATIBLE" val="0"/>
  <p:tag name="KSO_WM_UNIT_PRESET_TEXT" val="CONTENTS"/>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3"/>
  <p:tag name="KSO_WM_UNIT_ID" val="custom155_8*l_i*1_3"/>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3_1"/>
  <p:tag name="KSO_WM_UNIT_ID" val="custom155_8*l_h_f*1_3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5"/>
  <p:tag name="KSO_WM_UNIT_FILL_TYPE" val="1"/>
  <p:tag name="KSO_WM_UNIT_USESOURCEFORMAT_APPLY" val="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2"/>
  <p:tag name="KSO_WM_UNIT_ID" val="custom155_8*l_i*1_2"/>
  <p:tag name="KSO_WM_UNIT_CLEAR" val="1"/>
  <p:tag name="KSO_WM_UNIT_LAYERLEVEL" val="1_1"/>
  <p:tag name="KSO_WM_DIAGRAM_GROUP_CODE" val="l1-1"/>
  <p:tag name="KSO_WM_UNIT_FILL_FORE_SCHEMECOLOR_INDEX" val="7"/>
  <p:tag name="KSO_WM_UNI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2_1"/>
  <p:tag name="KSO_WM_UNIT_ID" val="custom155_8*l_h_f*1_2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7"/>
  <p:tag name="KSO_WM_UNI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
  <p:tag name="KSO_WM_UNIT_ID" val="custom155_8*l_i*1_1"/>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1_1"/>
  <p:tag name="KSO_WM_UNIT_ID" val="custom155_8*l_h_f*1_1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5"/>
  <p:tag name="KSO_WM_UNI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TAG_VERSION" val="1.0"/>
  <p:tag name="KSO_WM_SLIDE_ID" val="custom155_4"/>
  <p:tag name="KSO_WM_SLIDE_INDEX" val="4"/>
  <p:tag name="KSO_WM_SLIDE_ITEM_CNT" val="2"/>
  <p:tag name="KSO_WM_SLIDE_LAYOUT" val="a_f_d"/>
  <p:tag name="KSO_WM_SLIDE_LAYOUT_CNT" val="1_1_1"/>
  <p:tag name="KSO_WM_SLIDE_TYPE" val="text"/>
  <p:tag name="KSO_WM_BEAUTIFY_FLAG" val="#wm#"/>
  <p:tag name="KSO_WM_SLIDE_POSITION" val="50*57"/>
  <p:tag name="KSO_WM_SLIDE_SIZE" val="621*426"/>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4*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b"/>
  <p:tag name="KSO_WM_UNIT_INDEX" val="1"/>
  <p:tag name="KSO_WM_UNIT_ID" val="custom155_1*b*1"/>
  <p:tag name="KSO_WM_UNIT_CLEAR" val="1"/>
  <p:tag name="KSO_WM_UNIT_LAYERLEVEL" val="1"/>
  <p:tag name="KSO_WM_UNIT_VALUE" val="16"/>
  <p:tag name="KSO_WM_UNIT_ISCONTENTSTITLE" val="0"/>
  <p:tag name="KSO_WM_UNIT_HIGHLIGHT" val="0"/>
  <p:tag name="KSO_WM_UNIT_COMPATIBLE" val="0"/>
  <p:tag name="KSO_WM_UNIT_PRESET_TEXT_INDEX" val="4"/>
  <p:tag name="KSO_WM_UNIT_PRESET_TEXT_LEN" val="26"/>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d"/>
  <p:tag name="KSO_WM_UNIT_INDEX" val="1"/>
  <p:tag name="KSO_WM_UNIT_ID" val="custom155_4*d*1"/>
  <p:tag name="KSO_WM_UNIT_CLEAR" val="0"/>
  <p:tag name="KSO_WM_UNIT_LAYERLEVEL" val="1"/>
  <p:tag name="KSO_WM_UNIT_VALUE" val="1493*1243"/>
  <p:tag name="KSO_WM_UNIT_HIGHLIGHT" val="0"/>
  <p:tag name="KSO_WM_UNIT_COMPATIBLE" val="0"/>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f"/>
  <p:tag name="KSO_WM_UNIT_INDEX" val="1"/>
  <p:tag name="KSO_WM_UNIT_ID" val="custom155_4*f*1"/>
  <p:tag name="KSO_WM_UNIT_CLEAR" val="1"/>
  <p:tag name="KSO_WM_UNIT_LAYERLEVEL" val="1"/>
  <p:tag name="KSO_WM_UNIT_VALUE" val="132"/>
  <p:tag name="KSO_WM_UNIT_HIGHLIGHT" val="0"/>
  <p:tag name="KSO_WM_UNIT_COMPATIBLE" val="0"/>
  <p:tag name="KSO_WM_UNIT_PRESET_TEXT_INDEX" val="5"/>
  <p:tag name="KSO_WM_UNIT_PRESET_TEXT_LEN" val="232"/>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0"/>
  <p:tag name="KSO_WM_TEMPLATE_CATEGORY" val="custom"/>
  <p:tag name="KSO_WM_TEMPLATE_INDEX" val="155"/>
  <p:tag name="KSO_WM_UNIT_INDEX" val="0"/>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
  <p:tag name="KSO_WM_UNIT_ID" val="custom155_9*l_i*1_1"/>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1_1"/>
  <p:tag name="KSO_WM_UNIT_ID" val="custom155_9*l_h_f*1_1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5"/>
  <p:tag name="KSO_WM_UNI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5"/>
  <p:tag name="KSO_WM_TEMPLATE_CATEGORY" val="custom"/>
  <p:tag name="KSO_WM_TEMPLATE_INDEX" val="155"/>
  <p:tag name="KSO_WM_UNIT_INDEX" val="5"/>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2"/>
  <p:tag name="KSO_WM_UNIT_ID" val="custom155_9*l_i*1_2"/>
  <p:tag name="KSO_WM_UNIT_CLEAR" val="1"/>
  <p:tag name="KSO_WM_UNIT_LAYERLEVEL" val="1_1"/>
  <p:tag name="KSO_WM_DIAGRAM_GROUP_CODE" val="l1-1"/>
  <p:tag name="KSO_WM_UNIT_FILL_FORE_SCHEMECOLOR_INDEX" val="7"/>
  <p:tag name="KSO_WM_UNI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2_1"/>
  <p:tag name="KSO_WM_UNIT_ID" val="custom155_9*l_h_f*1_2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7"/>
  <p:tag name="KSO_WM_UNI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15"/>
  <p:tag name="KSO_WM_TEMPLATE_CATEGORY" val="custom"/>
  <p:tag name="KSO_WM_TEMPLATE_INDEX" val="155"/>
  <p:tag name="KSO_WM_UNIT_INDEX" val="15"/>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4"/>
  <p:tag name="KSO_WM_UNIT_ID" val="custom155_9*l_i*1_4"/>
  <p:tag name="KSO_WM_UNIT_CLEAR" val="1"/>
  <p:tag name="KSO_WM_UNIT_LAYERLEVEL" val="1_1"/>
  <p:tag name="KSO_WM_DIAGRAM_GROUP_CODE" val="l1-1"/>
  <p:tag name="KSO_WM_UNIT_FILL_FORE_SCHEMECOLOR_INDEX" val="7"/>
  <p:tag name="KSO_WM_UNI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1*a*1"/>
  <p:tag name="KSO_WM_UNIT_CLEAR" val="1"/>
  <p:tag name="KSO_WM_UNIT_LAYERLEVEL" val="1"/>
  <p:tag name="KSO_WM_UNIT_VALUE" val="10"/>
  <p:tag name="KSO_WM_UNIT_ISCONTENTSTITLE" val="0"/>
  <p:tag name="KSO_WM_UNIT_HIGHLIGHT" val="0"/>
  <p:tag name="KSO_WM_UNIT_COMPATIBLE" val="0"/>
  <p:tag name="KSO_WM_UNIT_PRESET_TEXT_INDEX" val="3"/>
  <p:tag name="KSO_WM_UNIT_PRESET_TEXT_LEN" val="12"/>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4_1"/>
  <p:tag name="KSO_WM_UNIT_ID" val="custom155_9*l_h_f*1_4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7"/>
  <p:tag name="KSO_WM_UNIT_FILL_TYPE" val="1"/>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10"/>
  <p:tag name="KSO_WM_TEMPLATE_CATEGORY" val="custom"/>
  <p:tag name="KSO_WM_TEMPLATE_INDEX" val="155"/>
  <p:tag name="KSO_WM_UNIT_INDEX" val="10"/>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3"/>
  <p:tag name="KSO_WM_UNIT_ID" val="custom155_9*l_i*1_3"/>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3_1"/>
  <p:tag name="KSO_WM_UNIT_ID" val="custom155_9*l_h_f*1_3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5"/>
  <p:tag name="KSO_WM_UNIT_FILL_TYPE" val="1"/>
  <p:tag name="KSO_WM_UNIT_USESOURCEFORMAT_APPLY" val="1"/>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SLIDE_ID" val="custom155_9"/>
  <p:tag name="KSO_WM_SLIDE_INDEX" val="9"/>
  <p:tag name="KSO_WM_SLIDE_ITEM_CNT" val="4"/>
  <p:tag name="KSO_WM_SLIDE_LAYOUT" val="a_l"/>
  <p:tag name="KSO_WM_SLIDE_LAYOUT_CNT" val="1_1"/>
  <p:tag name="KSO_WM_SLIDE_TYPE" val="text"/>
  <p:tag name="KSO_WM_BEAUTIFY_FLAG" val="#wm#"/>
  <p:tag name="KSO_WM_TAG_VERSION" val="1.0"/>
  <p:tag name="KSO_WM_SLIDE_POSITION" val="172*160"/>
  <p:tag name="KSO_WM_SLIDE_SIZE" val="365*297"/>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0"/>
  <p:tag name="KSO_WM_TEMPLATE_CATEGORY" val="custom"/>
  <p:tag name="KSO_WM_TEMPLATE_INDEX" val="155"/>
  <p:tag name="KSO_WM_UNIT_INDEX" val="0"/>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5"/>
  <p:tag name="KSO_WM_TEMPLATE_CATEGORY" val="custom"/>
  <p:tag name="KSO_WM_TEMPLATE_INDEX" val="155"/>
  <p:tag name="KSO_WM_UNIT_INDEX" val="5"/>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10"/>
  <p:tag name="KSO_WM_TEMPLATE_CATEGORY" val="custom"/>
  <p:tag name="KSO_WM_TEMPLATE_INDEX" val="155"/>
  <p:tag name="KSO_WM_UNIT_INDEX" val="10"/>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55_9*i*15"/>
  <p:tag name="KSO_WM_TEMPLATE_CATEGORY" val="custom"/>
  <p:tag name="KSO_WM_TEMPLATE_INDEX" val="155"/>
  <p:tag name="KSO_WM_UNIT_INDEX" val="15"/>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a"/>
  <p:tag name="KSO_WM_UNIT_INDEX" val="1"/>
  <p:tag name="KSO_WM_UNIT_ID" val="custom155_9*a*1"/>
  <p:tag name="KSO_WM_UNIT_CLEAR" val="1"/>
  <p:tag name="KSO_WM_UNIT_LAYERLEVEL" val="1"/>
  <p:tag name="KSO_WM_UNIT_VALUE" val="17"/>
  <p:tag name="KSO_WM_UNIT_ISCONTENTSTITLE" val="0"/>
  <p:tag name="KSO_WM_UNIT_HIGHLIGHT" val="0"/>
  <p:tag name="KSO_WM_UNIT_COMPATIBLE" val="0"/>
  <p:tag name="KSO_WM_UNIT_PRESET_TEXT" val="CONTENTS"/>
</p:tagLst>
</file>

<file path=ppt/tags/tag9.xml><?xml version="1.0" encoding="utf-8"?>
<p:tagLst xmlns:a="http://schemas.openxmlformats.org/drawingml/2006/main" xmlns:r="http://schemas.openxmlformats.org/officeDocument/2006/relationships" xmlns:p="http://schemas.openxmlformats.org/presentationml/2006/main">
  <p:tag name="KSO_WM_SLIDE_ID" val="custom155_2"/>
  <p:tag name="KSO_WM_SLIDE_INDEX" val="2"/>
  <p:tag name="KSO_WM_SLIDE_LAYOUT" val="a_f"/>
  <p:tag name="KSO_WM_SLIDE_LAYOUT_CNT" val="1_1"/>
  <p:tag name="KSO_WM_SLIDE_TYPE" val="text"/>
  <p:tag name="KSO_WM_BEAUTIFY_FLAG" val="#wm#"/>
  <p:tag name="KSO_WM_SLIDE_POSITION" val="36*126"/>
  <p:tag name="KSO_WM_SLIDE_SIZE" val="648*391"/>
  <p:tag name="KSO_WM_SLIDE_ITEM_CNT" val="1"/>
  <p:tag name="KSO_WM_TEMPLATE_CATEGORY" val="custom"/>
  <p:tag name="KSO_WM_TEMPLATE_INDEX" val="155"/>
  <p:tag name="KSO_WM_TAG_VERSION" val="1.0"/>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4"/>
  <p:tag name="KSO_WM_UNIT_ID" val="custom155_9*l_i*1_4"/>
  <p:tag name="KSO_WM_UNIT_CLEAR" val="1"/>
  <p:tag name="KSO_WM_UNIT_LAYERLEVEL" val="1_1"/>
  <p:tag name="KSO_WM_DIAGRAM_GROUP_CODE" val="l1-1"/>
  <p:tag name="KSO_WM_UNIT_FILL_FORE_SCHEMECOLOR_INDEX" val="7"/>
  <p:tag name="KSO_WM_UNIT_FILL_TYPE" val="1"/>
  <p:tag name="KSO_WM_UNIT_USESOURCEFORMAT_APPLY" val="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4_1"/>
  <p:tag name="KSO_WM_UNIT_ID" val="custom155_9*l_h_f*1_4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7"/>
  <p:tag name="KSO_WM_UNIT_FILL_TYPE" val="1"/>
  <p:tag name="KSO_WM_UNIT_USESOURCEFORMAT_APPLY" val="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3"/>
  <p:tag name="KSO_WM_UNIT_ID" val="custom155_9*l_i*1_3"/>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3_1"/>
  <p:tag name="KSO_WM_UNIT_ID" val="custom155_9*l_h_f*1_3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5"/>
  <p:tag name="KSO_WM_UNIT_FILL_TYPE" val="1"/>
  <p:tag name="KSO_WM_UNIT_USESOURCEFORMAT_APPLY" val="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2"/>
  <p:tag name="KSO_WM_UNIT_ID" val="custom155_9*l_i*1_2"/>
  <p:tag name="KSO_WM_UNIT_CLEAR" val="1"/>
  <p:tag name="KSO_WM_UNIT_LAYERLEVEL" val="1_1"/>
  <p:tag name="KSO_WM_DIAGRAM_GROUP_CODE" val="l1-1"/>
  <p:tag name="KSO_WM_UNIT_FILL_FORE_SCHEMECOLOR_INDEX" val="7"/>
  <p:tag name="KSO_WM_UNIT_FILL_TYPE" val="1"/>
  <p:tag name="KSO_WM_UNIT_USESOURCEFORMAT_APPLY" val="1"/>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2_1"/>
  <p:tag name="KSO_WM_UNIT_ID" val="custom155_9*l_h_f*1_2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7"/>
  <p:tag name="KSO_WM_UNIT_FILL_TYPE" val="1"/>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
  <p:tag name="KSO_WM_UNIT_ID" val="custom155_9*l_i*1_1"/>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h_f"/>
  <p:tag name="KSO_WM_UNIT_INDEX" val="1_1_1"/>
  <p:tag name="KSO_WM_UNIT_ID" val="custom155_9*l_h_f*1_1_1"/>
  <p:tag name="KSO_WM_UNIT_CLEAR" val="1"/>
  <p:tag name="KSO_WM_UNIT_LAYERLEVEL" val="1_1_1"/>
  <p:tag name="KSO_WM_UNIT_VALUE" val="15"/>
  <p:tag name="KSO_WM_UNIT_HIGHLIGHT" val="0"/>
  <p:tag name="KSO_WM_UNIT_COMPATIBLE" val="0"/>
  <p:tag name="KSO_WM_UNIT_PRESET_TEXT_INDEX" val="4"/>
  <p:tag name="KSO_WM_UNIT_PRESET_TEXT_LEN" val="26"/>
  <p:tag name="KSO_WM_DIAGRAM_GROUP_CODE" val="l1-1"/>
  <p:tag name="KSO_WM_UNIT_FILL_FORE_SCHEMECOLOR_INDEX" val="5"/>
  <p:tag name="KSO_WM_UNIT_FILL_TYPE" val="1"/>
  <p:tag name="KSO_WM_UNIT_USESOURCEFORMAT_APPLY" val="1"/>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5"/>
  <p:tag name="KSO_WM_SLIDE_ID" val="custom155_14"/>
  <p:tag name="KSO_WM_SLIDE_INDEX" val="14"/>
  <p:tag name="KSO_WM_SLIDE_ITEM_CNT" val="2"/>
  <p:tag name="KSO_WM_SLIDE_LAYOUT" val="a_l"/>
  <p:tag name="KSO_WM_SLIDE_LAYOUT_CNT" val="1_1"/>
  <p:tag name="KSO_WM_SLIDE_TYPE" val="text"/>
  <p:tag name="KSO_WM_BEAUTIFY_FLAG" val="#wm#"/>
  <p:tag name="KSO_WM_TAG_VERSION" val="1.0"/>
  <p:tag name="KSO_WM_SLIDE_POSITION" val="0*192"/>
  <p:tag name="KSO_WM_SLIDE_SIZE" val="722*212"/>
  <p:tag name="KSO_WM_DIAGRAM_GROUP_CODE" val="l1-2"/>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5"/>
  <p:tag name="KSO_WM_UNIT_TYPE" val="l_i"/>
  <p:tag name="KSO_WM_UNIT_INDEX" val="1_1"/>
  <p:tag name="KSO_WM_UNIT_ID" val="custom155_14*l_i*1_1"/>
  <p:tag name="KSO_WM_UNIT_CLEAR" val="1"/>
  <p:tag name="KSO_WM_UNIT_LAYERLEVEL" val="1_1"/>
  <p:tag name="KSO_WM_DIAGRAM_GROUP_CODE" val="l1-2"/>
  <p:tag name="KSO_WM_UNIT_USESOURCEFORMAT_APPLY" val="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A000120140530A66PPBG">
  <a:themeElements>
    <a:clrScheme name="自定义 1">
      <a:dk1>
        <a:srgbClr val="47494B"/>
      </a:dk1>
      <a:lt1>
        <a:srgbClr val="FFFFFF"/>
      </a:lt1>
      <a:dk2>
        <a:srgbClr val="454749"/>
      </a:dk2>
      <a:lt2>
        <a:srgbClr val="FFFFFF"/>
      </a:lt2>
      <a:accent1>
        <a:srgbClr val="E65383"/>
      </a:accent1>
      <a:accent2>
        <a:srgbClr val="B75783"/>
      </a:accent2>
      <a:accent3>
        <a:srgbClr val="D982D1"/>
      </a:accent3>
      <a:accent4>
        <a:srgbClr val="BEABFD"/>
      </a:accent4>
      <a:accent5>
        <a:srgbClr val="84ADE4"/>
      </a:accent5>
      <a:accent6>
        <a:srgbClr val="FFC000"/>
      </a:accent6>
      <a:hlink>
        <a:srgbClr val="00B0F0"/>
      </a:hlink>
      <a:folHlink>
        <a:srgbClr val="AFB2B4"/>
      </a:folHlink>
    </a:clrScheme>
    <a:fontScheme name="自定义 3">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722</Words>
  <Application/>
  <Paragraphs>94</Paragraphs>
  <Slides>33</Slides>
  <Notes>15</Notes>
  <HiddenSlides>0</HiddenSlides>
  <MMClips>0</MMClips>
  <ScaleCrop>false</ScaleCrop>
  <HeadingPairs>
    <vt:vector size="6" baseType="variant">
      <vt:variant>
        <vt:lpstr>已用的字体</vt:lpstr>
      </vt:variant>
      <vt:variant>
        <vt:i4>8</vt:i4>
      </vt:variant>
      <vt:variant>
        <vt:lpstr>演示文稿设计模板</vt:lpstr>
      </vt:variant>
      <vt:variant>
        <vt:i4>6</vt:i4>
      </vt:variant>
      <vt:variant>
        <vt:lpstr>幻灯片标题</vt:lpstr>
      </vt:variant>
      <vt:variant>
        <vt:i4>33</vt:i4>
      </vt:variant>
    </vt:vector>
  </HeadingPairs>
  <TitlesOfParts>
    <vt:vector size="47" baseType="lpstr">
      <vt:lpstr>Arial</vt:lpstr>
      <vt:lpstr>宋体</vt:lpstr>
      <vt:lpstr>Calibri</vt:lpstr>
      <vt:lpstr>黑体</vt:lpstr>
      <vt:lpstr>Wingdings</vt:lpstr>
      <vt:lpstr>华文行楷</vt:lpstr>
      <vt:lpstr>+mn-ea</vt:lpstr>
      <vt:lpstr>微软雅黑</vt:lpstr>
      <vt:lpstr>默认设计模板</vt:lpstr>
      <vt:lpstr>A000120140530A66PPBG</vt:lpstr>
      <vt:lpstr>A000120140530A66PPBG</vt:lpstr>
      <vt:lpstr>A000120140530A66PPBG</vt:lpstr>
      <vt:lpstr>A000120140530A66PPBG</vt:lpstr>
      <vt:lpstr>A000120140530A66PPBG</vt:lpstr>
      <vt:lpstr>第八课  第一框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Microsoft</cp:lastModifiedBy>
  <cp:revision/>
  <dcterms:created xsi:type="dcterms:W3CDTF">2017-04-26T05:15:00Z</dcterms:created>
  <dcterms:modified xsi:type="dcterms:W3CDTF">2018-09-08T00:24:59Z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