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3"/>
  </p:notesMasterIdLst>
  <p:sldIdLst>
    <p:sldId id="256" r:id="rId3"/>
    <p:sldId id="258" r:id="rId4"/>
    <p:sldId id="260" r:id="rId5"/>
    <p:sldId id="261" r:id="rId6"/>
    <p:sldId id="263" r:id="rId7"/>
    <p:sldId id="262" r:id="rId8"/>
    <p:sldId id="266" r:id="rId9"/>
    <p:sldId id="269" r:id="rId10"/>
    <p:sldId id="268" r:id="rId11"/>
    <p:sldId id="265" r:id="rId12"/>
    <p:sldId id="291" r:id="rId13"/>
    <p:sldId id="280" r:id="rId14"/>
    <p:sldId id="270" r:id="rId15"/>
    <p:sldId id="273" r:id="rId16"/>
    <p:sldId id="281" r:id="rId17"/>
    <p:sldId id="274" r:id="rId18"/>
    <p:sldId id="275" r:id="rId19"/>
    <p:sldId id="271" r:id="rId20"/>
    <p:sldId id="276" r:id="rId21"/>
    <p:sldId id="290" r:id="rId22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8561" autoAdjust="0"/>
  </p:normalViewPr>
  <p:slideViewPr>
    <p:cSldViewPr snapToGrid="0">
      <p:cViewPr varScale="1">
        <p:scale>
          <a:sx n="89" d="100"/>
          <a:sy n="89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D1BA7B8-B247-480F-B15E-E7EC9127BD63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A28878D-1D57-412B-93D1-0C5F973F6D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C39AA8E-6EDD-42BC-9112-56445EB6E612}" type="slidenum">
              <a:rPr lang="zh-CN" alt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04899"/>
            <a:ext cx="9144000" cy="1509713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15400"/>
            <a:ext cx="9144000" cy="10469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301E-B86D-4199-97AA-418C62E037C0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62F8C-F776-4A84-9B53-9587162948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694944"/>
            <a:ext cx="10516800" cy="55241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15687-CED3-43A0-86B8-E93C7D281970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4D74B-5BFC-4880-B25F-7F737C5B43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304800" y="228600"/>
            <a:ext cx="11595100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80988" y="5353050"/>
            <a:ext cx="11631612" cy="1331913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285" y="4501687"/>
              <a:ext cx="429561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9293" y="4318998"/>
              <a:ext cx="8280469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3244" y="4334786"/>
              <a:ext cx="8166819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6798" y="4316742"/>
              <a:ext cx="4940224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10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3960">
                <a:solidFill>
                  <a:srgbClr val="FFFFFF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/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  <a:lvl2pPr marL="411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2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CF2FE898-0C73-40FA-A77F-B07D321AA1EB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1D02D3B1-EE63-45A1-9CC0-19078721FBFF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C1303E-E232-43C1-BDB4-C1FD10F5B8FC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A8368-5D0C-4349-84E7-7D67052BEBAA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304800" y="228600"/>
            <a:ext cx="11595100" cy="4735513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sp>
        <p:nvSpPr>
          <p:cNvPr id="5" name="Freeform 14"/>
          <p:cNvSpPr/>
          <p:nvPr/>
        </p:nvSpPr>
        <p:spPr bwMode="hidden">
          <a:xfrm>
            <a:off x="8062913" y="4203700"/>
            <a:ext cx="3835400" cy="712788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lIns="82296" tIns="41148" rIns="82296" bIns="41148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>
              <a:latin typeface="+mn-lt"/>
              <a:ea typeface="+mn-ea"/>
            </a:endParaRPr>
          </a:p>
        </p:txBody>
      </p:sp>
      <p:sp>
        <p:nvSpPr>
          <p:cNvPr id="6" name="Freeform 18"/>
          <p:cNvSpPr/>
          <p:nvPr/>
        </p:nvSpPr>
        <p:spPr bwMode="hidden">
          <a:xfrm>
            <a:off x="3492500" y="4075113"/>
            <a:ext cx="739298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lIns="82296" tIns="41148" rIns="82296" bIns="41148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>
              <a:latin typeface="+mn-lt"/>
              <a:ea typeface="+mn-ea"/>
            </a:endParaRPr>
          </a:p>
        </p:txBody>
      </p:sp>
      <p:sp>
        <p:nvSpPr>
          <p:cNvPr id="7" name="Freeform 22"/>
          <p:cNvSpPr/>
          <p:nvPr/>
        </p:nvSpPr>
        <p:spPr bwMode="hidden">
          <a:xfrm>
            <a:off x="3771900" y="4087813"/>
            <a:ext cx="7289800" cy="77311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lIns="82296" tIns="41148" rIns="82296" bIns="41148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>
              <a:latin typeface="+mn-lt"/>
              <a:ea typeface="+mn-ea"/>
            </a:endParaRPr>
          </a:p>
        </p:txBody>
      </p:sp>
      <p:sp>
        <p:nvSpPr>
          <p:cNvPr id="8" name="Freeform 26"/>
          <p:cNvSpPr/>
          <p:nvPr/>
        </p:nvSpPr>
        <p:spPr bwMode="hidden">
          <a:xfrm>
            <a:off x="7480300" y="4075113"/>
            <a:ext cx="4408488" cy="650875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lIns="82296" tIns="41148" rIns="82296" bIns="41148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>
              <a:latin typeface="+mn-lt"/>
              <a:ea typeface="+mn-ea"/>
            </a:endParaRPr>
          </a:p>
        </p:txBody>
      </p:sp>
      <p:sp useBgFill="1">
        <p:nvSpPr>
          <p:cNvPr id="9" name="Freeform 10"/>
          <p:cNvSpPr/>
          <p:nvPr/>
        </p:nvSpPr>
        <p:spPr bwMode="hidden">
          <a:xfrm>
            <a:off x="280988" y="4057650"/>
            <a:ext cx="11631612" cy="1331913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lIns="82296" tIns="41148" rIns="82296" bIns="41148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396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6" y="1437449"/>
            <a:ext cx="8556979" cy="939802"/>
          </a:xfrm>
        </p:spPr>
        <p:txBody>
          <a:bodyPr anchor="b"/>
          <a:lstStyle>
            <a:lvl1pPr marL="0" indent="0" algn="ctr">
              <a:buNone/>
              <a:defRPr sz="1800">
                <a:solidFill>
                  <a:srgbClr val="FFFFFF"/>
                </a:solidFill>
              </a:defRPr>
            </a:lvl1pPr>
            <a:lvl2pPr marL="41148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977DDFAF-86E3-4C90-8461-72ED3E25233C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A00BFAE2-6A3C-4111-8013-3A21003295B7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9" y="2679192"/>
            <a:ext cx="5096256" cy="34472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CE6286F-16D6-4CD8-A03F-2E72FCE87054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EBD7045-72B7-4521-8061-FB69AF4F0367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160" b="0">
                <a:solidFill>
                  <a:schemeClr val="tx2"/>
                </a:solidFill>
                <a:latin typeface="+mj-lt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3" y="3429007"/>
            <a:ext cx="5093407" cy="2697163"/>
          </a:xfrm>
        </p:spPr>
        <p:txBody>
          <a:bodyPr/>
          <a:lstStyle>
            <a:lvl1pPr>
              <a:defRPr sz="1800"/>
            </a:lvl1pPr>
            <a:lvl2pPr>
              <a:defRPr sz="1620"/>
            </a:lvl2pPr>
            <a:lvl3pPr>
              <a:defRPr sz="1440"/>
            </a:lvl3pPr>
            <a:lvl4pPr>
              <a:defRPr sz="1260"/>
            </a:lvl4pPr>
            <a:lvl5pPr>
              <a:defRPr sz="126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160" b="0" i="0">
                <a:solidFill>
                  <a:schemeClr val="tx2"/>
                </a:solidFill>
                <a:latin typeface="+mj-lt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3429007"/>
            <a:ext cx="5096256" cy="2697163"/>
          </a:xfrm>
        </p:spPr>
        <p:txBody>
          <a:bodyPr/>
          <a:lstStyle>
            <a:lvl1pPr>
              <a:defRPr sz="1800"/>
            </a:lvl1pPr>
            <a:lvl2pPr>
              <a:defRPr sz="1620"/>
            </a:lvl2pPr>
            <a:lvl3pPr>
              <a:defRPr sz="1440"/>
            </a:lvl3pPr>
            <a:lvl4pPr>
              <a:defRPr sz="1260"/>
            </a:lvl4pPr>
            <a:lvl5pPr>
              <a:defRPr sz="126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B2781F-F635-424E-B0F9-38A8628900D7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D4243-0787-4924-9399-B8E147A46E1A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F909B4-4288-4C5B-945D-3BAD07D582F9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C833B-DBF8-4C81-9670-687CD1E87EC5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304800" y="228600"/>
            <a:ext cx="11595100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80988" y="714375"/>
            <a:ext cx="11631612" cy="1330325"/>
            <a:chOff x="-3905251" y="4294188"/>
            <a:chExt cx="13027839" cy="1892300"/>
          </a:xfrm>
        </p:grpSpPr>
        <p:sp>
          <p:nvSpPr>
            <p:cNvPr id="4" name="Freeform 14"/>
            <p:cNvSpPr/>
            <p:nvPr/>
          </p:nvSpPr>
          <p:spPr bwMode="hidden">
            <a:xfrm>
              <a:off x="4810795" y="4499677"/>
              <a:ext cx="4295791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5" name="Freeform 18"/>
            <p:cNvSpPr/>
            <p:nvPr/>
          </p:nvSpPr>
          <p:spPr bwMode="hidden">
            <a:xfrm>
              <a:off x="-310015" y="4319028"/>
              <a:ext cx="8280421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6" name="Freeform 22"/>
            <p:cNvSpPr/>
            <p:nvPr/>
          </p:nvSpPr>
          <p:spPr bwMode="hidden">
            <a:xfrm>
              <a:off x="2923" y="4334834"/>
              <a:ext cx="8166625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7" name="Freeform 26"/>
            <p:cNvSpPr/>
            <p:nvPr/>
          </p:nvSpPr>
          <p:spPr bwMode="hidden">
            <a:xfrm>
              <a:off x="4156469" y="4316769"/>
              <a:ext cx="4939448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8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AF1819AC-2C62-4A5C-A572-538CD3C66D02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6E422182-4DF1-4693-B056-4EF5000034ED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304800" y="228600"/>
            <a:ext cx="11595100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80988" y="714375"/>
            <a:ext cx="11631612" cy="1331913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285" y="4501687"/>
              <a:ext cx="429561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293" y="4318998"/>
              <a:ext cx="8280469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244" y="4334786"/>
              <a:ext cx="8166819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798" y="4316742"/>
              <a:ext cx="4940224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11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7"/>
            <a:ext cx="4470400" cy="1905001"/>
          </a:xfrm>
        </p:spPr>
        <p:txBody>
          <a:bodyPr anchor="t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20">
                <a:solidFill>
                  <a:schemeClr val="tx2"/>
                </a:solidFill>
              </a:defRPr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2880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9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198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18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62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44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44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0031E0ED-B075-4A7E-99D8-59FFA2E82609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9CA7F68F-E478-46D3-9DEC-8BC447030470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304800" y="228600"/>
            <a:ext cx="11595100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80988" y="5353050"/>
            <a:ext cx="11631612" cy="1331913"/>
            <a:chOff x="-3905250" y="4294188"/>
            <a:chExt cx="13011150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285" y="4501687"/>
              <a:ext cx="429561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293" y="4318998"/>
              <a:ext cx="8280469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244" y="4334786"/>
              <a:ext cx="8166819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798" y="4316742"/>
              <a:ext cx="4940224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7" y="338668"/>
            <a:ext cx="5083527" cy="2429934"/>
          </a:xfrm>
        </p:spPr>
        <p:txBody>
          <a:bodyPr anchor="b">
            <a:normAutofit/>
          </a:bodyPr>
          <a:lstStyle>
            <a:lvl1pPr algn="l">
              <a:defRPr sz="2520" b="0">
                <a:solidFill>
                  <a:srgbClr val="FFFFFF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5" y="2785534"/>
            <a:ext cx="5091289" cy="2421467"/>
          </a:xfrm>
        </p:spPr>
        <p:txBody>
          <a:bodyPr/>
          <a:lstStyle>
            <a:lvl1pPr marL="0" indent="0">
              <a:buNone/>
              <a:defRPr sz="1620">
                <a:solidFill>
                  <a:srgbClr val="FFFFFF"/>
                </a:solidFill>
              </a:defRPr>
            </a:lvl1pPr>
            <a:lvl2pPr marL="411480" indent="0">
              <a:buNone/>
              <a:defRPr sz="1080"/>
            </a:lvl2pPr>
            <a:lvl3pPr marL="822960" indent="0">
              <a:buNone/>
              <a:defRPr sz="900"/>
            </a:lvl3pPr>
            <a:lvl4pPr marL="1234440" indent="0">
              <a:buNone/>
              <a:defRPr sz="810"/>
            </a:lvl4pPr>
            <a:lvl5pPr marL="1645920" indent="0">
              <a:buNone/>
              <a:defRPr sz="810"/>
            </a:lvl5pPr>
            <a:lvl6pPr marL="2057400" indent="0">
              <a:buNone/>
              <a:defRPr sz="810"/>
            </a:lvl6pPr>
            <a:lvl7pPr marL="2468880" indent="0">
              <a:buNone/>
              <a:defRPr sz="810"/>
            </a:lvl7pPr>
            <a:lvl8pPr marL="2880360" indent="0">
              <a:buNone/>
              <a:defRPr sz="810"/>
            </a:lvl8pPr>
            <a:lvl9pPr marL="3291840" indent="0">
              <a:buNone/>
              <a:defRPr sz="81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2880">
                <a:solidFill>
                  <a:schemeClr val="bg1"/>
                </a:solidFill>
              </a:defRPr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B64DC22B-FF95-4BD6-90E0-E4ABB44AC00A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B022E9F8-DB16-4C8A-982C-C07BC2D93699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23900"/>
            <a:ext cx="10515600" cy="8191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49413"/>
            <a:ext cx="10515600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EE563-BC99-4BC4-B1C5-C1F4C60594E6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DB94C-BA2D-406E-8559-5305D6E43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4442A7-B4B4-4958-8DD8-8DC7F3376A1F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329FA-2614-418E-A268-6246BEA67322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304800" y="228600"/>
            <a:ext cx="11595100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80988" y="714375"/>
            <a:ext cx="11631612" cy="1331913"/>
            <a:chOff x="-3905250" y="4294188"/>
            <a:chExt cx="13011150" cy="1892300"/>
          </a:xfrm>
        </p:grpSpPr>
        <p:sp>
          <p:nvSpPr>
            <p:cNvPr id="6" name="Freeform 14"/>
            <p:cNvSpPr/>
            <p:nvPr/>
          </p:nvSpPr>
          <p:spPr bwMode="hidden">
            <a:xfrm>
              <a:off x="4810285" y="4501687"/>
              <a:ext cx="4295615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/>
            <p:nvPr/>
          </p:nvSpPr>
          <p:spPr bwMode="hidden">
            <a:xfrm>
              <a:off x="-309293" y="4318998"/>
              <a:ext cx="8280469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/>
            <p:nvPr/>
          </p:nvSpPr>
          <p:spPr bwMode="hidden">
            <a:xfrm>
              <a:off x="3244" y="4334786"/>
              <a:ext cx="8166819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/>
            <p:nvPr/>
          </p:nvSpPr>
          <p:spPr bwMode="hidden">
            <a:xfrm>
              <a:off x="4156798" y="4316742"/>
              <a:ext cx="4940224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1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4"/>
            <a:ext cx="27432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D24E78E0-9C51-4940-B23D-31B5AD959C11}" type="datetimeFigureOut">
              <a:rPr lang="en-US"/>
              <a:pPr/>
              <a:t>6/26/2017</a:t>
            </a:fld>
            <a:endParaRPr lang="en-US" altLang="en-US" noProof="1">
              <a:latin typeface="Candara" pitchFamily="34" charset="0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0705CF29-E26A-483D-B8FC-E6B6412AD233}" type="slidenum">
              <a:rPr altLang="en-US"/>
              <a:pPr/>
              <a:t>‹#›</a:t>
            </a:fld>
            <a:endParaRPr lang="zh-CN" altLang="en-US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B194DA-AA8C-470F-8F45-705301D24B30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8CD93-BDA0-4788-8BAA-91BBF85C1BEC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Title"/>
          <p:cNvSpPr/>
          <p:nvPr>
            <p:custDataLst>
              <p:tags r:id="rId1"/>
            </p:custDataLst>
          </p:nvPr>
        </p:nvSpPr>
        <p:spPr>
          <a:xfrm>
            <a:off x="2973388" y="2943225"/>
            <a:ext cx="6988175" cy="738188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36000" rIns="36000" bIns="36000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kern="0" dirty="0">
              <a:solidFill>
                <a:schemeClr val="accent1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3075" y="2943225"/>
            <a:ext cx="6988800" cy="738000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B1D01-620C-4388-ACEE-9D67E608920F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4571F-F9B8-48AD-962A-A652B26556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E7A90-7579-47AC-8834-2A5060C3337D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D16BA-4CE0-43BB-946B-CE1142E196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1ABFD-7D85-4527-9D65-5EFA12FF08C8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03F50-621C-405D-9094-504B9BEEB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5"/>
          <p:cNvSpPr/>
          <p:nvPr/>
        </p:nvSpPr>
        <p:spPr>
          <a:xfrm>
            <a:off x="3155950" y="2679700"/>
            <a:ext cx="5764213" cy="957263"/>
          </a:xfrm>
          <a:prstGeom prst="parallelogram">
            <a:avLst>
              <a:gd name="adj" fmla="val 305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prstTxWarp prst="textPlai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b="1" dirty="0">
              <a:solidFill>
                <a:srgbClr val="FFFF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" name="平行四边形 6"/>
          <p:cNvSpPr/>
          <p:nvPr/>
        </p:nvSpPr>
        <p:spPr>
          <a:xfrm>
            <a:off x="3781425" y="3689350"/>
            <a:ext cx="8410575" cy="336550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spc="300" dirty="0">
              <a:solidFill>
                <a:schemeClr val="accent2">
                  <a:lumMod val="40000"/>
                  <a:lumOff val="60000"/>
                </a:schemeClr>
              </a:solidFill>
              <a:latin typeface="Bell MT" pitchFamily="18" charset="0"/>
              <a:ea typeface="幼圆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4342" y="2708729"/>
            <a:ext cx="4694918" cy="887829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FBD7B-8ACE-4F22-B366-042FF7C68894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6A349-23FB-418F-8CDC-8EA81A4104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0C55F-0A6B-4742-BEF4-EE9DFD8DB707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D43F2-E142-4E6E-B7DC-17FEF1D708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2743" y="884466"/>
            <a:ext cx="5638795" cy="781050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61079" y="1839684"/>
            <a:ext cx="5640512" cy="436517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01538" y="1839683"/>
            <a:ext cx="3932237" cy="4365171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1E6F1-D2EB-4539-8198-EB1157F6BC95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2A72D-EB3E-4AD1-A20A-52DF5EC53D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36628" y="365125"/>
            <a:ext cx="1317171" cy="5811838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02425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4B777-5A48-4C93-B938-2C48747B4537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47B3D-D9A1-4145-B550-F8F513A742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1"/>
          <p:cNvPicPr>
            <a:picLocks noChangeAspect="1"/>
          </p:cNvPicPr>
          <p:nvPr/>
        </p:nvPicPr>
        <p:blipFill>
          <a:blip r:embed="rId14"/>
          <a:srcRect t="4622" b="82068"/>
          <a:stretch>
            <a:fillRect/>
          </a:stretch>
        </p:blipFill>
        <p:spPr bwMode="auto">
          <a:xfrm>
            <a:off x="0" y="0"/>
            <a:ext cx="121920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723900"/>
            <a:ext cx="105156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649413"/>
            <a:ext cx="105156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A6BD51-76E1-4296-820F-28D2687C2D3E}" type="datetimeFigureOut">
              <a:rPr lang="zh-CN" altLang="en-US"/>
              <a:pPr>
                <a:defRPr/>
              </a:pPr>
              <a:t>2017/6/26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A75C63-AD41-4C1A-A02C-3EB1E1CE20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5" r:id="rId2"/>
    <p:sldLayoutId id="2147483683" r:id="rId3"/>
    <p:sldLayoutId id="2147483674" r:id="rId4"/>
    <p:sldLayoutId id="2147483673" r:id="rId5"/>
    <p:sldLayoutId id="2147483684" r:id="rId6"/>
    <p:sldLayoutId id="2147483672" r:id="rId7"/>
    <p:sldLayoutId id="2147483671" r:id="rId8"/>
    <p:sldLayoutId id="2147483670" r:id="rId9"/>
    <p:sldLayoutId id="2147483669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itchFamily="49" charset="-122"/>
          <a:ea typeface="黑体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ebdings" pitchFamily="18" charset="2"/>
        <a:buChar char="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5100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1620" noProof="1"/>
          </a:p>
        </p:txBody>
      </p:sp>
      <p:grpSp>
        <p:nvGrpSpPr>
          <p:cNvPr id="12291" name="Group 15"/>
          <p:cNvGrpSpPr>
            <a:grpSpLocks noChangeAspect="1"/>
          </p:cNvGrpSpPr>
          <p:nvPr/>
        </p:nvGrpSpPr>
        <p:grpSpPr bwMode="auto">
          <a:xfrm>
            <a:off x="280988" y="1679575"/>
            <a:ext cx="11631612" cy="1330325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795" y="4499677"/>
              <a:ext cx="4295791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10015" y="4319028"/>
              <a:ext cx="8280421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2923" y="4334834"/>
              <a:ext cx="8166625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469" y="4316769"/>
              <a:ext cx="4939448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lIns="82296" tIns="41148" rIns="82296" bIns="41148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20" noProof="1">
                <a:latin typeface="+mn-lt"/>
                <a:ea typeface="+mn-ea"/>
              </a:endParaRPr>
            </a:p>
          </p:txBody>
        </p:sp>
      </p:grpSp>
      <p:sp>
        <p:nvSpPr>
          <p:cNvPr id="21513" name="Title Placeholder 1"/>
          <p:cNvSpPr>
            <a:spLocks noGrp="1"/>
          </p:cNvSpPr>
          <p:nvPr>
            <p:ph type="title"/>
          </p:nvPr>
        </p:nvSpPr>
        <p:spPr>
          <a:xfrm>
            <a:off x="609600" y="339725"/>
            <a:ext cx="10972800" cy="12509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en-US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988" y="6249988"/>
            <a:ext cx="5048250" cy="3667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700">
                <a:solidFill>
                  <a:schemeClr val="tx2"/>
                </a:solidFill>
                <a:cs typeface="华文楷体" pitchFamily="2" charset="-122"/>
              </a:defRPr>
            </a:lvl1pPr>
          </a:lstStyle>
          <a:p>
            <a:fld id="{C18FF8DB-6F1C-4EDC-8B72-A0D47D322C6D}" type="datetimeFigureOut">
              <a:rPr lang="en-US"/>
              <a:pPr/>
              <a:t>6/26/2017</a:t>
            </a:fld>
            <a:endParaRPr lang="en-US" altLang="en-US" sz="900" noProof="1">
              <a:latin typeface="Candara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3" y="6249988"/>
            <a:ext cx="5048250" cy="366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900" noProof="1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300" y="6249988"/>
            <a:ext cx="1549400" cy="3667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700" noProof="1">
                <a:solidFill>
                  <a:schemeClr val="tx2"/>
                </a:solidFill>
                <a:cs typeface="华文楷体" pitchFamily="2" charset="-122"/>
              </a:defRPr>
            </a:lvl1pPr>
          </a:lstStyle>
          <a:p>
            <a:fld id="{EE20C8C1-6B7A-409E-AB5E-497797922F76}" type="slidenum">
              <a:rPr altLang="en-US"/>
              <a:pPr/>
              <a:t>‹#›</a:t>
            </a:fld>
            <a:endParaRPr lang="zh-CN" altLang="en-US" sz="900">
              <a:latin typeface="Candar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050" y="2674938"/>
            <a:ext cx="9879013" cy="3451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1" r:id="rId2"/>
    <p:sldLayoutId id="2147483686" r:id="rId3"/>
    <p:sldLayoutId id="2147483680" r:id="rId4"/>
    <p:sldLayoutId id="2147483679" r:id="rId5"/>
    <p:sldLayoutId id="2147483678" r:id="rId6"/>
    <p:sldLayoutId id="2147483687" r:id="rId7"/>
    <p:sldLayoutId id="2147483688" r:id="rId8"/>
    <p:sldLayoutId id="2147483689" r:id="rId9"/>
    <p:sldLayoutId id="2147483677" r:id="rId10"/>
    <p:sldLayoutId id="2147483690" r:id="rId11"/>
    <p:sldLayoutId id="2147483676" r:id="rId12"/>
  </p:sldLayoutIdLst>
  <p:transition spd="slow">
    <p:random/>
  </p:transition>
  <p:hf sldNum="0" hdr="0" ftr="0" dt="0"/>
  <p:txStyles>
    <p:titleStyle>
      <a:lvl1pPr algn="ctr" defTabSz="822325" rtl="0" fontAlgn="base">
        <a:spcBef>
          <a:spcPct val="0"/>
        </a:spcBef>
        <a:spcAft>
          <a:spcPct val="0"/>
        </a:spcAft>
        <a:defRPr sz="39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defTabSz="822325" rtl="0" fontAlgn="base">
        <a:spcBef>
          <a:spcPct val="0"/>
        </a:spcBef>
        <a:spcAft>
          <a:spcPct val="0"/>
        </a:spcAft>
        <a:defRPr sz="39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defTabSz="822325" rtl="0" fontAlgn="base">
        <a:spcBef>
          <a:spcPct val="0"/>
        </a:spcBef>
        <a:spcAft>
          <a:spcPct val="0"/>
        </a:spcAft>
        <a:defRPr sz="39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defTabSz="822325" rtl="0" fontAlgn="base">
        <a:spcBef>
          <a:spcPct val="0"/>
        </a:spcBef>
        <a:spcAft>
          <a:spcPct val="0"/>
        </a:spcAft>
        <a:defRPr sz="39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defTabSz="822325" rtl="0" fontAlgn="base">
        <a:spcBef>
          <a:spcPct val="0"/>
        </a:spcBef>
        <a:spcAft>
          <a:spcPct val="0"/>
        </a:spcAft>
        <a:defRPr sz="39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46063" indent="-244475" algn="l" defTabSz="822325" rtl="0" fontAlgn="base">
        <a:spcBef>
          <a:spcPct val="18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7525" indent="-244475" algn="l" defTabSz="822325" rtl="0" fontAlgn="base">
        <a:spcBef>
          <a:spcPct val="18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900" kern="1200">
          <a:solidFill>
            <a:schemeClr val="tx2"/>
          </a:solidFill>
          <a:latin typeface="+mn-lt"/>
          <a:ea typeface="+mn-ea"/>
          <a:cs typeface="+mn-cs"/>
        </a:defRPr>
      </a:lvl2pPr>
      <a:lvl3pPr marL="769938" indent="-203200" algn="l" defTabSz="822325" rtl="0" fontAlgn="base">
        <a:spcBef>
          <a:spcPct val="18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028700" indent="-203200" algn="l" defTabSz="822325" rtl="0" fontAlgn="base">
        <a:spcBef>
          <a:spcPct val="18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316038" indent="-203200" algn="l" defTabSz="822325" rtl="0" fontAlgn="base">
        <a:spcBef>
          <a:spcPct val="18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604645" indent="-204470" algn="l" defTabSz="822960" rtl="0" eaLnBrk="1" latinLnBrk="0" hangingPunct="1">
        <a:spcBef>
          <a:spcPts val="345"/>
        </a:spcBef>
        <a:buClr>
          <a:schemeClr val="accent1"/>
        </a:buClr>
        <a:buFont typeface="Symbol" panose="05050102010706020507" pitchFamily="18" charset="2"/>
        <a:buChar char="*"/>
        <a:defRPr sz="1260" kern="1200">
          <a:solidFill>
            <a:schemeClr val="tx2"/>
          </a:solidFill>
          <a:latin typeface="+mn-lt"/>
          <a:ea typeface="+mn-ea"/>
          <a:cs typeface="+mn-cs"/>
        </a:defRPr>
      </a:lvl6pPr>
      <a:lvl7pPr marL="1892935" indent="-204470" algn="l" defTabSz="822960" rtl="0" eaLnBrk="1" latinLnBrk="0" hangingPunct="1">
        <a:spcBef>
          <a:spcPts val="345"/>
        </a:spcBef>
        <a:buClr>
          <a:schemeClr val="accent1"/>
        </a:buClr>
        <a:buFont typeface="Symbol" panose="05050102010706020507" pitchFamily="18" charset="2"/>
        <a:buChar char="*"/>
        <a:defRPr sz="1260" kern="1200">
          <a:solidFill>
            <a:schemeClr val="tx2"/>
          </a:solidFill>
          <a:latin typeface="+mn-lt"/>
          <a:ea typeface="+mn-ea"/>
          <a:cs typeface="+mn-cs"/>
        </a:defRPr>
      </a:lvl7pPr>
      <a:lvl8pPr marL="2180590" indent="-204470" algn="l" defTabSz="822960" rtl="0" eaLnBrk="1" latinLnBrk="0" hangingPunct="1">
        <a:spcBef>
          <a:spcPts val="345"/>
        </a:spcBef>
        <a:buClr>
          <a:schemeClr val="accent1"/>
        </a:buClr>
        <a:buFont typeface="Symbol" panose="05050102010706020507" pitchFamily="18" charset="2"/>
        <a:buChar char="*"/>
        <a:defRPr sz="126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04470" algn="l" defTabSz="822960" rtl="0" eaLnBrk="1" latinLnBrk="0" hangingPunct="1">
        <a:spcBef>
          <a:spcPts val="345"/>
        </a:spcBef>
        <a:buClr>
          <a:schemeClr val="accent1"/>
        </a:buClr>
        <a:buFont typeface="Symbol" panose="05050102010706020507" pitchFamily="18" charset="2"/>
        <a:buChar char="*"/>
        <a:defRPr sz="126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206375"/>
            <a:ext cx="9144000" cy="1509713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6600" b="1" dirty="0">
                <a:latin typeface="+mj-lt"/>
                <a:ea typeface="+mj-ea"/>
              </a:rPr>
              <a:t>8.2</a:t>
            </a:r>
            <a:r>
              <a:rPr lang="zh-CN" altLang="en-US" sz="6600" b="1" dirty="0">
                <a:latin typeface="+mj-lt"/>
                <a:ea typeface="+mj-ea"/>
              </a:rPr>
              <a:t>我与集体共成长</a:t>
            </a:r>
          </a:p>
        </p:txBody>
      </p:sp>
      <p:pic>
        <p:nvPicPr>
          <p:cNvPr id="9" name="图片 8" descr="tim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35250" y="1717675"/>
            <a:ext cx="69215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164" b="7883"/>
          <a:stretch>
            <a:fillRect/>
          </a:stretch>
        </p:blipFill>
        <p:spPr bwMode="auto">
          <a:xfrm>
            <a:off x="5943600" y="2374900"/>
            <a:ext cx="6059488" cy="427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5"/>
          <p:cNvSpPr/>
          <p:nvPr/>
        </p:nvSpPr>
        <p:spPr>
          <a:xfrm>
            <a:off x="512763" y="731838"/>
            <a:ext cx="8194675" cy="2330450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endParaRPr lang="en-US" altLang="zh-CN" sz="15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一个集体成长的过程，也是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正气和凝聚力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形成的过程。良好的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人际关系、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健康的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舆论氛围、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积极的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精神气息，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离不开每个人的努力。</a:t>
            </a:r>
          </a:p>
        </p:txBody>
      </p:sp>
      <p:sp>
        <p:nvSpPr>
          <p:cNvPr id="35844" name="文本框 1"/>
          <p:cNvSpPr txBox="1">
            <a:spLocks noChangeArrowheads="1"/>
          </p:cNvSpPr>
          <p:nvPr/>
        </p:nvSpPr>
        <p:spPr bwMode="auto">
          <a:xfrm>
            <a:off x="207963" y="341313"/>
            <a:ext cx="75009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共创良好集体氛围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(P79)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657225" y="3000375"/>
            <a:ext cx="3292475" cy="5175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一、在共建中尽责</a:t>
            </a:r>
          </a:p>
        </p:txBody>
      </p:sp>
      <p:sp>
        <p:nvSpPr>
          <p:cNvPr id="28679" name="Text Box 18"/>
          <p:cNvSpPr txBox="1">
            <a:spLocks noChangeArrowheads="1"/>
          </p:cNvSpPr>
          <p:nvPr/>
        </p:nvSpPr>
        <p:spPr bwMode="auto">
          <a:xfrm>
            <a:off x="3949700" y="1827213"/>
            <a:ext cx="7735888" cy="28638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自觉愿望和自主行动，自主建设、自我管理</a:t>
            </a:r>
            <a:endParaRPr lang="en-US" sz="2800" b="1">
              <a:solidFill>
                <a:srgbClr val="0000FF"/>
              </a:solidFill>
              <a:latin typeface="宋体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在时间、共同经历中理解认同共同愿景和目标</a:t>
            </a:r>
          </a:p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共同参与民主管理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4.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集体建设需要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自治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精神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5.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共同创造良好集体氛围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bldLvl="0" animBg="1"/>
      <p:bldP spid="2867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2"/>
          <p:cNvSpPr>
            <a:spLocks noChangeArrowheads="1"/>
          </p:cNvSpPr>
          <p:nvPr/>
        </p:nvSpPr>
        <p:spPr bwMode="auto">
          <a:xfrm>
            <a:off x="160338" y="271463"/>
            <a:ext cx="55721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二、在担当中成长（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P79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pic>
        <p:nvPicPr>
          <p:cNvPr id="2" name="图片 1" descr="QQ图片2017042118513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6300" y="1397000"/>
            <a:ext cx="379730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QQ图片201704211852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3600" y="1395413"/>
            <a:ext cx="3657600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QQ图片2017042320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338" y="927100"/>
            <a:ext cx="4529137" cy="621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7410" descr="11903576765096660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75" y="3395663"/>
            <a:ext cx="5662613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Box 12"/>
          <p:cNvSpPr>
            <a:spLocks noChangeArrowheads="1"/>
          </p:cNvSpPr>
          <p:nvPr/>
        </p:nvSpPr>
        <p:spPr bwMode="auto">
          <a:xfrm>
            <a:off x="160338" y="271463"/>
            <a:ext cx="37941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二、在担当中成长</a:t>
            </a:r>
          </a:p>
        </p:txBody>
      </p:sp>
      <p:sp>
        <p:nvSpPr>
          <p:cNvPr id="38916" name="文本框 1"/>
          <p:cNvSpPr txBox="1">
            <a:spLocks noChangeArrowheads="1"/>
          </p:cNvSpPr>
          <p:nvPr/>
        </p:nvSpPr>
        <p:spPr bwMode="auto">
          <a:xfrm>
            <a:off x="339725" y="1055688"/>
            <a:ext cx="7500938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集体的建设需要每个人的智慧和力量。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   每个人都是集体的主人。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P79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endParaRPr lang="zh-CN" altLang="en-US" sz="3200" b="1" noProof="1">
              <a:solidFill>
                <a:srgbClr val="000000"/>
              </a:solidFill>
              <a:latin typeface="Verdana" pitchFamily="34" charset="0"/>
              <a:ea typeface="微软雅黑" pitchFamily="34" charset="-122"/>
              <a:sym typeface="+mn-ea"/>
            </a:endParaRPr>
          </a:p>
          <a:p>
            <a:endParaRPr lang="zh-CN" altLang="en-US" sz="3200" b="1">
              <a:solidFill>
                <a:srgbClr val="000000"/>
              </a:solidFill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38917" name="文本框 3"/>
          <p:cNvSpPr txBox="1">
            <a:spLocks noChangeArrowheads="1"/>
          </p:cNvSpPr>
          <p:nvPr/>
        </p:nvSpPr>
        <p:spPr bwMode="auto">
          <a:xfrm>
            <a:off x="339725" y="2697163"/>
            <a:ext cx="7959725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为集体出力，需要每个人从实际情况出发，各尽其能，发挥所长。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P80</a:t>
            </a: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latin typeface="Verdana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2678113"/>
            <a:ext cx="4729162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40275" y="3143250"/>
            <a:ext cx="7502525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集体荣誉是我们共同的利益和荣誉，需要我们悉心呵护。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(P80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）</a:t>
            </a:r>
          </a:p>
          <a:p>
            <a:pPr indent="457200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捍卫自己的尊严与维护集体集体的荣誉，两者同样重要。</a:t>
            </a:r>
          </a:p>
        </p:txBody>
      </p:sp>
      <p:pic>
        <p:nvPicPr>
          <p:cNvPr id="8" name="矩形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9375" y="-85725"/>
            <a:ext cx="9577388" cy="276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矩形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4100" y="2627313"/>
            <a:ext cx="6748463" cy="1547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234950" y="341313"/>
            <a:ext cx="75025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4、勇于承担责任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(P81)</a:t>
            </a:r>
          </a:p>
        </p:txBody>
      </p:sp>
      <p:sp>
        <p:nvSpPr>
          <p:cNvPr id="3" name="Rectangle 35"/>
          <p:cNvSpPr/>
          <p:nvPr/>
        </p:nvSpPr>
        <p:spPr>
          <a:xfrm>
            <a:off x="339725" y="930275"/>
            <a:ext cx="11237913" cy="5097463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r>
              <a:rPr lang="en-US" altLang="zh-CN" sz="28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为什么：</a:t>
            </a:r>
          </a:p>
          <a:p>
            <a:pPr indent="457200">
              <a:lnSpc>
                <a:spcPct val="200000"/>
              </a:lnSpc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①承担责任既是</a:t>
            </a:r>
            <a:r>
              <a:rPr lang="zh-CN" altLang="en-US" sz="24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个人有所成就</a:t>
            </a: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的基础，也是</a:t>
            </a:r>
            <a:r>
              <a:rPr lang="zh-CN" altLang="en-US" sz="24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集体发展</a:t>
            </a: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的必要前提，是</a:t>
            </a:r>
            <a:r>
              <a:rPr lang="zh-CN" altLang="en-US" sz="24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自我磨砺</a:t>
            </a: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的过程。</a:t>
            </a:r>
          </a:p>
          <a:p>
            <a:pPr indent="457200">
              <a:lnSpc>
                <a:spcPct val="200000"/>
              </a:lnSpc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②</a:t>
            </a:r>
            <a:r>
              <a:rPr lang="zh-CN" altLang="en-US" sz="24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有压力，付出辛苦。</a:t>
            </a:r>
            <a:r>
              <a:rPr lang="zh-CN" altLang="en-US" sz="24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有助于我们正确地做事，提高能力，获得认可和尊重，扩大自我成长的空间。</a:t>
            </a:r>
          </a:p>
          <a:p>
            <a:pPr indent="457200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③为自己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赢得信任，</a:t>
            </a: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被赋予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更大的责任，</a:t>
            </a: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拥有更多发展的</a:t>
            </a:r>
            <a:r>
              <a:rPr lang="zh-CN" altLang="en-US" sz="2400" b="1" dirty="0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机会。</a:t>
            </a: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P82-</a:t>
            </a:r>
            <a:r>
              <a:rPr lang="zh-CN" altLang="en-US" sz="24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第四行）</a:t>
            </a:r>
          </a:p>
          <a:p>
            <a:pPr indent="457200">
              <a:lnSpc>
                <a:spcPct val="200000"/>
              </a:lnSpc>
              <a:defRPr/>
            </a:pPr>
            <a:endParaRPr lang="zh-CN" altLang="en-US" sz="2400" b="1" noProof="1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9900" y="3302000"/>
            <a:ext cx="7602538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5"/>
          <p:cNvSpPr/>
          <p:nvPr/>
        </p:nvSpPr>
        <p:spPr>
          <a:xfrm>
            <a:off x="234950" y="838200"/>
            <a:ext cx="9921875" cy="3725863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怎么做：</a:t>
            </a:r>
            <a:endParaRPr lang="zh-CN" altLang="en-US" sz="2400" b="1" noProof="1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①体现在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实际行动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中，落实于具体的事情里。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②事情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无论巨细，都要主动作为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出于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内心的责任感。</a:t>
            </a:r>
            <a:endParaRPr lang="zh-CN" altLang="en-US" sz="2800" b="1" dirty="0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endParaRPr lang="zh-CN" altLang="en-US" sz="2800" b="1" noProof="1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endParaRPr lang="zh-CN" altLang="en-US" sz="2400" b="1" noProof="1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endParaRPr lang="zh-CN" altLang="en-US" sz="2400" b="1" noProof="1">
              <a:solidFill>
                <a:srgbClr val="000000"/>
              </a:solidFill>
              <a:latin typeface="Verdana" panose="020B060403050404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43012" name="文本框 3"/>
          <p:cNvSpPr txBox="1">
            <a:spLocks noChangeArrowheads="1"/>
          </p:cNvSpPr>
          <p:nvPr/>
        </p:nvSpPr>
        <p:spPr bwMode="auto">
          <a:xfrm>
            <a:off x="234950" y="341313"/>
            <a:ext cx="75025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4、勇于承担责任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(P82)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12"/>
          <p:cNvSpPr>
            <a:spLocks noChangeArrowheads="1"/>
          </p:cNvSpPr>
          <p:nvPr/>
        </p:nvSpPr>
        <p:spPr bwMode="auto">
          <a:xfrm>
            <a:off x="160338" y="271463"/>
            <a:ext cx="64865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走向社会的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必修课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”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P82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sp>
        <p:nvSpPr>
          <p:cNvPr id="3" name="Rectangle 35"/>
          <p:cNvSpPr>
            <a:spLocks noChangeArrowheads="1"/>
          </p:cNvSpPr>
          <p:nvPr/>
        </p:nvSpPr>
        <p:spPr bwMode="auto">
          <a:xfrm>
            <a:off x="419100" y="1511300"/>
            <a:ext cx="8194675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① 学会</a:t>
            </a:r>
            <a:r>
              <a:rPr lang="zh-CN" altLang="en-US" sz="2800" b="1" noProof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  <a:sym typeface="+mn-ea"/>
              </a:rPr>
              <a:t>接纳</a:t>
            </a: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他人，理解和包容他人；</a:t>
            </a:r>
          </a:p>
          <a:p>
            <a:pPr indent="342900" algn="just"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② 学会</a:t>
            </a:r>
            <a:r>
              <a:rPr lang="zh-CN" altLang="en-US" sz="2800" b="1" noProof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  <a:sym typeface="+mn-ea"/>
              </a:rPr>
              <a:t>关爱</a:t>
            </a: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他人，互相帮助；</a:t>
            </a:r>
          </a:p>
          <a:p>
            <a:pPr indent="342900" algn="just"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③ 学会</a:t>
            </a:r>
            <a:r>
              <a:rPr lang="zh-CN" altLang="en-US" sz="2800" b="1" noProof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  <a:sym typeface="+mn-ea"/>
              </a:rPr>
              <a:t>参与</a:t>
            </a: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，学会</a:t>
            </a:r>
            <a:r>
              <a:rPr lang="zh-CN" altLang="en-US" sz="2800" b="1" noProof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  <a:sym typeface="+mn-ea"/>
              </a:rPr>
              <a:t>担当</a:t>
            </a:r>
            <a:r>
              <a:rPr lang="zh-CN" altLang="en-US" sz="2800" b="1" noProof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3"/>
          <p:cNvSpPr txBox="1">
            <a:spLocks noChangeArrowheads="1"/>
          </p:cNvSpPr>
          <p:nvPr/>
        </p:nvSpPr>
        <p:spPr bwMode="auto">
          <a:xfrm>
            <a:off x="660400" y="2241550"/>
            <a:ext cx="669925" cy="36369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我与集体共成长</a:t>
            </a:r>
          </a:p>
        </p:txBody>
      </p:sp>
      <p:sp>
        <p:nvSpPr>
          <p:cNvPr id="28675" name="Line 10"/>
          <p:cNvSpPr>
            <a:spLocks noChangeShapeType="1"/>
          </p:cNvSpPr>
          <p:nvPr/>
        </p:nvSpPr>
        <p:spPr bwMode="auto">
          <a:xfrm flipH="1">
            <a:off x="3946525" y="2874963"/>
            <a:ext cx="3841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6" name="Line 11"/>
          <p:cNvSpPr>
            <a:spLocks noChangeShapeType="1"/>
          </p:cNvSpPr>
          <p:nvPr/>
        </p:nvSpPr>
        <p:spPr bwMode="auto">
          <a:xfrm flipH="1">
            <a:off x="3919538" y="5241925"/>
            <a:ext cx="438150" cy="31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16"/>
          <p:cNvSpPr txBox="1">
            <a:spLocks noChangeArrowheads="1"/>
          </p:cNvSpPr>
          <p:nvPr/>
        </p:nvSpPr>
        <p:spPr bwMode="auto">
          <a:xfrm>
            <a:off x="2498725" y="2401888"/>
            <a:ext cx="1447800" cy="9461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在共建中尽责</a:t>
            </a:r>
          </a:p>
        </p:txBody>
      </p:sp>
      <p:sp>
        <p:nvSpPr>
          <p:cNvPr id="28678" name="Text Box 17"/>
          <p:cNvSpPr txBox="1">
            <a:spLocks noChangeArrowheads="1"/>
          </p:cNvSpPr>
          <p:nvPr/>
        </p:nvSpPr>
        <p:spPr bwMode="auto">
          <a:xfrm>
            <a:off x="2462213" y="4800600"/>
            <a:ext cx="1425575" cy="9445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在担当中成长</a:t>
            </a:r>
          </a:p>
        </p:txBody>
      </p:sp>
      <p:sp>
        <p:nvSpPr>
          <p:cNvPr id="28679" name="Text Box 18"/>
          <p:cNvSpPr txBox="1">
            <a:spLocks noChangeArrowheads="1"/>
          </p:cNvSpPr>
          <p:nvPr/>
        </p:nvSpPr>
        <p:spPr bwMode="auto">
          <a:xfrm>
            <a:off x="4359275" y="1166813"/>
            <a:ext cx="7735888" cy="286226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自觉愿望和自主行动，自主建设、自我管理</a:t>
            </a:r>
            <a:endParaRPr lang="en-US" sz="2800" b="1">
              <a:solidFill>
                <a:srgbClr val="0000FF"/>
              </a:solidFill>
              <a:latin typeface="宋体" charset="-122"/>
            </a:endParaRPr>
          </a:p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在时间、共同经历中理解认同共同愿景和目标</a:t>
            </a:r>
          </a:p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共同参与民主管理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4.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集体建设需要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自治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精神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5.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共同创造良好集体氛围</a:t>
            </a:r>
          </a:p>
        </p:txBody>
      </p:sp>
      <p:sp>
        <p:nvSpPr>
          <p:cNvPr id="28680" name="Text Box 19"/>
          <p:cNvSpPr txBox="1">
            <a:spLocks noChangeArrowheads="1"/>
          </p:cNvSpPr>
          <p:nvPr/>
        </p:nvSpPr>
        <p:spPr bwMode="auto">
          <a:xfrm>
            <a:off x="4359275" y="4229100"/>
            <a:ext cx="6003925" cy="230981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每个人贡献智慧和力量</a:t>
            </a:r>
          </a:p>
          <a:p>
            <a:pPr>
              <a:lnSpc>
                <a:spcPct val="130000"/>
              </a:lnSpc>
            </a:pPr>
            <a:r>
              <a:rPr lang="en-US" sz="2800" b="1">
                <a:solidFill>
                  <a:srgbClr val="0000FF"/>
                </a:solidFill>
                <a:latin typeface="宋体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每个人各尽其能，发挥所长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对集体荣誉悉心呵护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4.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勇于承担责任（为什么、怎么做）</a:t>
            </a:r>
          </a:p>
        </p:txBody>
      </p:sp>
      <p:sp>
        <p:nvSpPr>
          <p:cNvPr id="28681" name="Line 23"/>
          <p:cNvSpPr>
            <a:spLocks noChangeShapeType="1"/>
          </p:cNvSpPr>
          <p:nvPr/>
        </p:nvSpPr>
        <p:spPr bwMode="auto">
          <a:xfrm flipH="1" flipV="1">
            <a:off x="1571625" y="4060825"/>
            <a:ext cx="381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2" name="Group 31"/>
          <p:cNvGrpSpPr>
            <a:grpSpLocks/>
          </p:cNvGrpSpPr>
          <p:nvPr/>
        </p:nvGrpSpPr>
        <p:grpSpPr bwMode="auto">
          <a:xfrm>
            <a:off x="2117725" y="2874963"/>
            <a:ext cx="381000" cy="2370137"/>
            <a:chOff x="0" y="0"/>
            <a:chExt cx="240" cy="1104"/>
          </a:xfrm>
        </p:grpSpPr>
        <p:sp>
          <p:nvSpPr>
            <p:cNvPr id="45067" name="Line 27"/>
            <p:cNvSpPr>
              <a:spLocks noChangeShapeType="1"/>
            </p:cNvSpPr>
            <p:nvPr/>
          </p:nvSpPr>
          <p:spPr bwMode="auto">
            <a:xfrm>
              <a:off x="0" y="1104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8" name="Line 28"/>
            <p:cNvSpPr>
              <a:spLocks noChangeShapeType="1"/>
            </p:cNvSpPr>
            <p:nvPr/>
          </p:nvSpPr>
          <p:spPr bwMode="auto">
            <a:xfrm>
              <a:off x="0" y="0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Line 29"/>
            <p:cNvSpPr>
              <a:spLocks noChangeShapeType="1"/>
            </p:cNvSpPr>
            <p:nvPr/>
          </p:nvSpPr>
          <p:spPr bwMode="auto">
            <a:xfrm flipH="1">
              <a:off x="0" y="0"/>
              <a:ext cx="0" cy="110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5066" name="矩形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7788" y="265113"/>
            <a:ext cx="26606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  <p:bldP spid="28677" grpId="0" bldLvl="0" animBg="1"/>
      <p:bldP spid="28678" grpId="0" bldLvl="0" animBg="1"/>
      <p:bldP spid="28679" grpId="0" bldLvl="0" animBg="1"/>
      <p:bldP spid="28680" grpId="0" bldLvl="0" animBg="1"/>
      <p:bldP spid="2868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735013"/>
            <a:ext cx="5799137" cy="579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6029325" y="2039938"/>
            <a:ext cx="7192963" cy="2778125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endParaRPr lang="zh-CN" altLang="en-US" sz="44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ebdings" pitchFamily="18" charset="2"/>
              <a:buNone/>
            </a:pPr>
            <a:endParaRPr lang="zh-CN" altLang="en-US" sz="44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zh-CN" sz="4800" b="1" smtClean="0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你为集体做了些什么？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任意多边形 20"/>
          <p:cNvSpPr>
            <a:spLocks noChangeArrowheads="1"/>
          </p:cNvSpPr>
          <p:nvPr/>
        </p:nvSpPr>
        <p:spPr bwMode="auto">
          <a:xfrm flipH="1">
            <a:off x="2076450" y="3608388"/>
            <a:ext cx="2906713" cy="1790700"/>
          </a:xfrm>
          <a:custGeom>
            <a:avLst/>
            <a:gdLst>
              <a:gd name="T0" fmla="*/ 1694223 w 3489158"/>
              <a:gd name="T1" fmla="*/ 0 h 2150828"/>
              <a:gd name="T2" fmla="*/ 2506434 w 3489158"/>
              <a:gd name="T3" fmla="*/ 661509 h 2150828"/>
              <a:gd name="T4" fmla="*/ 2523180 w 3489158"/>
              <a:gd name="T5" fmla="*/ 827513 h 2150828"/>
              <a:gd name="T6" fmla="*/ 2526872 w 3489158"/>
              <a:gd name="T7" fmla="*/ 827513 h 2150828"/>
              <a:gd name="T8" fmla="*/ 2526872 w 3489158"/>
              <a:gd name="T9" fmla="*/ 831905 h 2150828"/>
              <a:gd name="T10" fmla="*/ 2585618 w 3489158"/>
              <a:gd name="T11" fmla="*/ 837823 h 2150828"/>
              <a:gd name="T12" fmla="*/ 2991133 w 3489158"/>
              <a:gd name="T13" fmla="*/ 1335025 h 2150828"/>
              <a:gd name="T14" fmla="*/ 2585618 w 3489158"/>
              <a:gd name="T15" fmla="*/ 1832228 h 2150828"/>
              <a:gd name="T16" fmla="*/ 2526872 w 3489158"/>
              <a:gd name="T17" fmla="*/ 1838146 h 2150828"/>
              <a:gd name="T18" fmla="*/ 2526872 w 3489158"/>
              <a:gd name="T19" fmla="*/ 1842539 h 2150828"/>
              <a:gd name="T20" fmla="*/ 2483265 w 3489158"/>
              <a:gd name="T21" fmla="*/ 1842539 h 2150828"/>
              <a:gd name="T22" fmla="*/ 507879 w 3489158"/>
              <a:gd name="T23" fmla="*/ 1842539 h 2150828"/>
              <a:gd name="T24" fmla="*/ 507869 w 3489158"/>
              <a:gd name="T25" fmla="*/ 1842540 h 2150828"/>
              <a:gd name="T26" fmla="*/ 507861 w 3489158"/>
              <a:gd name="T27" fmla="*/ 1842539 h 2150828"/>
              <a:gd name="T28" fmla="*/ 434583 w 3489158"/>
              <a:gd name="T29" fmla="*/ 1842539 h 2150828"/>
              <a:gd name="T30" fmla="*/ 434583 w 3489158"/>
              <a:gd name="T31" fmla="*/ 1835157 h 2150828"/>
              <a:gd name="T32" fmla="*/ 405516 w 3489158"/>
              <a:gd name="T33" fmla="*/ 1832229 h 2150828"/>
              <a:gd name="T34" fmla="*/ 0 w 3489158"/>
              <a:gd name="T35" fmla="*/ 1335026 h 2150828"/>
              <a:gd name="T36" fmla="*/ 310183 w 3489158"/>
              <a:gd name="T37" fmla="*/ 867396 h 2150828"/>
              <a:gd name="T38" fmla="*/ 396015 w 3489158"/>
              <a:gd name="T39" fmla="*/ 840770 h 2150828"/>
              <a:gd name="T40" fmla="*/ 420140 w 3489158"/>
              <a:gd name="T41" fmla="*/ 763107 h 2150828"/>
              <a:gd name="T42" fmla="*/ 855923 w 3489158"/>
              <a:gd name="T43" fmla="*/ 474453 h 2150828"/>
              <a:gd name="T44" fmla="*/ 942703 w 3489158"/>
              <a:gd name="T45" fmla="*/ 483195 h 2150828"/>
              <a:gd name="T46" fmla="*/ 1006757 w 3489158"/>
              <a:gd name="T47" fmla="*/ 365267 h 2150828"/>
              <a:gd name="T48" fmla="*/ 1694223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3" name="任意多边形 21"/>
          <p:cNvSpPr>
            <a:spLocks noChangeArrowheads="1"/>
          </p:cNvSpPr>
          <p:nvPr/>
        </p:nvSpPr>
        <p:spPr bwMode="auto">
          <a:xfrm>
            <a:off x="5203825" y="3889375"/>
            <a:ext cx="2119313" cy="1308100"/>
          </a:xfrm>
          <a:custGeom>
            <a:avLst/>
            <a:gdLst>
              <a:gd name="T0" fmla="*/ 899755 w 3489158"/>
              <a:gd name="T1" fmla="*/ 0 h 2150828"/>
              <a:gd name="T2" fmla="*/ 1331098 w 3489158"/>
              <a:gd name="T3" fmla="*/ 351425 h 2150828"/>
              <a:gd name="T4" fmla="*/ 1339991 w 3489158"/>
              <a:gd name="T5" fmla="*/ 439614 h 2150828"/>
              <a:gd name="T6" fmla="*/ 1341951 w 3489158"/>
              <a:gd name="T7" fmla="*/ 439614 h 2150828"/>
              <a:gd name="T8" fmla="*/ 1341951 w 3489158"/>
              <a:gd name="T9" fmla="*/ 441948 h 2150828"/>
              <a:gd name="T10" fmla="*/ 1373150 w 3489158"/>
              <a:gd name="T11" fmla="*/ 445092 h 2150828"/>
              <a:gd name="T12" fmla="*/ 1588508 w 3489158"/>
              <a:gd name="T13" fmla="*/ 709229 h 2150828"/>
              <a:gd name="T14" fmla="*/ 1373150 w 3489158"/>
              <a:gd name="T15" fmla="*/ 973368 h 2150828"/>
              <a:gd name="T16" fmla="*/ 1341951 w 3489158"/>
              <a:gd name="T17" fmla="*/ 976511 h 2150828"/>
              <a:gd name="T18" fmla="*/ 1341951 w 3489158"/>
              <a:gd name="T19" fmla="*/ 978845 h 2150828"/>
              <a:gd name="T20" fmla="*/ 1318792 w 3489158"/>
              <a:gd name="T21" fmla="*/ 978845 h 2150828"/>
              <a:gd name="T22" fmla="*/ 269721 w 3489158"/>
              <a:gd name="T23" fmla="*/ 978845 h 2150828"/>
              <a:gd name="T24" fmla="*/ 269715 w 3489158"/>
              <a:gd name="T25" fmla="*/ 978846 h 2150828"/>
              <a:gd name="T26" fmla="*/ 269710 w 3489158"/>
              <a:gd name="T27" fmla="*/ 978845 h 2150828"/>
              <a:gd name="T28" fmla="*/ 230795 w 3489158"/>
              <a:gd name="T29" fmla="*/ 978845 h 2150828"/>
              <a:gd name="T30" fmla="*/ 230795 w 3489158"/>
              <a:gd name="T31" fmla="*/ 974923 h 2150828"/>
              <a:gd name="T32" fmla="*/ 215358 w 3489158"/>
              <a:gd name="T33" fmla="*/ 973368 h 2150828"/>
              <a:gd name="T34" fmla="*/ 0 w 3489158"/>
              <a:gd name="T35" fmla="*/ 709230 h 2150828"/>
              <a:gd name="T36" fmla="*/ 164730 w 3489158"/>
              <a:gd name="T37" fmla="*/ 460802 h 2150828"/>
              <a:gd name="T38" fmla="*/ 210313 w 3489158"/>
              <a:gd name="T39" fmla="*/ 446658 h 2150828"/>
              <a:gd name="T40" fmla="*/ 223125 w 3489158"/>
              <a:gd name="T41" fmla="*/ 405399 h 2150828"/>
              <a:gd name="T42" fmla="*/ 454557 w 3489158"/>
              <a:gd name="T43" fmla="*/ 252052 h 2150828"/>
              <a:gd name="T44" fmla="*/ 500643 w 3489158"/>
              <a:gd name="T45" fmla="*/ 256697 h 2150828"/>
              <a:gd name="T46" fmla="*/ 534661 w 3489158"/>
              <a:gd name="T47" fmla="*/ 194048 h 2150828"/>
              <a:gd name="T48" fmla="*/ 899755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4" name="任意多边形 19"/>
          <p:cNvSpPr>
            <a:spLocks noChangeArrowheads="1"/>
          </p:cNvSpPr>
          <p:nvPr/>
        </p:nvSpPr>
        <p:spPr bwMode="auto">
          <a:xfrm flipH="1">
            <a:off x="3311525" y="2846388"/>
            <a:ext cx="2905125" cy="1792287"/>
          </a:xfrm>
          <a:custGeom>
            <a:avLst/>
            <a:gdLst>
              <a:gd name="T0" fmla="*/ 1692557 w 3489158"/>
              <a:gd name="T1" fmla="*/ 0 h 2150828"/>
              <a:gd name="T2" fmla="*/ 2503970 w 3489158"/>
              <a:gd name="T3" fmla="*/ 662564 h 2150828"/>
              <a:gd name="T4" fmla="*/ 2520701 w 3489158"/>
              <a:gd name="T5" fmla="*/ 828833 h 2150828"/>
              <a:gd name="T6" fmla="*/ 2524389 w 3489158"/>
              <a:gd name="T7" fmla="*/ 828833 h 2150828"/>
              <a:gd name="T8" fmla="*/ 2524389 w 3489158"/>
              <a:gd name="T9" fmla="*/ 833233 h 2150828"/>
              <a:gd name="T10" fmla="*/ 2583078 w 3489158"/>
              <a:gd name="T11" fmla="*/ 839160 h 2150828"/>
              <a:gd name="T12" fmla="*/ 2988194 w 3489158"/>
              <a:gd name="T13" fmla="*/ 1337156 h 2150828"/>
              <a:gd name="T14" fmla="*/ 2583078 w 3489158"/>
              <a:gd name="T15" fmla="*/ 1835152 h 2150828"/>
              <a:gd name="T16" fmla="*/ 2524389 w 3489158"/>
              <a:gd name="T17" fmla="*/ 1841080 h 2150828"/>
              <a:gd name="T18" fmla="*/ 2524389 w 3489158"/>
              <a:gd name="T19" fmla="*/ 1845480 h 2150828"/>
              <a:gd name="T20" fmla="*/ 2480824 w 3489158"/>
              <a:gd name="T21" fmla="*/ 1845480 h 2150828"/>
              <a:gd name="T22" fmla="*/ 507380 w 3489158"/>
              <a:gd name="T23" fmla="*/ 1845480 h 2150828"/>
              <a:gd name="T24" fmla="*/ 507369 w 3489158"/>
              <a:gd name="T25" fmla="*/ 1845480 h 2150828"/>
              <a:gd name="T26" fmla="*/ 507361 w 3489158"/>
              <a:gd name="T27" fmla="*/ 1845480 h 2150828"/>
              <a:gd name="T28" fmla="*/ 434156 w 3489158"/>
              <a:gd name="T29" fmla="*/ 1845480 h 2150828"/>
              <a:gd name="T30" fmla="*/ 434156 w 3489158"/>
              <a:gd name="T31" fmla="*/ 1838086 h 2150828"/>
              <a:gd name="T32" fmla="*/ 405117 w 3489158"/>
              <a:gd name="T33" fmla="*/ 1835153 h 2150828"/>
              <a:gd name="T34" fmla="*/ 0 w 3489158"/>
              <a:gd name="T35" fmla="*/ 1337157 h 2150828"/>
              <a:gd name="T36" fmla="*/ 309879 w 3489158"/>
              <a:gd name="T37" fmla="*/ 868780 h 2150828"/>
              <a:gd name="T38" fmla="*/ 395626 w 3489158"/>
              <a:gd name="T39" fmla="*/ 842113 h 2150828"/>
              <a:gd name="T40" fmla="*/ 419727 w 3489158"/>
              <a:gd name="T41" fmla="*/ 764325 h 2150828"/>
              <a:gd name="T42" fmla="*/ 855083 w 3489158"/>
              <a:gd name="T43" fmla="*/ 475210 h 2150828"/>
              <a:gd name="T44" fmla="*/ 941776 w 3489158"/>
              <a:gd name="T45" fmla="*/ 483966 h 2150828"/>
              <a:gd name="T46" fmla="*/ 1005768 w 3489158"/>
              <a:gd name="T47" fmla="*/ 365850 h 2150828"/>
              <a:gd name="T48" fmla="*/ 1692557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5" name="椭圆 26"/>
          <p:cNvSpPr>
            <a:spLocks noChangeArrowheads="1"/>
          </p:cNvSpPr>
          <p:nvPr/>
        </p:nvSpPr>
        <p:spPr bwMode="auto">
          <a:xfrm>
            <a:off x="884238" y="779463"/>
            <a:ext cx="1049337" cy="1047750"/>
          </a:xfrm>
          <a:prstGeom prst="ellipse">
            <a:avLst/>
          </a:prstGeom>
          <a:solidFill>
            <a:srgbClr val="DC5F38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zh-CN" sz="1620" noProof="1">
              <a:solidFill>
                <a:srgbClr val="FFFFFF"/>
              </a:solidFill>
              <a:latin typeface="宋体" panose="02010600030101010101" pitchFamily="2" charset="-122"/>
              <a:ea typeface="+mn-ea"/>
              <a:sym typeface="宋体" panose="02010600030101010101" pitchFamily="2" charset="-122"/>
            </a:endParaRPr>
          </a:p>
        </p:txBody>
      </p:sp>
      <p:sp>
        <p:nvSpPr>
          <p:cNvPr id="20486" name="任意多边形 11"/>
          <p:cNvSpPr>
            <a:spLocks noChangeArrowheads="1"/>
          </p:cNvSpPr>
          <p:nvPr/>
        </p:nvSpPr>
        <p:spPr bwMode="auto">
          <a:xfrm flipH="1">
            <a:off x="1982788" y="1663700"/>
            <a:ext cx="1452562" cy="895350"/>
          </a:xfrm>
          <a:custGeom>
            <a:avLst/>
            <a:gdLst>
              <a:gd name="T0" fmla="*/ 422308 w 3489158"/>
              <a:gd name="T1" fmla="*/ 0 h 2150828"/>
              <a:gd name="T2" fmla="*/ 624762 w 3489158"/>
              <a:gd name="T3" fmla="*/ 165377 h 2150828"/>
              <a:gd name="T4" fmla="*/ 628936 w 3489158"/>
              <a:gd name="T5" fmla="*/ 206879 h 2150828"/>
              <a:gd name="T6" fmla="*/ 629857 w 3489158"/>
              <a:gd name="T7" fmla="*/ 206879 h 2150828"/>
              <a:gd name="T8" fmla="*/ 629857 w 3489158"/>
              <a:gd name="T9" fmla="*/ 207977 h 2150828"/>
              <a:gd name="T10" fmla="*/ 644500 w 3489158"/>
              <a:gd name="T11" fmla="*/ 209456 h 2150828"/>
              <a:gd name="T12" fmla="*/ 745580 w 3489158"/>
              <a:gd name="T13" fmla="*/ 333756 h 2150828"/>
              <a:gd name="T14" fmla="*/ 644500 w 3489158"/>
              <a:gd name="T15" fmla="*/ 458058 h 2150828"/>
              <a:gd name="T16" fmla="*/ 629857 w 3489158"/>
              <a:gd name="T17" fmla="*/ 459537 h 2150828"/>
              <a:gd name="T18" fmla="*/ 629857 w 3489158"/>
              <a:gd name="T19" fmla="*/ 460635 h 2150828"/>
              <a:gd name="T20" fmla="*/ 618987 w 3489158"/>
              <a:gd name="T21" fmla="*/ 460635 h 2150828"/>
              <a:gd name="T22" fmla="*/ 126596 w 3489158"/>
              <a:gd name="T23" fmla="*/ 460635 h 2150828"/>
              <a:gd name="T24" fmla="*/ 126593 w 3489158"/>
              <a:gd name="T25" fmla="*/ 460635 h 2150828"/>
              <a:gd name="T26" fmla="*/ 126591 w 3489158"/>
              <a:gd name="T27" fmla="*/ 460635 h 2150828"/>
              <a:gd name="T28" fmla="*/ 108326 w 3489158"/>
              <a:gd name="T29" fmla="*/ 460635 h 2150828"/>
              <a:gd name="T30" fmla="*/ 108326 w 3489158"/>
              <a:gd name="T31" fmla="*/ 458790 h 2150828"/>
              <a:gd name="T32" fmla="*/ 101080 w 3489158"/>
              <a:gd name="T33" fmla="*/ 458058 h 2150828"/>
              <a:gd name="T34" fmla="*/ 0 w 3489158"/>
              <a:gd name="T35" fmla="*/ 333757 h 2150828"/>
              <a:gd name="T36" fmla="*/ 77317 w 3489158"/>
              <a:gd name="T37" fmla="*/ 216849 h 2150828"/>
              <a:gd name="T38" fmla="*/ 98712 w 3489158"/>
              <a:gd name="T39" fmla="*/ 210193 h 2150828"/>
              <a:gd name="T40" fmla="*/ 104726 w 3489158"/>
              <a:gd name="T41" fmla="*/ 190777 h 2150828"/>
              <a:gd name="T42" fmla="*/ 213350 w 3489158"/>
              <a:gd name="T43" fmla="*/ 118613 h 2150828"/>
              <a:gd name="T44" fmla="*/ 234981 w 3489158"/>
              <a:gd name="T45" fmla="*/ 120799 h 2150828"/>
              <a:gd name="T46" fmla="*/ 250947 w 3489158"/>
              <a:gd name="T47" fmla="*/ 91317 h 2150828"/>
              <a:gd name="T48" fmla="*/ 422308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7" name="任意多边形 10"/>
          <p:cNvSpPr>
            <a:spLocks noChangeArrowheads="1"/>
          </p:cNvSpPr>
          <p:nvPr/>
        </p:nvSpPr>
        <p:spPr bwMode="auto">
          <a:xfrm>
            <a:off x="150813" y="1350963"/>
            <a:ext cx="1449387" cy="893762"/>
          </a:xfrm>
          <a:custGeom>
            <a:avLst/>
            <a:gdLst>
              <a:gd name="T0" fmla="*/ 421477 w 3489158"/>
              <a:gd name="T1" fmla="*/ 0 h 2150828"/>
              <a:gd name="T2" fmla="*/ 623533 w 3489158"/>
              <a:gd name="T3" fmla="*/ 164850 h 2150828"/>
              <a:gd name="T4" fmla="*/ 627700 w 3489158"/>
              <a:gd name="T5" fmla="*/ 206219 h 2150828"/>
              <a:gd name="T6" fmla="*/ 628618 w 3489158"/>
              <a:gd name="T7" fmla="*/ 206219 h 2150828"/>
              <a:gd name="T8" fmla="*/ 628618 w 3489158"/>
              <a:gd name="T9" fmla="*/ 207314 h 2150828"/>
              <a:gd name="T10" fmla="*/ 643233 w 3489158"/>
              <a:gd name="T11" fmla="*/ 208788 h 2150828"/>
              <a:gd name="T12" fmla="*/ 744114 w 3489158"/>
              <a:gd name="T13" fmla="*/ 332693 h 2150828"/>
              <a:gd name="T14" fmla="*/ 643233 w 3489158"/>
              <a:gd name="T15" fmla="*/ 456597 h 2150828"/>
              <a:gd name="T16" fmla="*/ 628618 w 3489158"/>
              <a:gd name="T17" fmla="*/ 458072 h 2150828"/>
              <a:gd name="T18" fmla="*/ 628618 w 3489158"/>
              <a:gd name="T19" fmla="*/ 459167 h 2150828"/>
              <a:gd name="T20" fmla="*/ 617769 w 3489158"/>
              <a:gd name="T21" fmla="*/ 459167 h 2150828"/>
              <a:gd name="T22" fmla="*/ 126347 w 3489158"/>
              <a:gd name="T23" fmla="*/ 459167 h 2150828"/>
              <a:gd name="T24" fmla="*/ 126344 w 3489158"/>
              <a:gd name="T25" fmla="*/ 459167 h 2150828"/>
              <a:gd name="T26" fmla="*/ 126342 w 3489158"/>
              <a:gd name="T27" fmla="*/ 459167 h 2150828"/>
              <a:gd name="T28" fmla="*/ 108112 w 3489158"/>
              <a:gd name="T29" fmla="*/ 459167 h 2150828"/>
              <a:gd name="T30" fmla="*/ 108112 w 3489158"/>
              <a:gd name="T31" fmla="*/ 457327 h 2150828"/>
              <a:gd name="T32" fmla="*/ 100881 w 3489158"/>
              <a:gd name="T33" fmla="*/ 456597 h 2150828"/>
              <a:gd name="T34" fmla="*/ 0 w 3489158"/>
              <a:gd name="T35" fmla="*/ 332693 h 2150828"/>
              <a:gd name="T36" fmla="*/ 77165 w 3489158"/>
              <a:gd name="T37" fmla="*/ 216158 h 2150828"/>
              <a:gd name="T38" fmla="*/ 98518 w 3489158"/>
              <a:gd name="T39" fmla="*/ 209523 h 2150828"/>
              <a:gd name="T40" fmla="*/ 104520 w 3489158"/>
              <a:gd name="T41" fmla="*/ 190169 h 2150828"/>
              <a:gd name="T42" fmla="*/ 212931 w 3489158"/>
              <a:gd name="T43" fmla="*/ 118235 h 2150828"/>
              <a:gd name="T44" fmla="*/ 234519 w 3489158"/>
              <a:gd name="T45" fmla="*/ 120414 h 2150828"/>
              <a:gd name="T46" fmla="*/ 250454 w 3489158"/>
              <a:gd name="T47" fmla="*/ 91026 h 2150828"/>
              <a:gd name="T48" fmla="*/ 421477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8" name="任意多边形 9"/>
          <p:cNvSpPr>
            <a:spLocks noChangeArrowheads="1"/>
          </p:cNvSpPr>
          <p:nvPr/>
        </p:nvSpPr>
        <p:spPr bwMode="auto">
          <a:xfrm>
            <a:off x="457200" y="1663700"/>
            <a:ext cx="2251075" cy="1390650"/>
          </a:xfrm>
          <a:custGeom>
            <a:avLst/>
            <a:gdLst>
              <a:gd name="T0" fmla="*/ 1016142 w 3489158"/>
              <a:gd name="T1" fmla="*/ 0 h 2150828"/>
              <a:gd name="T2" fmla="*/ 1503280 w 3489158"/>
              <a:gd name="T3" fmla="*/ 398260 h 2150828"/>
              <a:gd name="T4" fmla="*/ 1513325 w 3489158"/>
              <a:gd name="T5" fmla="*/ 498202 h 2150828"/>
              <a:gd name="T6" fmla="*/ 1515539 w 3489158"/>
              <a:gd name="T7" fmla="*/ 498202 h 2150828"/>
              <a:gd name="T8" fmla="*/ 1515539 w 3489158"/>
              <a:gd name="T9" fmla="*/ 500847 h 2150828"/>
              <a:gd name="T10" fmla="*/ 1550774 w 3489158"/>
              <a:gd name="T11" fmla="*/ 504410 h 2150828"/>
              <a:gd name="T12" fmla="*/ 1793988 w 3489158"/>
              <a:gd name="T13" fmla="*/ 803749 h 2150828"/>
              <a:gd name="T14" fmla="*/ 1550774 w 3489158"/>
              <a:gd name="T15" fmla="*/ 1103089 h 2150828"/>
              <a:gd name="T16" fmla="*/ 1515539 w 3489158"/>
              <a:gd name="T17" fmla="*/ 1106652 h 2150828"/>
              <a:gd name="T18" fmla="*/ 1515539 w 3489158"/>
              <a:gd name="T19" fmla="*/ 1109296 h 2150828"/>
              <a:gd name="T20" fmla="*/ 1489385 w 3489158"/>
              <a:gd name="T21" fmla="*/ 1109296 h 2150828"/>
              <a:gd name="T22" fmla="*/ 304610 w 3489158"/>
              <a:gd name="T23" fmla="*/ 1109296 h 2150828"/>
              <a:gd name="T24" fmla="*/ 304604 w 3489158"/>
              <a:gd name="T25" fmla="*/ 1109297 h 2150828"/>
              <a:gd name="T26" fmla="*/ 304599 w 3489158"/>
              <a:gd name="T27" fmla="*/ 1109296 h 2150828"/>
              <a:gd name="T28" fmla="*/ 260649 w 3489158"/>
              <a:gd name="T29" fmla="*/ 1109296 h 2150828"/>
              <a:gd name="T30" fmla="*/ 260649 w 3489158"/>
              <a:gd name="T31" fmla="*/ 1104852 h 2150828"/>
              <a:gd name="T32" fmla="*/ 243215 w 3489158"/>
              <a:gd name="T33" fmla="*/ 1103089 h 2150828"/>
              <a:gd name="T34" fmla="*/ 0 w 3489158"/>
              <a:gd name="T35" fmla="*/ 803749 h 2150828"/>
              <a:gd name="T36" fmla="*/ 186039 w 3489158"/>
              <a:gd name="T37" fmla="*/ 522213 h 2150828"/>
              <a:gd name="T38" fmla="*/ 237518 w 3489158"/>
              <a:gd name="T39" fmla="*/ 506184 h 2150828"/>
              <a:gd name="T40" fmla="*/ 251987 w 3489158"/>
              <a:gd name="T41" fmla="*/ 459427 h 2150828"/>
              <a:gd name="T42" fmla="*/ 513356 w 3489158"/>
              <a:gd name="T43" fmla="*/ 285643 h 2150828"/>
              <a:gd name="T44" fmla="*/ 565403 w 3489158"/>
              <a:gd name="T45" fmla="*/ 290906 h 2150828"/>
              <a:gd name="T46" fmla="*/ 603821 w 3489158"/>
              <a:gd name="T47" fmla="*/ 219908 h 2150828"/>
              <a:gd name="T48" fmla="*/ 1016142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89" name="任意多边形 14"/>
          <p:cNvSpPr>
            <a:spLocks noChangeArrowheads="1"/>
          </p:cNvSpPr>
          <p:nvPr/>
        </p:nvSpPr>
        <p:spPr bwMode="auto">
          <a:xfrm flipH="1">
            <a:off x="939800" y="5000625"/>
            <a:ext cx="2005013" cy="1238250"/>
          </a:xfrm>
          <a:custGeom>
            <a:avLst/>
            <a:gdLst>
              <a:gd name="T0" fmla="*/ 807596 w 3489158"/>
              <a:gd name="T1" fmla="*/ 0 h 2150828"/>
              <a:gd name="T2" fmla="*/ 1194759 w 3489158"/>
              <a:gd name="T3" fmla="*/ 315483 h 2150828"/>
              <a:gd name="T4" fmla="*/ 1202741 w 3489158"/>
              <a:gd name="T5" fmla="*/ 394653 h 2150828"/>
              <a:gd name="T6" fmla="*/ 1204501 w 3489158"/>
              <a:gd name="T7" fmla="*/ 394653 h 2150828"/>
              <a:gd name="T8" fmla="*/ 1204501 w 3489158"/>
              <a:gd name="T9" fmla="*/ 396748 h 2150828"/>
              <a:gd name="T10" fmla="*/ 1232504 w 3489158"/>
              <a:gd name="T11" fmla="*/ 399570 h 2150828"/>
              <a:gd name="T12" fmla="*/ 1425803 w 3489158"/>
              <a:gd name="T13" fmla="*/ 636693 h 2150828"/>
              <a:gd name="T14" fmla="*/ 1232504 w 3489158"/>
              <a:gd name="T15" fmla="*/ 873816 h 2150828"/>
              <a:gd name="T16" fmla="*/ 1204501 w 3489158"/>
              <a:gd name="T17" fmla="*/ 876639 h 2150828"/>
              <a:gd name="T18" fmla="*/ 1204501 w 3489158"/>
              <a:gd name="T19" fmla="*/ 878734 h 2150828"/>
              <a:gd name="T20" fmla="*/ 1183714 w 3489158"/>
              <a:gd name="T21" fmla="*/ 878734 h 2150828"/>
              <a:gd name="T22" fmla="*/ 242094 w 3489158"/>
              <a:gd name="T23" fmla="*/ 878734 h 2150828"/>
              <a:gd name="T24" fmla="*/ 242089 w 3489158"/>
              <a:gd name="T25" fmla="*/ 878734 h 2150828"/>
              <a:gd name="T26" fmla="*/ 242085 w 3489158"/>
              <a:gd name="T27" fmla="*/ 878734 h 2150828"/>
              <a:gd name="T28" fmla="*/ 207155 w 3489158"/>
              <a:gd name="T29" fmla="*/ 878734 h 2150828"/>
              <a:gd name="T30" fmla="*/ 207155 w 3489158"/>
              <a:gd name="T31" fmla="*/ 875214 h 2150828"/>
              <a:gd name="T32" fmla="*/ 193300 w 3489158"/>
              <a:gd name="T33" fmla="*/ 873817 h 2150828"/>
              <a:gd name="T34" fmla="*/ 0 w 3489158"/>
              <a:gd name="T35" fmla="*/ 636694 h 2150828"/>
              <a:gd name="T36" fmla="*/ 147857 w 3489158"/>
              <a:gd name="T37" fmla="*/ 413674 h 2150828"/>
              <a:gd name="T38" fmla="*/ 188771 w 3489158"/>
              <a:gd name="T39" fmla="*/ 400976 h 2150828"/>
              <a:gd name="T40" fmla="*/ 200271 w 3489158"/>
              <a:gd name="T41" fmla="*/ 363937 h 2150828"/>
              <a:gd name="T42" fmla="*/ 407999 w 3489158"/>
              <a:gd name="T43" fmla="*/ 226274 h 2150828"/>
              <a:gd name="T44" fmla="*/ 449365 w 3489158"/>
              <a:gd name="T45" fmla="*/ 230443 h 2150828"/>
              <a:gd name="T46" fmla="*/ 479898 w 3489158"/>
              <a:gd name="T47" fmla="*/ 174201 h 2150828"/>
              <a:gd name="T48" fmla="*/ 807596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0" name="任意多边形 13"/>
          <p:cNvSpPr>
            <a:spLocks noChangeArrowheads="1"/>
          </p:cNvSpPr>
          <p:nvPr/>
        </p:nvSpPr>
        <p:spPr bwMode="auto">
          <a:xfrm flipH="1">
            <a:off x="1449388" y="5000625"/>
            <a:ext cx="4913312" cy="3028950"/>
          </a:xfrm>
          <a:custGeom>
            <a:avLst/>
            <a:gdLst>
              <a:gd name="T0" fmla="*/ 4835631 w 3489158"/>
              <a:gd name="T1" fmla="*/ 0 h 2150828"/>
              <a:gd name="T2" fmla="*/ 7153838 w 3489158"/>
              <a:gd name="T3" fmla="*/ 1890653 h 2150828"/>
              <a:gd name="T4" fmla="*/ 7201636 w 3489158"/>
              <a:gd name="T5" fmla="*/ 2365111 h 2150828"/>
              <a:gd name="T6" fmla="*/ 7212171 w 3489158"/>
              <a:gd name="T7" fmla="*/ 2365111 h 2150828"/>
              <a:gd name="T8" fmla="*/ 7212171 w 3489158"/>
              <a:gd name="T9" fmla="*/ 2377663 h 2150828"/>
              <a:gd name="T10" fmla="*/ 7379845 w 3489158"/>
              <a:gd name="T11" fmla="*/ 2394578 h 2150828"/>
              <a:gd name="T12" fmla="*/ 8537261 w 3489158"/>
              <a:gd name="T13" fmla="*/ 3815629 h 2150828"/>
              <a:gd name="T14" fmla="*/ 7379845 w 3489158"/>
              <a:gd name="T15" fmla="*/ 5236681 h 2150828"/>
              <a:gd name="T16" fmla="*/ 7212171 w 3489158"/>
              <a:gd name="T17" fmla="*/ 5253595 h 2150828"/>
              <a:gd name="T18" fmla="*/ 7212171 w 3489158"/>
              <a:gd name="T19" fmla="*/ 5266150 h 2150828"/>
              <a:gd name="T20" fmla="*/ 7087707 w 3489158"/>
              <a:gd name="T21" fmla="*/ 5266150 h 2150828"/>
              <a:gd name="T22" fmla="*/ 1449582 w 3489158"/>
              <a:gd name="T23" fmla="*/ 5266150 h 2150828"/>
              <a:gd name="T24" fmla="*/ 1449554 w 3489158"/>
              <a:gd name="T25" fmla="*/ 5266153 h 2150828"/>
              <a:gd name="T26" fmla="*/ 1449529 w 3489158"/>
              <a:gd name="T27" fmla="*/ 5266150 h 2150828"/>
              <a:gd name="T28" fmla="*/ 1240381 w 3489158"/>
              <a:gd name="T29" fmla="*/ 5266150 h 2150828"/>
              <a:gd name="T30" fmla="*/ 1240381 w 3489158"/>
              <a:gd name="T31" fmla="*/ 5245053 h 2150828"/>
              <a:gd name="T32" fmla="*/ 1157418 w 3489158"/>
              <a:gd name="T33" fmla="*/ 5236685 h 2150828"/>
              <a:gd name="T34" fmla="*/ 0 w 3489158"/>
              <a:gd name="T35" fmla="*/ 3815632 h 2150828"/>
              <a:gd name="T36" fmla="*/ 885323 w 3489158"/>
              <a:gd name="T37" fmla="*/ 2479099 h 2150828"/>
              <a:gd name="T38" fmla="*/ 1130302 w 3489158"/>
              <a:gd name="T39" fmla="*/ 2403003 h 2150828"/>
              <a:gd name="T40" fmla="*/ 1199161 w 3489158"/>
              <a:gd name="T41" fmla="*/ 2181032 h 2150828"/>
              <a:gd name="T42" fmla="*/ 2442968 w 3489158"/>
              <a:gd name="T43" fmla="*/ 1356031 h 2150828"/>
              <a:gd name="T44" fmla="*/ 2690652 w 3489158"/>
              <a:gd name="T45" fmla="*/ 1381018 h 2150828"/>
              <a:gd name="T46" fmla="*/ 2873475 w 3489158"/>
              <a:gd name="T47" fmla="*/ 1043967 h 2150828"/>
              <a:gd name="T48" fmla="*/ 4835631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1" name="任意多边形 15"/>
          <p:cNvSpPr>
            <a:spLocks noChangeArrowheads="1"/>
          </p:cNvSpPr>
          <p:nvPr/>
        </p:nvSpPr>
        <p:spPr bwMode="auto">
          <a:xfrm flipH="1">
            <a:off x="5568950" y="5749925"/>
            <a:ext cx="1585913" cy="977900"/>
          </a:xfrm>
          <a:custGeom>
            <a:avLst/>
            <a:gdLst>
              <a:gd name="T0" fmla="*/ 504975 w 3489158"/>
              <a:gd name="T1" fmla="*/ 0 h 2150828"/>
              <a:gd name="T2" fmla="*/ 747060 w 3489158"/>
              <a:gd name="T3" fmla="*/ 197389 h 2150828"/>
              <a:gd name="T4" fmla="*/ 752052 w 3489158"/>
              <a:gd name="T5" fmla="*/ 246923 h 2150828"/>
              <a:gd name="T6" fmla="*/ 753152 w 3489158"/>
              <a:gd name="T7" fmla="*/ 246923 h 2150828"/>
              <a:gd name="T8" fmla="*/ 753152 w 3489158"/>
              <a:gd name="T9" fmla="*/ 248233 h 2150828"/>
              <a:gd name="T10" fmla="*/ 770662 w 3489158"/>
              <a:gd name="T11" fmla="*/ 249999 h 2150828"/>
              <a:gd name="T12" fmla="*/ 891528 w 3489158"/>
              <a:gd name="T13" fmla="*/ 398360 h 2150828"/>
              <a:gd name="T14" fmla="*/ 770662 w 3489158"/>
              <a:gd name="T15" fmla="*/ 546721 h 2150828"/>
              <a:gd name="T16" fmla="*/ 753152 w 3489158"/>
              <a:gd name="T17" fmla="*/ 548487 h 2150828"/>
              <a:gd name="T18" fmla="*/ 753152 w 3489158"/>
              <a:gd name="T19" fmla="*/ 549798 h 2150828"/>
              <a:gd name="T20" fmla="*/ 740155 w 3489158"/>
              <a:gd name="T21" fmla="*/ 549798 h 2150828"/>
              <a:gd name="T22" fmla="*/ 151377 w 3489158"/>
              <a:gd name="T23" fmla="*/ 549798 h 2150828"/>
              <a:gd name="T24" fmla="*/ 151374 w 3489158"/>
              <a:gd name="T25" fmla="*/ 549798 h 2150828"/>
              <a:gd name="T26" fmla="*/ 151371 w 3489158"/>
              <a:gd name="T27" fmla="*/ 549798 h 2150828"/>
              <a:gd name="T28" fmla="*/ 129530 w 3489158"/>
              <a:gd name="T29" fmla="*/ 549798 h 2150828"/>
              <a:gd name="T30" fmla="*/ 129530 w 3489158"/>
              <a:gd name="T31" fmla="*/ 547595 h 2150828"/>
              <a:gd name="T32" fmla="*/ 120867 w 3489158"/>
              <a:gd name="T33" fmla="*/ 546722 h 2150828"/>
              <a:gd name="T34" fmla="*/ 0 w 3489158"/>
              <a:gd name="T35" fmla="*/ 398361 h 2150828"/>
              <a:gd name="T36" fmla="*/ 92452 w 3489158"/>
              <a:gd name="T37" fmla="*/ 258823 h 2150828"/>
              <a:gd name="T38" fmla="*/ 118035 w 3489158"/>
              <a:gd name="T39" fmla="*/ 250879 h 2150828"/>
              <a:gd name="T40" fmla="*/ 125226 w 3489158"/>
              <a:gd name="T41" fmla="*/ 227705 h 2150828"/>
              <a:gd name="T42" fmla="*/ 255114 w 3489158"/>
              <a:gd name="T43" fmla="*/ 141573 h 2150828"/>
              <a:gd name="T44" fmla="*/ 280979 w 3489158"/>
              <a:gd name="T45" fmla="*/ 144181 h 2150828"/>
              <a:gd name="T46" fmla="*/ 300071 w 3489158"/>
              <a:gd name="T47" fmla="*/ 108993 h 2150828"/>
              <a:gd name="T48" fmla="*/ 504975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2" name="任意多边形 16"/>
          <p:cNvSpPr>
            <a:spLocks noChangeArrowheads="1"/>
          </p:cNvSpPr>
          <p:nvPr/>
        </p:nvSpPr>
        <p:spPr bwMode="auto">
          <a:xfrm>
            <a:off x="6905625" y="5435600"/>
            <a:ext cx="2511425" cy="1549400"/>
          </a:xfrm>
          <a:custGeom>
            <a:avLst/>
            <a:gdLst>
              <a:gd name="T0" fmla="*/ 1264385 w 3489158"/>
              <a:gd name="T1" fmla="*/ 0 h 2150828"/>
              <a:gd name="T2" fmla="*/ 1870532 w 3489158"/>
              <a:gd name="T3" fmla="*/ 495222 h 2150828"/>
              <a:gd name="T4" fmla="*/ 1883030 w 3489158"/>
              <a:gd name="T5" fmla="*/ 619497 h 2150828"/>
              <a:gd name="T6" fmla="*/ 1885784 w 3489158"/>
              <a:gd name="T7" fmla="*/ 619497 h 2150828"/>
              <a:gd name="T8" fmla="*/ 1885784 w 3489158"/>
              <a:gd name="T9" fmla="*/ 622785 h 2150828"/>
              <a:gd name="T10" fmla="*/ 1929627 w 3489158"/>
              <a:gd name="T11" fmla="*/ 627215 h 2150828"/>
              <a:gd name="T12" fmla="*/ 2232259 w 3489158"/>
              <a:gd name="T13" fmla="*/ 999434 h 2150828"/>
              <a:gd name="T14" fmla="*/ 1929627 w 3489158"/>
              <a:gd name="T15" fmla="*/ 1371652 h 2150828"/>
              <a:gd name="T16" fmla="*/ 1885784 w 3489158"/>
              <a:gd name="T17" fmla="*/ 1376083 h 2150828"/>
              <a:gd name="T18" fmla="*/ 1885784 w 3489158"/>
              <a:gd name="T19" fmla="*/ 1379372 h 2150828"/>
              <a:gd name="T20" fmla="*/ 1853241 w 3489158"/>
              <a:gd name="T21" fmla="*/ 1379372 h 2150828"/>
              <a:gd name="T22" fmla="*/ 379026 w 3489158"/>
              <a:gd name="T23" fmla="*/ 1379372 h 2150828"/>
              <a:gd name="T24" fmla="*/ 379018 w 3489158"/>
              <a:gd name="T25" fmla="*/ 1379372 h 2150828"/>
              <a:gd name="T26" fmla="*/ 379012 w 3489158"/>
              <a:gd name="T27" fmla="*/ 1379372 h 2150828"/>
              <a:gd name="T28" fmla="*/ 324326 w 3489158"/>
              <a:gd name="T29" fmla="*/ 1379372 h 2150828"/>
              <a:gd name="T30" fmla="*/ 324326 w 3489158"/>
              <a:gd name="T31" fmla="*/ 1373845 h 2150828"/>
              <a:gd name="T32" fmla="*/ 302633 w 3489158"/>
              <a:gd name="T33" fmla="*/ 1371653 h 2150828"/>
              <a:gd name="T34" fmla="*/ 0 w 3489158"/>
              <a:gd name="T35" fmla="*/ 999435 h 2150828"/>
              <a:gd name="T36" fmla="*/ 231487 w 3489158"/>
              <a:gd name="T37" fmla="*/ 649355 h 2150828"/>
              <a:gd name="T38" fmla="*/ 295543 w 3489158"/>
              <a:gd name="T39" fmla="*/ 629422 h 2150828"/>
              <a:gd name="T40" fmla="*/ 313548 w 3489158"/>
              <a:gd name="T41" fmla="*/ 571282 h 2150828"/>
              <a:gd name="T42" fmla="*/ 638769 w 3489158"/>
              <a:gd name="T43" fmla="*/ 355188 h 2150828"/>
              <a:gd name="T44" fmla="*/ 703531 w 3489158"/>
              <a:gd name="T45" fmla="*/ 361732 h 2150828"/>
              <a:gd name="T46" fmla="*/ 751335 w 3489158"/>
              <a:gd name="T47" fmla="*/ 273448 h 2150828"/>
              <a:gd name="T48" fmla="*/ 1264385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3" name="任意多边形 23"/>
          <p:cNvSpPr>
            <a:spLocks noChangeArrowheads="1"/>
          </p:cNvSpPr>
          <p:nvPr/>
        </p:nvSpPr>
        <p:spPr bwMode="auto">
          <a:xfrm flipH="1">
            <a:off x="10312400" y="2598738"/>
            <a:ext cx="1270000" cy="782637"/>
          </a:xfrm>
          <a:custGeom>
            <a:avLst/>
            <a:gdLst>
              <a:gd name="T0" fmla="*/ 323329 w 3489158"/>
              <a:gd name="T1" fmla="*/ 0 h 2150828"/>
              <a:gd name="T2" fmla="*/ 478333 w 3489158"/>
              <a:gd name="T3" fmla="*/ 126328 h 2150828"/>
              <a:gd name="T4" fmla="*/ 481529 w 3489158"/>
              <a:gd name="T5" fmla="*/ 158031 h 2150828"/>
              <a:gd name="T6" fmla="*/ 482234 w 3489158"/>
              <a:gd name="T7" fmla="*/ 158031 h 2150828"/>
              <a:gd name="T8" fmla="*/ 482234 w 3489158"/>
              <a:gd name="T9" fmla="*/ 158869 h 2150828"/>
              <a:gd name="T10" fmla="*/ 493445 w 3489158"/>
              <a:gd name="T11" fmla="*/ 159999 h 2150828"/>
              <a:gd name="T12" fmla="*/ 570834 w 3489158"/>
              <a:gd name="T13" fmla="*/ 254951 h 2150828"/>
              <a:gd name="T14" fmla="*/ 493445 w 3489158"/>
              <a:gd name="T15" fmla="*/ 349901 h 2150828"/>
              <a:gd name="T16" fmla="*/ 482234 w 3489158"/>
              <a:gd name="T17" fmla="*/ 351031 h 2150828"/>
              <a:gd name="T18" fmla="*/ 482234 w 3489158"/>
              <a:gd name="T19" fmla="*/ 351871 h 2150828"/>
              <a:gd name="T20" fmla="*/ 473912 w 3489158"/>
              <a:gd name="T21" fmla="*/ 351871 h 2150828"/>
              <a:gd name="T22" fmla="*/ 96925 w 3489158"/>
              <a:gd name="T23" fmla="*/ 351871 h 2150828"/>
              <a:gd name="T24" fmla="*/ 96923 w 3489158"/>
              <a:gd name="T25" fmla="*/ 351871 h 2150828"/>
              <a:gd name="T26" fmla="*/ 96921 w 3489158"/>
              <a:gd name="T27" fmla="*/ 351871 h 2150828"/>
              <a:gd name="T28" fmla="*/ 82937 w 3489158"/>
              <a:gd name="T29" fmla="*/ 351871 h 2150828"/>
              <a:gd name="T30" fmla="*/ 82937 w 3489158"/>
              <a:gd name="T31" fmla="*/ 350461 h 2150828"/>
              <a:gd name="T32" fmla="*/ 77390 w 3489158"/>
              <a:gd name="T33" fmla="*/ 349902 h 2150828"/>
              <a:gd name="T34" fmla="*/ 0 w 3489158"/>
              <a:gd name="T35" fmla="*/ 254951 h 2150828"/>
              <a:gd name="T36" fmla="*/ 59196 w 3489158"/>
              <a:gd name="T37" fmla="*/ 165647 h 2150828"/>
              <a:gd name="T38" fmla="*/ 75576 w 3489158"/>
              <a:gd name="T39" fmla="*/ 160562 h 2150828"/>
              <a:gd name="T40" fmla="*/ 80180 w 3489158"/>
              <a:gd name="T41" fmla="*/ 145731 h 2150828"/>
              <a:gd name="T42" fmla="*/ 163346 w 3489158"/>
              <a:gd name="T43" fmla="*/ 90607 h 2150828"/>
              <a:gd name="T44" fmla="*/ 179907 w 3489158"/>
              <a:gd name="T45" fmla="*/ 92276 h 2150828"/>
              <a:gd name="T46" fmla="*/ 192131 w 3489158"/>
              <a:gd name="T47" fmla="*/ 69755 h 2150828"/>
              <a:gd name="T48" fmla="*/ 323329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4" name="任意多边形 24"/>
          <p:cNvSpPr>
            <a:spLocks noChangeArrowheads="1"/>
          </p:cNvSpPr>
          <p:nvPr/>
        </p:nvSpPr>
        <p:spPr bwMode="auto">
          <a:xfrm>
            <a:off x="8705850" y="2322513"/>
            <a:ext cx="1270000" cy="784225"/>
          </a:xfrm>
          <a:custGeom>
            <a:avLst/>
            <a:gdLst>
              <a:gd name="T0" fmla="*/ 323329 w 3489158"/>
              <a:gd name="T1" fmla="*/ 0 h 2150828"/>
              <a:gd name="T2" fmla="*/ 478333 w 3489158"/>
              <a:gd name="T3" fmla="*/ 126328 h 2150828"/>
              <a:gd name="T4" fmla="*/ 481529 w 3489158"/>
              <a:gd name="T5" fmla="*/ 158031 h 2150828"/>
              <a:gd name="T6" fmla="*/ 482234 w 3489158"/>
              <a:gd name="T7" fmla="*/ 158031 h 2150828"/>
              <a:gd name="T8" fmla="*/ 482234 w 3489158"/>
              <a:gd name="T9" fmla="*/ 158869 h 2150828"/>
              <a:gd name="T10" fmla="*/ 493445 w 3489158"/>
              <a:gd name="T11" fmla="*/ 159999 h 2150828"/>
              <a:gd name="T12" fmla="*/ 570834 w 3489158"/>
              <a:gd name="T13" fmla="*/ 254951 h 2150828"/>
              <a:gd name="T14" fmla="*/ 493445 w 3489158"/>
              <a:gd name="T15" fmla="*/ 349901 h 2150828"/>
              <a:gd name="T16" fmla="*/ 482234 w 3489158"/>
              <a:gd name="T17" fmla="*/ 351031 h 2150828"/>
              <a:gd name="T18" fmla="*/ 482234 w 3489158"/>
              <a:gd name="T19" fmla="*/ 351871 h 2150828"/>
              <a:gd name="T20" fmla="*/ 473912 w 3489158"/>
              <a:gd name="T21" fmla="*/ 351871 h 2150828"/>
              <a:gd name="T22" fmla="*/ 96925 w 3489158"/>
              <a:gd name="T23" fmla="*/ 351871 h 2150828"/>
              <a:gd name="T24" fmla="*/ 96923 w 3489158"/>
              <a:gd name="T25" fmla="*/ 351871 h 2150828"/>
              <a:gd name="T26" fmla="*/ 96921 w 3489158"/>
              <a:gd name="T27" fmla="*/ 351871 h 2150828"/>
              <a:gd name="T28" fmla="*/ 82937 w 3489158"/>
              <a:gd name="T29" fmla="*/ 351871 h 2150828"/>
              <a:gd name="T30" fmla="*/ 82937 w 3489158"/>
              <a:gd name="T31" fmla="*/ 350461 h 2150828"/>
              <a:gd name="T32" fmla="*/ 77390 w 3489158"/>
              <a:gd name="T33" fmla="*/ 349902 h 2150828"/>
              <a:gd name="T34" fmla="*/ 0 w 3489158"/>
              <a:gd name="T35" fmla="*/ 254951 h 2150828"/>
              <a:gd name="T36" fmla="*/ 59196 w 3489158"/>
              <a:gd name="T37" fmla="*/ 165647 h 2150828"/>
              <a:gd name="T38" fmla="*/ 75576 w 3489158"/>
              <a:gd name="T39" fmla="*/ 160562 h 2150828"/>
              <a:gd name="T40" fmla="*/ 80180 w 3489158"/>
              <a:gd name="T41" fmla="*/ 145731 h 2150828"/>
              <a:gd name="T42" fmla="*/ 163346 w 3489158"/>
              <a:gd name="T43" fmla="*/ 90607 h 2150828"/>
              <a:gd name="T44" fmla="*/ 179907 w 3489158"/>
              <a:gd name="T45" fmla="*/ 92276 h 2150828"/>
              <a:gd name="T46" fmla="*/ 192131 w 3489158"/>
              <a:gd name="T47" fmla="*/ 69755 h 2150828"/>
              <a:gd name="T48" fmla="*/ 323329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0495" name="任意多边形 25"/>
          <p:cNvSpPr>
            <a:spLocks noChangeArrowheads="1"/>
          </p:cNvSpPr>
          <p:nvPr/>
        </p:nvSpPr>
        <p:spPr bwMode="auto">
          <a:xfrm>
            <a:off x="8974138" y="2598738"/>
            <a:ext cx="1973262" cy="1217612"/>
          </a:xfrm>
          <a:custGeom>
            <a:avLst/>
            <a:gdLst>
              <a:gd name="T0" fmla="*/ 780241 w 3489158"/>
              <a:gd name="T1" fmla="*/ 0 h 2150828"/>
              <a:gd name="T2" fmla="*/ 1154289 w 3489158"/>
              <a:gd name="T3" fmla="*/ 304648 h 2150828"/>
              <a:gd name="T4" fmla="*/ 1162001 w 3489158"/>
              <a:gd name="T5" fmla="*/ 381100 h 2150828"/>
              <a:gd name="T6" fmla="*/ 1163701 w 3489158"/>
              <a:gd name="T7" fmla="*/ 381100 h 2150828"/>
              <a:gd name="T8" fmla="*/ 1163701 w 3489158"/>
              <a:gd name="T9" fmla="*/ 383122 h 2150828"/>
              <a:gd name="T10" fmla="*/ 1190756 w 3489158"/>
              <a:gd name="T11" fmla="*/ 385848 h 2150828"/>
              <a:gd name="T12" fmla="*/ 1377508 w 3489158"/>
              <a:gd name="T13" fmla="*/ 614827 h 2150828"/>
              <a:gd name="T14" fmla="*/ 1190756 w 3489158"/>
              <a:gd name="T15" fmla="*/ 843807 h 2150828"/>
              <a:gd name="T16" fmla="*/ 1163701 w 3489158"/>
              <a:gd name="T17" fmla="*/ 846532 h 2150828"/>
              <a:gd name="T18" fmla="*/ 1163701 w 3489158"/>
              <a:gd name="T19" fmla="*/ 848556 h 2150828"/>
              <a:gd name="T20" fmla="*/ 1143619 w 3489158"/>
              <a:gd name="T21" fmla="*/ 848556 h 2150828"/>
              <a:gd name="T22" fmla="*/ 233893 w 3489158"/>
              <a:gd name="T23" fmla="*/ 848556 h 2150828"/>
              <a:gd name="T24" fmla="*/ 233889 w 3489158"/>
              <a:gd name="T25" fmla="*/ 848556 h 2150828"/>
              <a:gd name="T26" fmla="*/ 233885 w 3489158"/>
              <a:gd name="T27" fmla="*/ 848556 h 2150828"/>
              <a:gd name="T28" fmla="*/ 200138 w 3489158"/>
              <a:gd name="T29" fmla="*/ 848556 h 2150828"/>
              <a:gd name="T30" fmla="*/ 200138 w 3489158"/>
              <a:gd name="T31" fmla="*/ 845156 h 2150828"/>
              <a:gd name="T32" fmla="*/ 186752 w 3489158"/>
              <a:gd name="T33" fmla="*/ 843808 h 2150828"/>
              <a:gd name="T34" fmla="*/ 0 w 3489158"/>
              <a:gd name="T35" fmla="*/ 614828 h 2150828"/>
              <a:gd name="T36" fmla="*/ 142849 w 3489158"/>
              <a:gd name="T37" fmla="*/ 399467 h 2150828"/>
              <a:gd name="T38" fmla="*/ 182377 w 3489158"/>
              <a:gd name="T39" fmla="*/ 387206 h 2150828"/>
              <a:gd name="T40" fmla="*/ 193487 w 3489158"/>
              <a:gd name="T41" fmla="*/ 351438 h 2150828"/>
              <a:gd name="T42" fmla="*/ 394179 w 3489158"/>
              <a:gd name="T43" fmla="*/ 218503 h 2150828"/>
              <a:gd name="T44" fmla="*/ 434143 w 3489158"/>
              <a:gd name="T45" fmla="*/ 222529 h 2150828"/>
              <a:gd name="T46" fmla="*/ 463642 w 3489158"/>
              <a:gd name="T47" fmla="*/ 168219 h 2150828"/>
              <a:gd name="T48" fmla="*/ 780241 w 3489158"/>
              <a:gd name="T49" fmla="*/ 0 h 215082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89158"/>
              <a:gd name="T76" fmla="*/ 0 h 2150828"/>
              <a:gd name="T77" fmla="*/ 3489158 w 3489158"/>
              <a:gd name="T78" fmla="*/ 2150828 h 215082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89158" h="2150828">
                <a:moveTo>
                  <a:pt x="1976311" y="0"/>
                </a:moveTo>
                <a:cubicBezTo>
                  <a:pt x="2443658" y="0"/>
                  <a:pt x="2833579" y="331502"/>
                  <a:pt x="2923756" y="772190"/>
                </a:cubicBezTo>
                <a:lnTo>
                  <a:pt x="2943291" y="965970"/>
                </a:lnTo>
                <a:lnTo>
                  <a:pt x="2947597" y="965970"/>
                </a:lnTo>
                <a:lnTo>
                  <a:pt x="2947597" y="971097"/>
                </a:lnTo>
                <a:lnTo>
                  <a:pt x="3016125" y="978005"/>
                </a:lnTo>
                <a:cubicBezTo>
                  <a:pt x="3286085" y="1033247"/>
                  <a:pt x="3489158" y="1272107"/>
                  <a:pt x="3489158" y="1558398"/>
                </a:cubicBezTo>
                <a:cubicBezTo>
                  <a:pt x="3489158" y="1844689"/>
                  <a:pt x="3286085" y="2083549"/>
                  <a:pt x="3016125" y="2138791"/>
                </a:cubicBezTo>
                <a:lnTo>
                  <a:pt x="2947597" y="2145699"/>
                </a:lnTo>
                <a:lnTo>
                  <a:pt x="2947597" y="2150827"/>
                </a:lnTo>
                <a:lnTo>
                  <a:pt x="2896729" y="2150827"/>
                </a:lnTo>
                <a:lnTo>
                  <a:pt x="592441" y="2150827"/>
                </a:lnTo>
                <a:lnTo>
                  <a:pt x="592429" y="2150828"/>
                </a:lnTo>
                <a:lnTo>
                  <a:pt x="592419" y="2150827"/>
                </a:lnTo>
                <a:lnTo>
                  <a:pt x="506941" y="2150827"/>
                </a:lnTo>
                <a:lnTo>
                  <a:pt x="506941" y="2142210"/>
                </a:lnTo>
                <a:lnTo>
                  <a:pt x="473034" y="2138792"/>
                </a:lnTo>
                <a:cubicBezTo>
                  <a:pt x="203074" y="2083550"/>
                  <a:pt x="0" y="1844690"/>
                  <a:pt x="0" y="1558399"/>
                </a:cubicBezTo>
                <a:cubicBezTo>
                  <a:pt x="0" y="1313007"/>
                  <a:pt x="149197" y="1102462"/>
                  <a:pt x="361829" y="1012526"/>
                </a:cubicBezTo>
                <a:lnTo>
                  <a:pt x="461952" y="981446"/>
                </a:lnTo>
                <a:lnTo>
                  <a:pt x="490094" y="890788"/>
                </a:lnTo>
                <a:cubicBezTo>
                  <a:pt x="573846" y="692776"/>
                  <a:pt x="769915" y="553837"/>
                  <a:pt x="998435" y="553837"/>
                </a:cubicBezTo>
                <a:lnTo>
                  <a:pt x="1099663" y="564042"/>
                </a:lnTo>
                <a:lnTo>
                  <a:pt x="1174382" y="426382"/>
                </a:lnTo>
                <a:cubicBezTo>
                  <a:pt x="1348176" y="169134"/>
                  <a:pt x="1642491" y="0"/>
                  <a:pt x="19763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 anchor="ctr"/>
          <a:lstStyle/>
          <a:p>
            <a:pPr eaLnBrk="0" hangingPunct="0">
              <a:defRPr/>
            </a:pPr>
            <a:endParaRPr lang="zh-CN" altLang="en-US" sz="1620" noProof="1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7904" name="AutoShape 2" descr="http://bizhi.zhuoku.com/2011/12/27/jingxuan/jingxuan020.jpg"/>
          <p:cNvSpPr>
            <a:spLocks noChangeAspect="1" noChangeArrowheads="1"/>
          </p:cNvSpPr>
          <p:nvPr/>
        </p:nvSpPr>
        <p:spPr bwMode="auto">
          <a:xfrm>
            <a:off x="750888" y="215900"/>
            <a:ext cx="274637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zh-CN" sz="1620" noProof="1">
              <a:solidFill>
                <a:srgbClr val="000000"/>
              </a:solidFill>
              <a:latin typeface="+mn-lt"/>
              <a:ea typeface="+mn-ea"/>
              <a:sym typeface="宋体" panose="02010600030101010101" pitchFamily="2" charset="-122"/>
            </a:endParaRPr>
          </a:p>
        </p:txBody>
      </p:sp>
      <p:pic>
        <p:nvPicPr>
          <p:cNvPr id="20499" name="Picture 8" descr="http://pic14.nipic.com/20110511/7326837_095555677109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1275" y="6515100"/>
            <a:ext cx="1755775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矩形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5988" y="2676525"/>
            <a:ext cx="5291137" cy="28829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5543 -3.7037E-7 " pathEditMode="relative" rAng="0" ptsTypes="AA">
                                      <p:cBhvr>
                                        <p:cTn id="63" dur="50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80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20976 -4.07407E-6 " pathEditMode="relative" rAng="0" ptsTypes="AA">
                                      <p:cBhvr>
                                        <p:cTn id="65" dur="5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00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0.36601 -1.11111E-6 " pathEditMode="relative" rAng="0" ptsTypes="AA">
                                      <p:cBhvr>
                                        <p:cTn id="67" dur="5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400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rAng="0" ptsTypes="">
                                      <p:cBhvr>
                                        <p:cTn id="69" dur="50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0.40547 -2.59259E-6 " pathEditMode="relative" rAng="0" ptsTypes="AA">
                                      <p:cBhvr>
                                        <p:cTn id="71" dur="50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7300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rAng="0" ptsTypes="">
                                      <p:cBhvr>
                                        <p:cTn id="73" dur="50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-0.85183 4.81481E-6 " pathEditMode="relative" rAng="0" ptsTypes="AA">
                                      <p:cBhvr>
                                        <p:cTn id="75" dur="50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910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-0.24493 4.07407E-6 " pathEditMode="relative" rAng="0" ptsTypes="AA">
                                      <p:cBhvr>
                                        <p:cTn id="77" dur="50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300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38763 0.04953 " pathEditMode="relative" rAng="0" ptsTypes="AA">
                                      <p:cBhvr>
                                        <p:cTn id="79" dur="50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00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3.75E-6 -0.83797 " pathEditMode="relative" rAng="0" ptsTypes="AA">
                                      <p:cBhvr>
                                        <p:cTn id="87" dur="4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8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2"/>
          <p:cNvSpPr>
            <a:spLocks noChangeArrowheads="1"/>
          </p:cNvSpPr>
          <p:nvPr/>
        </p:nvSpPr>
        <p:spPr bwMode="auto">
          <a:xfrm>
            <a:off x="160338" y="271463"/>
            <a:ext cx="55721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一、在共建中尽责（</a:t>
            </a:r>
            <a:r>
              <a:rPr lang="en-US" altLang="zh-CN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P77</a:t>
            </a:r>
            <a:r>
              <a:rPr lang="zh-CN" altLang="en-US" sz="36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160338" y="1282700"/>
            <a:ext cx="94615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1.集体建设需要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每个成员的</a:t>
            </a:r>
          </a:p>
          <a:p>
            <a:pPr indent="457200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  <a:sym typeface="+mn-ea"/>
              </a:rPr>
              <a:t>自觉愿望和自主行动，</a:t>
            </a:r>
            <a:r>
              <a:rPr lang="en-US" altLang="zh-CN" sz="32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自主建设、自我管理</a:t>
            </a:r>
          </a:p>
        </p:txBody>
      </p:sp>
      <p:pic>
        <p:nvPicPr>
          <p:cNvPr id="28676" name="图片 5123" descr="2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4988" y="3140075"/>
            <a:ext cx="5191125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201108231843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73025"/>
            <a:ext cx="2922587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1200150" y="2012950"/>
            <a:ext cx="10426700" cy="2290763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endParaRPr lang="zh-CN" altLang="en-US" sz="44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ebdings" pitchFamily="18" charset="2"/>
              <a:buNone/>
            </a:pPr>
            <a:endParaRPr lang="zh-CN" altLang="en-US" sz="44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ebdings" pitchFamily="18" charset="2"/>
              <a:buNone/>
            </a:pPr>
            <a:r>
              <a:rPr lang="en-US" altLang="zh-CN" sz="4800" b="1" smtClean="0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我们班的</a:t>
            </a:r>
            <a:r>
              <a:rPr lang="zh-CN" altLang="en-US" sz="4800" b="1" smtClean="0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共同</a:t>
            </a:r>
            <a:r>
              <a:rPr lang="en-US" altLang="zh-CN" sz="4800" b="1" smtClean="0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愿景/目标是什么？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" descr="QQ图片201612201127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758825"/>
            <a:ext cx="3922712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文本框 1"/>
          <p:cNvSpPr txBox="1">
            <a:spLocks noChangeArrowheads="1"/>
          </p:cNvSpPr>
          <p:nvPr/>
        </p:nvSpPr>
        <p:spPr bwMode="auto">
          <a:xfrm>
            <a:off x="207963" y="341313"/>
            <a:ext cx="104092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2.在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时间、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共同经历中认同共同愿景和目标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P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77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）</a:t>
            </a:r>
          </a:p>
        </p:txBody>
      </p:sp>
      <p:sp>
        <p:nvSpPr>
          <p:cNvPr id="6" name="Rectangle 35"/>
          <p:cNvSpPr/>
          <p:nvPr/>
        </p:nvSpPr>
        <p:spPr>
          <a:xfrm>
            <a:off x="207963" y="690563"/>
            <a:ext cx="7292975" cy="2330450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endParaRPr lang="zh-CN" altLang="en-US" sz="15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（具体做法）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我们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共同确定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愿景和目标，让它凝聚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每个人的才华和智慧，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并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坚信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集体的愿景和目标经过努力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一定能够实现。</a:t>
            </a:r>
          </a:p>
        </p:txBody>
      </p:sp>
      <p:pic>
        <p:nvPicPr>
          <p:cNvPr id="112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3213100"/>
            <a:ext cx="3652838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00938" y="3455988"/>
            <a:ext cx="5133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  <a:sym typeface="+mn-ea"/>
              </a:rPr>
              <a:t>班歌：《奔跑》</a:t>
            </a:r>
            <a:endParaRPr lang="zh-CN" altLang="en-US" sz="2400" b="1">
              <a:solidFill>
                <a:srgbClr val="000000"/>
              </a:solidFill>
              <a:latin typeface="Verdana" pitchFamily="34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班训：有梦的天空才绚烂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         有爱的班级才温馨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Verdana" pitchFamily="34" charset="0"/>
              <a:ea typeface="微软雅黑" pitchFamily="34" charset="-122"/>
            </a:endParaRPr>
          </a:p>
        </p:txBody>
      </p:sp>
      <p:pic>
        <p:nvPicPr>
          <p:cNvPr id="5" name="图片 4" descr="tim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1150" y="3213100"/>
            <a:ext cx="32797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占位符 2"/>
          <p:cNvSpPr>
            <a:spLocks noGrp="1"/>
          </p:cNvSpPr>
          <p:nvPr>
            <p:ph type="body" sz="half" idx="1"/>
          </p:nvPr>
        </p:nvSpPr>
        <p:spPr>
          <a:xfrm>
            <a:off x="384175" y="5980113"/>
            <a:ext cx="9512300" cy="1792287"/>
          </a:xfrm>
        </p:spPr>
        <p:txBody>
          <a:bodyPr/>
          <a:lstStyle/>
          <a:p>
            <a:pPr marL="0" indent="0">
              <a:buFont typeface="Webdings" pitchFamily="18" charset="2"/>
              <a:buNone/>
            </a:pPr>
            <a:r>
              <a:rPr lang="zh-CN" altLang="en-US" sz="2800" b="1" u="sng" smtClean="0">
                <a:solidFill>
                  <a:srgbClr val="7030A0"/>
                </a:solidFill>
                <a:latin typeface="华文彩云"/>
                <a:ea typeface="华文彩云"/>
                <a:cs typeface="华文彩云"/>
              </a:rPr>
              <a:t>结合我们班的特色，开展班徽、班歌、班训设计大赛。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560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 bwMode="auto">
          <a:xfrm>
            <a:off x="4283075" y="1344613"/>
            <a:ext cx="10428288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ebdings" pitchFamily="18" charset="2"/>
              <a:buNone/>
            </a:pPr>
            <a:endParaRPr lang="zh-CN" altLang="en-US" sz="44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ebdings" pitchFamily="18" charset="2"/>
              <a:buNone/>
            </a:pPr>
            <a:endParaRPr lang="zh-CN" altLang="en-US" sz="44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ebdings" pitchFamily="18" charset="2"/>
              <a:buNone/>
            </a:pPr>
            <a:r>
              <a:rPr lang="zh-CN" altLang="en-US" sz="44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具备的品格与才能：</a:t>
            </a:r>
          </a:p>
        </p:txBody>
      </p:sp>
      <p:pic>
        <p:nvPicPr>
          <p:cNvPr id="31747" name="图片 3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50" y="2973388"/>
            <a:ext cx="38766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65638" y="3635375"/>
            <a:ext cx="1516062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正直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56338" y="3635375"/>
            <a:ext cx="30448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有责任心</a:t>
            </a:r>
            <a:endParaRPr lang="zh-CN" altLang="en-US" sz="4400" b="1">
              <a:solidFill>
                <a:srgbClr val="FF0000"/>
              </a:solidFill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348413" y="4768850"/>
            <a:ext cx="30448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严于律己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034463" y="3635375"/>
            <a:ext cx="30448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品学兼优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926513" y="4768850"/>
            <a:ext cx="30448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组织协调力</a:t>
            </a:r>
            <a:endParaRPr lang="zh-CN" altLang="en-US" sz="4400" b="1">
              <a:solidFill>
                <a:srgbClr val="FF0000"/>
              </a:solidFill>
              <a:latin typeface="Verdana" pitchFamily="34" charset="0"/>
              <a:ea typeface="微软雅黑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175125" y="4768850"/>
            <a:ext cx="22796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微软雅黑" pitchFamily="34" charset="-122"/>
              </a:rPr>
              <a:t>关爱同学</a:t>
            </a:r>
          </a:p>
        </p:txBody>
      </p:sp>
      <p:pic>
        <p:nvPicPr>
          <p:cNvPr id="10" name="矩形 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7475" y="731838"/>
            <a:ext cx="9090025" cy="196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888" y="930275"/>
            <a:ext cx="5745162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5"/>
          <p:cNvSpPr/>
          <p:nvPr/>
        </p:nvSpPr>
        <p:spPr>
          <a:xfrm>
            <a:off x="3971925" y="2981325"/>
            <a:ext cx="8194675" cy="360997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endParaRPr lang="en-US" altLang="zh-CN" sz="15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①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共同商定集体的规则与制度内容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，协商确定对组织领导者的品格与才能要求，通过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民主程序选举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乐于服务集体、有责任心的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组织领导者。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②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让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每个人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都积极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参与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其中，在尊重不同意见的基础上</a:t>
            </a:r>
            <a:r>
              <a:rPr lang="en-US" altLang="zh-CN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努力达成共识。</a:t>
            </a:r>
          </a:p>
        </p:txBody>
      </p:sp>
      <p:sp>
        <p:nvSpPr>
          <p:cNvPr id="32772" name="文本框 1"/>
          <p:cNvSpPr txBox="1">
            <a:spLocks noChangeArrowheads="1"/>
          </p:cNvSpPr>
          <p:nvPr/>
        </p:nvSpPr>
        <p:spPr bwMode="auto">
          <a:xfrm>
            <a:off x="115888" y="341313"/>
            <a:ext cx="75025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共同参与民主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管理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P78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2825" y="1150938"/>
            <a:ext cx="33242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050" y="903288"/>
            <a:ext cx="57245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12"/>
          <p:cNvSpPr>
            <a:spLocks noChangeArrowheads="1"/>
          </p:cNvSpPr>
          <p:nvPr/>
        </p:nvSpPr>
        <p:spPr bwMode="auto">
          <a:xfrm>
            <a:off x="6423025" y="1889125"/>
            <a:ext cx="62865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endParaRPr lang="zh-CN" alt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华文彩云"/>
              <a:ea typeface="华文彩云"/>
              <a:cs typeface="华文彩云"/>
              <a:sym typeface="微软雅黑" pitchFamily="34" charset="-122"/>
            </a:endParaRPr>
          </a:p>
        </p:txBody>
      </p:sp>
      <p:pic>
        <p:nvPicPr>
          <p:cNvPr id="8" name="矩形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3500" y="360363"/>
            <a:ext cx="7759700" cy="2767012"/>
          </a:xfrm>
          <a:prstGeom prst="rect">
            <a:avLst/>
          </a:prstGeom>
          <a:noFill/>
        </p:spPr>
      </p:pic>
      <p:pic>
        <p:nvPicPr>
          <p:cNvPr id="9" name="图片 8" descr="分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2213" y="2312988"/>
            <a:ext cx="5092700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0F9FF"/>
            </a:gs>
            <a:gs pos="38000">
              <a:srgbClr val="B3E2FF"/>
            </a:gs>
            <a:gs pos="74001">
              <a:srgbClr val="76CBFF"/>
            </a:gs>
            <a:gs pos="83000">
              <a:srgbClr val="76CBFF"/>
            </a:gs>
            <a:gs pos="100000">
              <a:srgbClr val="A3D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115888" y="341313"/>
            <a:ext cx="7502525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9" tIns="34289" rIns="68579" bIns="34289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4.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集体建设需要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自治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精神（</a:t>
            </a:r>
            <a:r>
              <a:rPr lang="en-US" altLang="zh-CN" sz="3200" b="1">
                <a:solidFill>
                  <a:srgbClr val="000000"/>
                </a:solidFill>
                <a:latin typeface="Verdana" pitchFamily="34" charset="0"/>
                <a:ea typeface="微软雅黑" pitchFamily="34" charset="-122"/>
              </a:rPr>
              <a:t>P79)</a:t>
            </a:r>
          </a:p>
        </p:txBody>
      </p:sp>
      <p:sp>
        <p:nvSpPr>
          <p:cNvPr id="3" name="Rectangle 35"/>
          <p:cNvSpPr/>
          <p:nvPr/>
        </p:nvSpPr>
        <p:spPr>
          <a:xfrm>
            <a:off x="268288" y="1303338"/>
            <a:ext cx="7445375" cy="4251325"/>
          </a:xfrm>
          <a:prstGeom prst="rect">
            <a:avLst/>
          </a:prstGeom>
          <a:noFill/>
          <a:ln w="9525">
            <a:noFill/>
          </a:ln>
        </p:spPr>
        <p:txBody>
          <a:bodyPr lIns="68579" tIns="34289" rIns="68579" bIns="34289">
            <a:spAutoFit/>
          </a:bodyPr>
          <a:lstStyle/>
          <a:p>
            <a:pPr indent="342900" algn="just">
              <a:lnSpc>
                <a:spcPct val="150000"/>
              </a:lnSpc>
              <a:defRPr/>
            </a:pPr>
            <a:endParaRPr lang="en-US" altLang="zh-CN" sz="1500" b="1" noProof="1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目的：为了体现集体成员建设集体的意愿，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形成相对稳定的秩序。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要求：</a:t>
            </a:r>
            <a:r>
              <a:rPr lang="zh-CN" altLang="en-US" sz="2800" b="1" noProof="1">
                <a:solidFill>
                  <a:srgbClr val="FF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需要“自治”精神。</a:t>
            </a:r>
          </a:p>
          <a:p>
            <a:pPr indent="457200">
              <a:lnSpc>
                <a:spcPct val="15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自治</a:t>
            </a:r>
            <a:r>
              <a:rPr lang="en-US" altLang="zh-CN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表现：每个成员主动参与集体建设，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                 积极参加集体活动，</a:t>
            </a:r>
          </a:p>
          <a:p>
            <a:pPr indent="457200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latin typeface="Verdana" panose="020B0604030504040204" pitchFamily="34" charset="0"/>
                <a:ea typeface="微软雅黑" panose="020B0503020204020204" charset="-122"/>
                <a:sym typeface="+mn-ea"/>
              </a:rPr>
              <a:t>                 自觉维护集体荣誉。</a:t>
            </a:r>
          </a:p>
        </p:txBody>
      </p:sp>
      <p:sp>
        <p:nvSpPr>
          <p:cNvPr id="15362" name="文本框 4"/>
          <p:cNvSpPr txBox="1">
            <a:spLocks noChangeArrowheads="1"/>
          </p:cNvSpPr>
          <p:nvPr/>
        </p:nvSpPr>
        <p:spPr bwMode="auto">
          <a:xfrm>
            <a:off x="9240838" y="341313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</a:rPr>
              <a:t>班级自治</a:t>
            </a:r>
          </a:p>
        </p:txBody>
      </p:sp>
      <p:pic>
        <p:nvPicPr>
          <p:cNvPr id="1536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8463" y="860425"/>
            <a:ext cx="4059237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 bldLvl="0"/>
      <p:bldP spid="153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10104420"/>
  <p:tag name="MH_LIBRARY" val="CONTENTS"/>
  <p:tag name="MH_TYPE" val="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20、21、25、28、30"/>
  <p:tag name="KSO_WM_TEMPLATE_CATEGORY" val="custom"/>
  <p:tag name="KSO_WM_TEMPLATE_INDEX" val="160425"/>
  <p:tag name="KSO_WM_TAG_VERSION" val="1.0"/>
  <p:tag name="KSO_WM_SLIDE_ID" val="custom160425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5"/>
  <p:tag name="KSO_WM_UNIT_TYPE" val="a"/>
  <p:tag name="KSO_WM_UNIT_INDEX" val="1"/>
  <p:tag name="KSO_WM_UNIT_ID" val="custom160425_1*a*1"/>
  <p:tag name="KSO_WM_UNIT_CLEAR" val="1"/>
  <p:tag name="KSO_WM_UNIT_LAYERLEVEL" val="1"/>
  <p:tag name="KSO_WM_UNIT_VALUE" val="3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A000120140530A99PPBG">
  <a:themeElements>
    <a:clrScheme name="yinvnyjtetj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007FCD"/>
      </a:accent1>
      <a:accent2>
        <a:srgbClr val="628EE3"/>
      </a:accent2>
      <a:accent3>
        <a:srgbClr val="2BC3B5"/>
      </a:accent3>
      <a:accent4>
        <a:srgbClr val="92D050"/>
      </a:accent4>
      <a:accent5>
        <a:srgbClr val="F2B800"/>
      </a:accent5>
      <a:accent6>
        <a:srgbClr val="82C836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/>
  <Paragraphs>81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黑体</vt:lpstr>
      <vt:lpstr>Webdings</vt:lpstr>
      <vt:lpstr>Calibri</vt:lpstr>
      <vt:lpstr>宋体</vt:lpstr>
      <vt:lpstr>Candara</vt:lpstr>
      <vt:lpstr>华文新魏</vt:lpstr>
      <vt:lpstr>华文楷体</vt:lpstr>
      <vt:lpstr>Symbol</vt:lpstr>
      <vt:lpstr>幼圆</vt:lpstr>
      <vt:lpstr>Bell MT</vt:lpstr>
      <vt:lpstr>楷体</vt:lpstr>
      <vt:lpstr>Verdana</vt:lpstr>
      <vt:lpstr>微软雅黑</vt:lpstr>
      <vt:lpstr>+mn-ea</vt:lpstr>
      <vt:lpstr>华文彩云</vt:lpstr>
      <vt:lpstr>1_A000120140530A99PPBG</vt:lpstr>
      <vt:lpstr>7_波形</vt:lpstr>
      <vt:lpstr>1_A000120140530A99PPBG</vt:lpstr>
      <vt:lpstr>1_A000120140530A99PPBG</vt:lpstr>
      <vt:lpstr>1_A000120140530A99PPBG</vt:lpstr>
      <vt:lpstr>7_波形</vt:lpstr>
      <vt:lpstr>7_波形</vt:lpstr>
      <vt:lpstr>7_波形</vt:lpstr>
      <vt:lpstr>7_波形</vt:lpstr>
      <vt:lpstr>7_波形</vt:lpstr>
      <vt:lpstr>7_波形</vt:lpstr>
      <vt:lpstr>8.2我与集体共成长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2017-04-17T00:20:00Z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